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7" r:id="rId5"/>
  </p:sldMasterIdLst>
  <p:notesMasterIdLst>
    <p:notesMasterId r:id="rId42"/>
  </p:notesMasterIdLst>
  <p:handoutMasterIdLst>
    <p:handoutMasterId r:id="rId43"/>
  </p:handoutMasterIdLst>
  <p:sldIdLst>
    <p:sldId id="256" r:id="rId6"/>
    <p:sldId id="301" r:id="rId7"/>
    <p:sldId id="260" r:id="rId8"/>
    <p:sldId id="287" r:id="rId9"/>
    <p:sldId id="263" r:id="rId10"/>
    <p:sldId id="262" r:id="rId11"/>
    <p:sldId id="265" r:id="rId12"/>
    <p:sldId id="297" r:id="rId13"/>
    <p:sldId id="266" r:id="rId14"/>
    <p:sldId id="267" r:id="rId15"/>
    <p:sldId id="298" r:id="rId16"/>
    <p:sldId id="264" r:id="rId17"/>
    <p:sldId id="290" r:id="rId18"/>
    <p:sldId id="299" r:id="rId19"/>
    <p:sldId id="291" r:id="rId20"/>
    <p:sldId id="300" r:id="rId21"/>
    <p:sldId id="268" r:id="rId22"/>
    <p:sldId id="270" r:id="rId23"/>
    <p:sldId id="283" r:id="rId24"/>
    <p:sldId id="294" r:id="rId25"/>
    <p:sldId id="271" r:id="rId26"/>
    <p:sldId id="273" r:id="rId27"/>
    <p:sldId id="274" r:id="rId28"/>
    <p:sldId id="275" r:id="rId29"/>
    <p:sldId id="276" r:id="rId30"/>
    <p:sldId id="282" r:id="rId31"/>
    <p:sldId id="277" r:id="rId32"/>
    <p:sldId id="278" r:id="rId33"/>
    <p:sldId id="296" r:id="rId34"/>
    <p:sldId id="285" r:id="rId35"/>
    <p:sldId id="279" r:id="rId36"/>
    <p:sldId id="281" r:id="rId37"/>
    <p:sldId id="286" r:id="rId38"/>
    <p:sldId id="288" r:id="rId39"/>
    <p:sldId id="280" r:id="rId40"/>
    <p:sldId id="259" r:id="rId4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0012"/>
    <a:srgbClr val="FF0000"/>
    <a:srgbClr val="666666"/>
    <a:srgbClr val="FFFFFF"/>
    <a:srgbClr val="E1E1E1"/>
    <a:srgbClr val="EEEEEF"/>
    <a:srgbClr val="72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72" autoAdjust="0"/>
  </p:normalViewPr>
  <p:slideViewPr>
    <p:cSldViewPr snapToGrid="0">
      <p:cViewPr varScale="1">
        <p:scale>
          <a:sx n="104" d="100"/>
          <a:sy n="104" d="100"/>
        </p:scale>
        <p:origin x="1392" y="126"/>
      </p:cViewPr>
      <p:guideLst>
        <p:guide orient="horz" pos="2205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40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B5074-22B4-4BAA-90CF-F09B99342087}" type="datetimeFigureOut">
              <a:rPr kumimoji="1" lang="ja-JP" altLang="en-US" smtClean="0"/>
              <a:t>2023/2/14</a:t>
            </a:fld>
            <a:endParaRPr kumimoji="1" lang="ja-JP" altLang="en-US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420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AFD7E-42DE-4578-9698-4D44CA4D1EC7}" type="datetimeFigureOut">
              <a:rPr kumimoji="1" lang="ja-JP" altLang="en-US" smtClean="0"/>
              <a:t>2023/2/14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ACAE1-F7C7-40A2-AB1E-F699848D1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765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pyright">
            <a:extLst>
              <a:ext uri="{FF2B5EF4-FFF2-40B4-BE49-F238E27FC236}">
                <a16:creationId xmlns:a16="http://schemas.microsoft.com/office/drawing/2014/main" id="{4C705E68-4F54-4170-8045-98BAF73B1F2B}"/>
              </a:ext>
            </a:extLst>
          </p:cNvPr>
          <p:cNvSpPr txBox="1"/>
          <p:nvPr userDrawn="1"/>
        </p:nvSpPr>
        <p:spPr>
          <a:xfrm>
            <a:off x="180975" y="6645600"/>
            <a:ext cx="1292225" cy="107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600" dirty="0">
                <a:solidFill>
                  <a:srgbClr val="666666"/>
                </a:solidFill>
              </a:rPr>
              <a:t>©Mitsubishi</a:t>
            </a:r>
            <a:r>
              <a:rPr kumimoji="1" lang="ja-JP" altLang="en-US" sz="600" dirty="0">
                <a:solidFill>
                  <a:srgbClr val="666666"/>
                </a:solidFill>
              </a:rPr>
              <a:t> </a:t>
            </a:r>
            <a:r>
              <a:rPr kumimoji="1" lang="en-US" altLang="ja-JP" sz="600" dirty="0">
                <a:solidFill>
                  <a:srgbClr val="666666"/>
                </a:solidFill>
              </a:rPr>
              <a:t>Electric</a:t>
            </a:r>
            <a:r>
              <a:rPr kumimoji="1" lang="ja-JP" altLang="en-US" sz="600" dirty="0">
                <a:solidFill>
                  <a:srgbClr val="666666"/>
                </a:solidFill>
              </a:rPr>
              <a:t> </a:t>
            </a:r>
            <a:r>
              <a:rPr kumimoji="1" lang="en-US" altLang="ja-JP" sz="600" dirty="0">
                <a:solidFill>
                  <a:srgbClr val="666666"/>
                </a:solidFill>
              </a:rPr>
              <a:t>Corporation</a:t>
            </a:r>
            <a:endParaRPr kumimoji="1" lang="ja-JP" altLang="en-US" sz="600" dirty="0">
              <a:solidFill>
                <a:srgbClr val="666666"/>
              </a:solidFill>
            </a:endParaRPr>
          </a:p>
        </p:txBody>
      </p:sp>
      <p:grpSp>
        <p:nvGrpSpPr>
          <p:cNvPr id="53" name="ME Company Name EN">
            <a:extLst>
              <a:ext uri="{FF2B5EF4-FFF2-40B4-BE49-F238E27FC236}">
                <a16:creationId xmlns:a16="http://schemas.microsoft.com/office/drawing/2014/main" id="{7072E33C-FAC3-4734-825E-9C021551D50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09950" y="4988167"/>
            <a:ext cx="2324100" cy="107266"/>
            <a:chOff x="2973000" y="4968000"/>
            <a:chExt cx="3198000" cy="14760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04D315C-A0FA-4415-B328-2C5F14052748}"/>
                </a:ext>
              </a:extLst>
            </p:cNvPr>
            <p:cNvSpPr/>
            <p:nvPr/>
          </p:nvSpPr>
          <p:spPr>
            <a:xfrm>
              <a:off x="4009925" y="4972146"/>
              <a:ext cx="106834" cy="141625"/>
            </a:xfrm>
            <a:custGeom>
              <a:avLst/>
              <a:gdLst>
                <a:gd name="connsiteX0" fmla="*/ 28747 w 106834"/>
                <a:gd name="connsiteY0" fmla="*/ 79353 h 141625"/>
                <a:gd name="connsiteX1" fmla="*/ 96362 w 106834"/>
                <a:gd name="connsiteY1" fmla="*/ 79353 h 141625"/>
                <a:gd name="connsiteX2" fmla="*/ 96362 w 106834"/>
                <a:gd name="connsiteY2" fmla="*/ 54753 h 141625"/>
                <a:gd name="connsiteX3" fmla="*/ 28747 w 106834"/>
                <a:gd name="connsiteY3" fmla="*/ 54753 h 141625"/>
                <a:gd name="connsiteX4" fmla="*/ 28747 w 106834"/>
                <a:gd name="connsiteY4" fmla="*/ 24600 h 141625"/>
                <a:gd name="connsiteX5" fmla="*/ 104796 w 106834"/>
                <a:gd name="connsiteY5" fmla="*/ 24600 h 141625"/>
                <a:gd name="connsiteX6" fmla="*/ 104796 w 106834"/>
                <a:gd name="connsiteY6" fmla="*/ 0 h 141625"/>
                <a:gd name="connsiteX7" fmla="*/ 28747 w 106834"/>
                <a:gd name="connsiteY7" fmla="*/ 0 h 141625"/>
                <a:gd name="connsiteX8" fmla="*/ 0 w 106834"/>
                <a:gd name="connsiteY8" fmla="*/ 0 h 141625"/>
                <a:gd name="connsiteX9" fmla="*/ 0 w 106834"/>
                <a:gd name="connsiteY9" fmla="*/ 24600 h 141625"/>
                <a:gd name="connsiteX10" fmla="*/ 0 w 106834"/>
                <a:gd name="connsiteY10" fmla="*/ 117096 h 141625"/>
                <a:gd name="connsiteX11" fmla="*/ 0 w 106834"/>
                <a:gd name="connsiteY11" fmla="*/ 141626 h 141625"/>
                <a:gd name="connsiteX12" fmla="*/ 28747 w 106834"/>
                <a:gd name="connsiteY12" fmla="*/ 141626 h 141625"/>
                <a:gd name="connsiteX13" fmla="*/ 106834 w 106834"/>
                <a:gd name="connsiteY13" fmla="*/ 141626 h 141625"/>
                <a:gd name="connsiteX14" fmla="*/ 106834 w 106834"/>
                <a:gd name="connsiteY14" fmla="*/ 117096 h 141625"/>
                <a:gd name="connsiteX15" fmla="*/ 28747 w 106834"/>
                <a:gd name="connsiteY15" fmla="*/ 117096 h 14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834" h="141625">
                  <a:moveTo>
                    <a:pt x="28747" y="79353"/>
                  </a:moveTo>
                  <a:lnTo>
                    <a:pt x="96362" y="79353"/>
                  </a:lnTo>
                  <a:lnTo>
                    <a:pt x="96362" y="54753"/>
                  </a:lnTo>
                  <a:lnTo>
                    <a:pt x="28747" y="54753"/>
                  </a:lnTo>
                  <a:lnTo>
                    <a:pt x="28747" y="24600"/>
                  </a:lnTo>
                  <a:lnTo>
                    <a:pt x="104796" y="24600"/>
                  </a:lnTo>
                  <a:lnTo>
                    <a:pt x="104796" y="0"/>
                  </a:lnTo>
                  <a:lnTo>
                    <a:pt x="28747" y="0"/>
                  </a:lnTo>
                  <a:lnTo>
                    <a:pt x="0" y="0"/>
                  </a:lnTo>
                  <a:lnTo>
                    <a:pt x="0" y="24600"/>
                  </a:lnTo>
                  <a:lnTo>
                    <a:pt x="0" y="117096"/>
                  </a:lnTo>
                  <a:lnTo>
                    <a:pt x="0" y="141626"/>
                  </a:lnTo>
                  <a:lnTo>
                    <a:pt x="28747" y="141626"/>
                  </a:lnTo>
                  <a:lnTo>
                    <a:pt x="106834" y="141626"/>
                  </a:lnTo>
                  <a:lnTo>
                    <a:pt x="106834" y="117096"/>
                  </a:lnTo>
                  <a:lnTo>
                    <a:pt x="28747" y="117096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5EAFBA9-C0DB-4600-9AAA-8775FCDB1E86}"/>
                </a:ext>
              </a:extLst>
            </p:cNvPr>
            <p:cNvSpPr/>
            <p:nvPr/>
          </p:nvSpPr>
          <p:spPr>
            <a:xfrm>
              <a:off x="2973000" y="4972287"/>
              <a:ext cx="141204" cy="141625"/>
            </a:xfrm>
            <a:custGeom>
              <a:avLst/>
              <a:gdLst>
                <a:gd name="connsiteX0" fmla="*/ 26709 w 141204"/>
                <a:gd name="connsiteY0" fmla="*/ 36338 h 141625"/>
                <a:gd name="connsiteX1" fmla="*/ 56791 w 141204"/>
                <a:gd name="connsiteY1" fmla="*/ 141626 h 141625"/>
                <a:gd name="connsiteX2" fmla="*/ 57986 w 141204"/>
                <a:gd name="connsiteY2" fmla="*/ 141626 h 141625"/>
                <a:gd name="connsiteX3" fmla="*/ 83148 w 141204"/>
                <a:gd name="connsiteY3" fmla="*/ 141626 h 141625"/>
                <a:gd name="connsiteX4" fmla="*/ 84343 w 141204"/>
                <a:gd name="connsiteY4" fmla="*/ 141626 h 141625"/>
                <a:gd name="connsiteX5" fmla="*/ 114425 w 141204"/>
                <a:gd name="connsiteY5" fmla="*/ 36338 h 141625"/>
                <a:gd name="connsiteX6" fmla="*/ 114425 w 141204"/>
                <a:gd name="connsiteY6" fmla="*/ 141626 h 141625"/>
                <a:gd name="connsiteX7" fmla="*/ 141204 w 141204"/>
                <a:gd name="connsiteY7" fmla="*/ 141626 h 141625"/>
                <a:gd name="connsiteX8" fmla="*/ 141204 w 141204"/>
                <a:gd name="connsiteY8" fmla="*/ 0 h 141625"/>
                <a:gd name="connsiteX9" fmla="*/ 126514 w 141204"/>
                <a:gd name="connsiteY9" fmla="*/ 0 h 141625"/>
                <a:gd name="connsiteX10" fmla="*/ 113933 w 141204"/>
                <a:gd name="connsiteY10" fmla="*/ 0 h 141625"/>
                <a:gd name="connsiteX11" fmla="*/ 100227 w 141204"/>
                <a:gd name="connsiteY11" fmla="*/ 0 h 141625"/>
                <a:gd name="connsiteX12" fmla="*/ 70567 w 141204"/>
                <a:gd name="connsiteY12" fmla="*/ 99384 h 141625"/>
                <a:gd name="connsiteX13" fmla="*/ 40906 w 141204"/>
                <a:gd name="connsiteY13" fmla="*/ 0 h 141625"/>
                <a:gd name="connsiteX14" fmla="*/ 27130 w 141204"/>
                <a:gd name="connsiteY14" fmla="*/ 0 h 141625"/>
                <a:gd name="connsiteX15" fmla="*/ 14619 w 141204"/>
                <a:gd name="connsiteY15" fmla="*/ 0 h 141625"/>
                <a:gd name="connsiteX16" fmla="*/ 0 w 141204"/>
                <a:gd name="connsiteY16" fmla="*/ 0 h 141625"/>
                <a:gd name="connsiteX17" fmla="*/ 0 w 141204"/>
                <a:gd name="connsiteY17" fmla="*/ 141626 h 141625"/>
                <a:gd name="connsiteX18" fmla="*/ 26709 w 141204"/>
                <a:gd name="connsiteY18" fmla="*/ 141626 h 14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204" h="141625">
                  <a:moveTo>
                    <a:pt x="26709" y="36338"/>
                  </a:moveTo>
                  <a:lnTo>
                    <a:pt x="56791" y="141626"/>
                  </a:lnTo>
                  <a:lnTo>
                    <a:pt x="57986" y="141626"/>
                  </a:lnTo>
                  <a:lnTo>
                    <a:pt x="83148" y="141626"/>
                  </a:lnTo>
                  <a:lnTo>
                    <a:pt x="84343" y="141626"/>
                  </a:lnTo>
                  <a:lnTo>
                    <a:pt x="114425" y="36338"/>
                  </a:lnTo>
                  <a:lnTo>
                    <a:pt x="114425" y="141626"/>
                  </a:lnTo>
                  <a:lnTo>
                    <a:pt x="141204" y="141626"/>
                  </a:lnTo>
                  <a:lnTo>
                    <a:pt x="141204" y="0"/>
                  </a:lnTo>
                  <a:lnTo>
                    <a:pt x="126514" y="0"/>
                  </a:lnTo>
                  <a:lnTo>
                    <a:pt x="113933" y="0"/>
                  </a:lnTo>
                  <a:lnTo>
                    <a:pt x="100227" y="0"/>
                  </a:lnTo>
                  <a:lnTo>
                    <a:pt x="70567" y="99384"/>
                  </a:lnTo>
                  <a:lnTo>
                    <a:pt x="40906" y="0"/>
                  </a:lnTo>
                  <a:lnTo>
                    <a:pt x="27130" y="0"/>
                  </a:lnTo>
                  <a:lnTo>
                    <a:pt x="14619" y="0"/>
                  </a:lnTo>
                  <a:lnTo>
                    <a:pt x="0" y="0"/>
                  </a:lnTo>
                  <a:lnTo>
                    <a:pt x="0" y="141626"/>
                  </a:lnTo>
                  <a:lnTo>
                    <a:pt x="26709" y="141626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21C8713-7901-45C9-B1DD-215235784EBB}"/>
                </a:ext>
              </a:extLst>
            </p:cNvPr>
            <p:cNvSpPr/>
            <p:nvPr/>
          </p:nvSpPr>
          <p:spPr>
            <a:xfrm>
              <a:off x="3626868" y="4972287"/>
              <a:ext cx="28536" cy="141625"/>
            </a:xfrm>
            <a:custGeom>
              <a:avLst/>
              <a:gdLst>
                <a:gd name="connsiteX0" fmla="*/ 0 w 28536"/>
                <a:gd name="connsiteY0" fmla="*/ 0 h 141625"/>
                <a:gd name="connsiteX1" fmla="*/ 28536 w 28536"/>
                <a:gd name="connsiteY1" fmla="*/ 0 h 141625"/>
                <a:gd name="connsiteX2" fmla="*/ 28536 w 28536"/>
                <a:gd name="connsiteY2" fmla="*/ 141626 h 141625"/>
                <a:gd name="connsiteX3" fmla="*/ 0 w 28536"/>
                <a:gd name="connsiteY3" fmla="*/ 141626 h 14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36" h="141625">
                  <a:moveTo>
                    <a:pt x="0" y="0"/>
                  </a:moveTo>
                  <a:lnTo>
                    <a:pt x="28536" y="0"/>
                  </a:lnTo>
                  <a:lnTo>
                    <a:pt x="28536" y="141626"/>
                  </a:lnTo>
                  <a:lnTo>
                    <a:pt x="0" y="141626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FAE50FE-1B7D-44B4-A20B-756B691B9BC9}"/>
                </a:ext>
              </a:extLst>
            </p:cNvPr>
            <p:cNvSpPr/>
            <p:nvPr/>
          </p:nvSpPr>
          <p:spPr>
            <a:xfrm>
              <a:off x="3910049" y="4972287"/>
              <a:ext cx="28536" cy="141625"/>
            </a:xfrm>
            <a:custGeom>
              <a:avLst/>
              <a:gdLst>
                <a:gd name="connsiteX0" fmla="*/ 0 w 28536"/>
                <a:gd name="connsiteY0" fmla="*/ 0 h 141625"/>
                <a:gd name="connsiteX1" fmla="*/ 28536 w 28536"/>
                <a:gd name="connsiteY1" fmla="*/ 0 h 141625"/>
                <a:gd name="connsiteX2" fmla="*/ 28536 w 28536"/>
                <a:gd name="connsiteY2" fmla="*/ 141626 h 141625"/>
                <a:gd name="connsiteX3" fmla="*/ 0 w 28536"/>
                <a:gd name="connsiteY3" fmla="*/ 141626 h 14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36" h="141625">
                  <a:moveTo>
                    <a:pt x="0" y="0"/>
                  </a:moveTo>
                  <a:lnTo>
                    <a:pt x="28536" y="0"/>
                  </a:lnTo>
                  <a:lnTo>
                    <a:pt x="28536" y="141626"/>
                  </a:lnTo>
                  <a:lnTo>
                    <a:pt x="0" y="141626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17831E7-D957-4FCB-9099-B84BA170F51C}"/>
                </a:ext>
              </a:extLst>
            </p:cNvPr>
            <p:cNvSpPr/>
            <p:nvPr/>
          </p:nvSpPr>
          <p:spPr>
            <a:xfrm>
              <a:off x="3127909" y="4972287"/>
              <a:ext cx="28465" cy="141625"/>
            </a:xfrm>
            <a:custGeom>
              <a:avLst/>
              <a:gdLst>
                <a:gd name="connsiteX0" fmla="*/ 0 w 28465"/>
                <a:gd name="connsiteY0" fmla="*/ 0 h 141625"/>
                <a:gd name="connsiteX1" fmla="*/ 28466 w 28465"/>
                <a:gd name="connsiteY1" fmla="*/ 0 h 141625"/>
                <a:gd name="connsiteX2" fmla="*/ 28466 w 28465"/>
                <a:gd name="connsiteY2" fmla="*/ 141626 h 141625"/>
                <a:gd name="connsiteX3" fmla="*/ 0 w 28465"/>
                <a:gd name="connsiteY3" fmla="*/ 141626 h 14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65" h="141625">
                  <a:moveTo>
                    <a:pt x="0" y="0"/>
                  </a:moveTo>
                  <a:lnTo>
                    <a:pt x="28466" y="0"/>
                  </a:lnTo>
                  <a:lnTo>
                    <a:pt x="28466" y="141626"/>
                  </a:lnTo>
                  <a:lnTo>
                    <a:pt x="0" y="141626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BAF55FC-AF63-43B8-9BE6-20FB0182D29B}"/>
                </a:ext>
              </a:extLst>
            </p:cNvPr>
            <p:cNvSpPr/>
            <p:nvPr/>
          </p:nvSpPr>
          <p:spPr>
            <a:xfrm>
              <a:off x="3784448" y="4972287"/>
              <a:ext cx="112808" cy="141625"/>
            </a:xfrm>
            <a:custGeom>
              <a:avLst/>
              <a:gdLst>
                <a:gd name="connsiteX0" fmla="*/ 84765 w 112808"/>
                <a:gd name="connsiteY0" fmla="*/ 55245 h 141625"/>
                <a:gd name="connsiteX1" fmla="*/ 28044 w 112808"/>
                <a:gd name="connsiteY1" fmla="*/ 55245 h 141625"/>
                <a:gd name="connsiteX2" fmla="*/ 28044 w 112808"/>
                <a:gd name="connsiteY2" fmla="*/ 0 h 141625"/>
                <a:gd name="connsiteX3" fmla="*/ 0 w 112808"/>
                <a:gd name="connsiteY3" fmla="*/ 0 h 141625"/>
                <a:gd name="connsiteX4" fmla="*/ 0 w 112808"/>
                <a:gd name="connsiteY4" fmla="*/ 141626 h 141625"/>
                <a:gd name="connsiteX5" fmla="*/ 28044 w 112808"/>
                <a:gd name="connsiteY5" fmla="*/ 141626 h 141625"/>
                <a:gd name="connsiteX6" fmla="*/ 28044 w 112808"/>
                <a:gd name="connsiteY6" fmla="*/ 79774 h 141625"/>
                <a:gd name="connsiteX7" fmla="*/ 84765 w 112808"/>
                <a:gd name="connsiteY7" fmla="*/ 79774 h 141625"/>
                <a:gd name="connsiteX8" fmla="*/ 84765 w 112808"/>
                <a:gd name="connsiteY8" fmla="*/ 141626 h 141625"/>
                <a:gd name="connsiteX9" fmla="*/ 112809 w 112808"/>
                <a:gd name="connsiteY9" fmla="*/ 141626 h 141625"/>
                <a:gd name="connsiteX10" fmla="*/ 112809 w 112808"/>
                <a:gd name="connsiteY10" fmla="*/ 0 h 141625"/>
                <a:gd name="connsiteX11" fmla="*/ 84765 w 112808"/>
                <a:gd name="connsiteY11" fmla="*/ 0 h 14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808" h="141625">
                  <a:moveTo>
                    <a:pt x="84765" y="55245"/>
                  </a:moveTo>
                  <a:lnTo>
                    <a:pt x="28044" y="55245"/>
                  </a:lnTo>
                  <a:lnTo>
                    <a:pt x="28044" y="0"/>
                  </a:lnTo>
                  <a:lnTo>
                    <a:pt x="0" y="0"/>
                  </a:lnTo>
                  <a:lnTo>
                    <a:pt x="0" y="141626"/>
                  </a:lnTo>
                  <a:lnTo>
                    <a:pt x="28044" y="141626"/>
                  </a:lnTo>
                  <a:lnTo>
                    <a:pt x="28044" y="79774"/>
                  </a:lnTo>
                  <a:lnTo>
                    <a:pt x="84765" y="79774"/>
                  </a:lnTo>
                  <a:lnTo>
                    <a:pt x="84765" y="141626"/>
                  </a:lnTo>
                  <a:lnTo>
                    <a:pt x="112809" y="141626"/>
                  </a:lnTo>
                  <a:lnTo>
                    <a:pt x="112809" y="0"/>
                  </a:lnTo>
                  <a:lnTo>
                    <a:pt x="84765" y="0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FBF4FC3-ED74-4A55-B7C0-7942182F4E29}"/>
                </a:ext>
              </a:extLst>
            </p:cNvPr>
            <p:cNvSpPr/>
            <p:nvPr/>
          </p:nvSpPr>
          <p:spPr>
            <a:xfrm>
              <a:off x="3164458" y="4972287"/>
              <a:ext cx="98400" cy="141625"/>
            </a:xfrm>
            <a:custGeom>
              <a:avLst/>
              <a:gdLst>
                <a:gd name="connsiteX0" fmla="*/ 34651 w 98400"/>
                <a:gd name="connsiteY0" fmla="*/ 141626 h 141625"/>
                <a:gd name="connsiteX1" fmla="*/ 63679 w 98400"/>
                <a:gd name="connsiteY1" fmla="*/ 141626 h 141625"/>
                <a:gd name="connsiteX2" fmla="*/ 63679 w 98400"/>
                <a:gd name="connsiteY2" fmla="*/ 24530 h 141625"/>
                <a:gd name="connsiteX3" fmla="*/ 98400 w 98400"/>
                <a:gd name="connsiteY3" fmla="*/ 24530 h 141625"/>
                <a:gd name="connsiteX4" fmla="*/ 98400 w 98400"/>
                <a:gd name="connsiteY4" fmla="*/ 0 h 141625"/>
                <a:gd name="connsiteX5" fmla="*/ 63679 w 98400"/>
                <a:gd name="connsiteY5" fmla="*/ 0 h 141625"/>
                <a:gd name="connsiteX6" fmla="*/ 34651 w 98400"/>
                <a:gd name="connsiteY6" fmla="*/ 0 h 141625"/>
                <a:gd name="connsiteX7" fmla="*/ 0 w 98400"/>
                <a:gd name="connsiteY7" fmla="*/ 0 h 141625"/>
                <a:gd name="connsiteX8" fmla="*/ 0 w 98400"/>
                <a:gd name="connsiteY8" fmla="*/ 24530 h 141625"/>
                <a:gd name="connsiteX9" fmla="*/ 34651 w 98400"/>
                <a:gd name="connsiteY9" fmla="*/ 24530 h 14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400" h="141625">
                  <a:moveTo>
                    <a:pt x="34651" y="141626"/>
                  </a:moveTo>
                  <a:lnTo>
                    <a:pt x="63679" y="141626"/>
                  </a:lnTo>
                  <a:lnTo>
                    <a:pt x="63679" y="24530"/>
                  </a:lnTo>
                  <a:lnTo>
                    <a:pt x="98400" y="24530"/>
                  </a:lnTo>
                  <a:lnTo>
                    <a:pt x="98400" y="0"/>
                  </a:lnTo>
                  <a:lnTo>
                    <a:pt x="63679" y="0"/>
                  </a:lnTo>
                  <a:lnTo>
                    <a:pt x="34651" y="0"/>
                  </a:lnTo>
                  <a:lnTo>
                    <a:pt x="0" y="0"/>
                  </a:lnTo>
                  <a:lnTo>
                    <a:pt x="0" y="24530"/>
                  </a:lnTo>
                  <a:lnTo>
                    <a:pt x="34651" y="24530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0E42747-C9F4-4B27-BA63-2B38A44BFC4B}"/>
                </a:ext>
              </a:extLst>
            </p:cNvPr>
            <p:cNvSpPr/>
            <p:nvPr/>
          </p:nvSpPr>
          <p:spPr>
            <a:xfrm>
              <a:off x="3384944" y="4972287"/>
              <a:ext cx="112316" cy="145491"/>
            </a:xfrm>
            <a:custGeom>
              <a:avLst/>
              <a:gdLst>
                <a:gd name="connsiteX0" fmla="*/ 55807 w 112316"/>
                <a:gd name="connsiteY0" fmla="*/ 145491 h 145491"/>
                <a:gd name="connsiteX1" fmla="*/ 112317 w 112316"/>
                <a:gd name="connsiteY1" fmla="*/ 97416 h 145491"/>
                <a:gd name="connsiteX2" fmla="*/ 112317 w 112316"/>
                <a:gd name="connsiteY2" fmla="*/ 0 h 145491"/>
                <a:gd name="connsiteX3" fmla="*/ 83781 w 112316"/>
                <a:gd name="connsiteY3" fmla="*/ 0 h 145491"/>
                <a:gd name="connsiteX4" fmla="*/ 83781 w 112316"/>
                <a:gd name="connsiteY4" fmla="*/ 99946 h 145491"/>
                <a:gd name="connsiteX5" fmla="*/ 55807 w 112316"/>
                <a:gd name="connsiteY5" fmla="*/ 122297 h 145491"/>
                <a:gd name="connsiteX6" fmla="*/ 28044 w 112316"/>
                <a:gd name="connsiteY6" fmla="*/ 99946 h 145491"/>
                <a:gd name="connsiteX7" fmla="*/ 28044 w 112316"/>
                <a:gd name="connsiteY7" fmla="*/ 0 h 145491"/>
                <a:gd name="connsiteX8" fmla="*/ 0 w 112316"/>
                <a:gd name="connsiteY8" fmla="*/ 0 h 145491"/>
                <a:gd name="connsiteX9" fmla="*/ 0 w 112316"/>
                <a:gd name="connsiteY9" fmla="*/ 97346 h 145491"/>
                <a:gd name="connsiteX10" fmla="*/ 55807 w 112316"/>
                <a:gd name="connsiteY10" fmla="*/ 145491 h 14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316" h="145491">
                  <a:moveTo>
                    <a:pt x="55807" y="145491"/>
                  </a:moveTo>
                  <a:cubicBezTo>
                    <a:pt x="92145" y="145491"/>
                    <a:pt x="112317" y="128974"/>
                    <a:pt x="112317" y="97416"/>
                  </a:cubicBezTo>
                  <a:lnTo>
                    <a:pt x="112317" y="0"/>
                  </a:lnTo>
                  <a:lnTo>
                    <a:pt x="83781" y="0"/>
                  </a:lnTo>
                  <a:lnTo>
                    <a:pt x="83781" y="99946"/>
                  </a:lnTo>
                  <a:cubicBezTo>
                    <a:pt x="83781" y="112176"/>
                    <a:pt x="73519" y="122297"/>
                    <a:pt x="55807" y="122297"/>
                  </a:cubicBezTo>
                  <a:cubicBezTo>
                    <a:pt x="34370" y="122297"/>
                    <a:pt x="28044" y="110349"/>
                    <a:pt x="28044" y="99946"/>
                  </a:cubicBezTo>
                  <a:lnTo>
                    <a:pt x="28044" y="0"/>
                  </a:lnTo>
                  <a:lnTo>
                    <a:pt x="0" y="0"/>
                  </a:lnTo>
                  <a:lnTo>
                    <a:pt x="0" y="97346"/>
                  </a:lnTo>
                  <a:cubicBezTo>
                    <a:pt x="0" y="131434"/>
                    <a:pt x="21086" y="145491"/>
                    <a:pt x="55807" y="145491"/>
                  </a:cubicBezTo>
                </a:path>
              </a:pathLst>
            </a:custGeom>
            <a:solidFill>
              <a:srgbClr val="000000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64BFFDE-62AD-49DC-8D6B-1BFFD7641D71}"/>
                </a:ext>
              </a:extLst>
            </p:cNvPr>
            <p:cNvSpPr/>
            <p:nvPr/>
          </p:nvSpPr>
          <p:spPr>
            <a:xfrm>
              <a:off x="4228654" y="4972146"/>
              <a:ext cx="106904" cy="141625"/>
            </a:xfrm>
            <a:custGeom>
              <a:avLst/>
              <a:gdLst>
                <a:gd name="connsiteX0" fmla="*/ 28677 w 106904"/>
                <a:gd name="connsiteY0" fmla="*/ 79353 h 141625"/>
                <a:gd name="connsiteX1" fmla="*/ 96432 w 106904"/>
                <a:gd name="connsiteY1" fmla="*/ 79353 h 141625"/>
                <a:gd name="connsiteX2" fmla="*/ 96432 w 106904"/>
                <a:gd name="connsiteY2" fmla="*/ 54753 h 141625"/>
                <a:gd name="connsiteX3" fmla="*/ 28677 w 106904"/>
                <a:gd name="connsiteY3" fmla="*/ 54753 h 141625"/>
                <a:gd name="connsiteX4" fmla="*/ 28677 w 106904"/>
                <a:gd name="connsiteY4" fmla="*/ 24600 h 141625"/>
                <a:gd name="connsiteX5" fmla="*/ 104866 w 106904"/>
                <a:gd name="connsiteY5" fmla="*/ 24600 h 141625"/>
                <a:gd name="connsiteX6" fmla="*/ 104866 w 106904"/>
                <a:gd name="connsiteY6" fmla="*/ 0 h 141625"/>
                <a:gd name="connsiteX7" fmla="*/ 28677 w 106904"/>
                <a:gd name="connsiteY7" fmla="*/ 0 h 141625"/>
                <a:gd name="connsiteX8" fmla="*/ 0 w 106904"/>
                <a:gd name="connsiteY8" fmla="*/ 0 h 141625"/>
                <a:gd name="connsiteX9" fmla="*/ 0 w 106904"/>
                <a:gd name="connsiteY9" fmla="*/ 24600 h 141625"/>
                <a:gd name="connsiteX10" fmla="*/ 0 w 106904"/>
                <a:gd name="connsiteY10" fmla="*/ 117096 h 141625"/>
                <a:gd name="connsiteX11" fmla="*/ 0 w 106904"/>
                <a:gd name="connsiteY11" fmla="*/ 141626 h 141625"/>
                <a:gd name="connsiteX12" fmla="*/ 28677 w 106904"/>
                <a:gd name="connsiteY12" fmla="*/ 141626 h 141625"/>
                <a:gd name="connsiteX13" fmla="*/ 106905 w 106904"/>
                <a:gd name="connsiteY13" fmla="*/ 141626 h 141625"/>
                <a:gd name="connsiteX14" fmla="*/ 106905 w 106904"/>
                <a:gd name="connsiteY14" fmla="*/ 117096 h 141625"/>
                <a:gd name="connsiteX15" fmla="*/ 28677 w 106904"/>
                <a:gd name="connsiteY15" fmla="*/ 117096 h 14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904" h="141625">
                  <a:moveTo>
                    <a:pt x="28677" y="79353"/>
                  </a:moveTo>
                  <a:lnTo>
                    <a:pt x="96432" y="79353"/>
                  </a:lnTo>
                  <a:lnTo>
                    <a:pt x="96432" y="54753"/>
                  </a:lnTo>
                  <a:lnTo>
                    <a:pt x="28677" y="54753"/>
                  </a:lnTo>
                  <a:lnTo>
                    <a:pt x="28677" y="24600"/>
                  </a:lnTo>
                  <a:lnTo>
                    <a:pt x="104866" y="24600"/>
                  </a:lnTo>
                  <a:lnTo>
                    <a:pt x="104866" y="0"/>
                  </a:lnTo>
                  <a:lnTo>
                    <a:pt x="28677" y="0"/>
                  </a:lnTo>
                  <a:lnTo>
                    <a:pt x="0" y="0"/>
                  </a:lnTo>
                  <a:lnTo>
                    <a:pt x="0" y="24600"/>
                  </a:lnTo>
                  <a:lnTo>
                    <a:pt x="0" y="117096"/>
                  </a:lnTo>
                  <a:lnTo>
                    <a:pt x="0" y="141626"/>
                  </a:lnTo>
                  <a:lnTo>
                    <a:pt x="28677" y="141626"/>
                  </a:lnTo>
                  <a:lnTo>
                    <a:pt x="106905" y="141626"/>
                  </a:lnTo>
                  <a:lnTo>
                    <a:pt x="106905" y="117096"/>
                  </a:lnTo>
                  <a:lnTo>
                    <a:pt x="28677" y="117096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FCE1EBE-D9A8-4622-8864-10957F5E01E7}"/>
                </a:ext>
              </a:extLst>
            </p:cNvPr>
            <p:cNvSpPr/>
            <p:nvPr/>
          </p:nvSpPr>
          <p:spPr>
            <a:xfrm>
              <a:off x="3506046" y="4972357"/>
              <a:ext cx="112738" cy="141625"/>
            </a:xfrm>
            <a:custGeom>
              <a:avLst/>
              <a:gdLst>
                <a:gd name="connsiteX0" fmla="*/ 29309 w 112738"/>
                <a:gd name="connsiteY0" fmla="*/ 141555 h 141625"/>
                <a:gd name="connsiteX1" fmla="*/ 70215 w 112738"/>
                <a:gd name="connsiteY1" fmla="*/ 141555 h 141625"/>
                <a:gd name="connsiteX2" fmla="*/ 112738 w 112738"/>
                <a:gd name="connsiteY2" fmla="*/ 103320 h 141625"/>
                <a:gd name="connsiteX3" fmla="*/ 85467 w 112738"/>
                <a:gd name="connsiteY3" fmla="*/ 66279 h 141625"/>
                <a:gd name="connsiteX4" fmla="*/ 107959 w 112738"/>
                <a:gd name="connsiteY4" fmla="*/ 34791 h 141625"/>
                <a:gd name="connsiteX5" fmla="*/ 63819 w 112738"/>
                <a:gd name="connsiteY5" fmla="*/ 0 h 141625"/>
                <a:gd name="connsiteX6" fmla="*/ 29379 w 112738"/>
                <a:gd name="connsiteY6" fmla="*/ 0 h 141625"/>
                <a:gd name="connsiteX7" fmla="*/ 70 w 112738"/>
                <a:gd name="connsiteY7" fmla="*/ 0 h 141625"/>
                <a:gd name="connsiteX8" fmla="*/ 0 w 112738"/>
                <a:gd name="connsiteY8" fmla="*/ 0 h 141625"/>
                <a:gd name="connsiteX9" fmla="*/ 0 w 112738"/>
                <a:gd name="connsiteY9" fmla="*/ 141626 h 141625"/>
                <a:gd name="connsiteX10" fmla="*/ 70 w 112738"/>
                <a:gd name="connsiteY10" fmla="*/ 141626 h 141625"/>
                <a:gd name="connsiteX11" fmla="*/ 29309 w 112738"/>
                <a:gd name="connsiteY11" fmla="*/ 141626 h 141625"/>
                <a:gd name="connsiteX12" fmla="*/ 61641 w 112738"/>
                <a:gd name="connsiteY12" fmla="*/ 120118 h 141625"/>
                <a:gd name="connsiteX13" fmla="*/ 28114 w 112738"/>
                <a:gd name="connsiteY13" fmla="*/ 120118 h 141625"/>
                <a:gd name="connsiteX14" fmla="*/ 28114 w 112738"/>
                <a:gd name="connsiteY14" fmla="*/ 79071 h 141625"/>
                <a:gd name="connsiteX15" fmla="*/ 61289 w 112738"/>
                <a:gd name="connsiteY15" fmla="*/ 79071 h 141625"/>
                <a:gd name="connsiteX16" fmla="*/ 83289 w 112738"/>
                <a:gd name="connsiteY16" fmla="*/ 99665 h 141625"/>
                <a:gd name="connsiteX17" fmla="*/ 61641 w 112738"/>
                <a:gd name="connsiteY17" fmla="*/ 120118 h 141625"/>
                <a:gd name="connsiteX18" fmla="*/ 63749 w 112738"/>
                <a:gd name="connsiteY18" fmla="*/ 22421 h 141625"/>
                <a:gd name="connsiteX19" fmla="*/ 80266 w 112738"/>
                <a:gd name="connsiteY19" fmla="*/ 39219 h 141625"/>
                <a:gd name="connsiteX20" fmla="*/ 62203 w 112738"/>
                <a:gd name="connsiteY20" fmla="*/ 57002 h 141625"/>
                <a:gd name="connsiteX21" fmla="*/ 28114 w 112738"/>
                <a:gd name="connsiteY21" fmla="*/ 57002 h 141625"/>
                <a:gd name="connsiteX22" fmla="*/ 28114 w 112738"/>
                <a:gd name="connsiteY22" fmla="*/ 22421 h 141625"/>
                <a:gd name="connsiteX23" fmla="*/ 63749 w 112738"/>
                <a:gd name="connsiteY23" fmla="*/ 22421 h 14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738" h="141625">
                  <a:moveTo>
                    <a:pt x="29309" y="141555"/>
                  </a:moveTo>
                  <a:lnTo>
                    <a:pt x="70215" y="141555"/>
                  </a:lnTo>
                  <a:cubicBezTo>
                    <a:pt x="96854" y="141555"/>
                    <a:pt x="112738" y="125601"/>
                    <a:pt x="112738" y="103320"/>
                  </a:cubicBezTo>
                  <a:cubicBezTo>
                    <a:pt x="112738" y="85257"/>
                    <a:pt x="99665" y="69864"/>
                    <a:pt x="85467" y="66279"/>
                  </a:cubicBezTo>
                  <a:cubicBezTo>
                    <a:pt x="97908" y="63187"/>
                    <a:pt x="107959" y="50395"/>
                    <a:pt x="107959" y="34791"/>
                  </a:cubicBezTo>
                  <a:cubicBezTo>
                    <a:pt x="107959" y="13917"/>
                    <a:pt x="92496" y="0"/>
                    <a:pt x="63819" y="0"/>
                  </a:cubicBezTo>
                  <a:lnTo>
                    <a:pt x="29379" y="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141626"/>
                  </a:lnTo>
                  <a:lnTo>
                    <a:pt x="70" y="141626"/>
                  </a:lnTo>
                  <a:lnTo>
                    <a:pt x="29309" y="141626"/>
                  </a:lnTo>
                  <a:moveTo>
                    <a:pt x="61641" y="120118"/>
                  </a:moveTo>
                  <a:lnTo>
                    <a:pt x="28114" y="120118"/>
                  </a:lnTo>
                  <a:lnTo>
                    <a:pt x="28114" y="79071"/>
                  </a:lnTo>
                  <a:lnTo>
                    <a:pt x="61289" y="79071"/>
                  </a:lnTo>
                  <a:cubicBezTo>
                    <a:pt x="73097" y="79071"/>
                    <a:pt x="83289" y="85959"/>
                    <a:pt x="83289" y="99665"/>
                  </a:cubicBezTo>
                  <a:cubicBezTo>
                    <a:pt x="83359" y="111262"/>
                    <a:pt x="74222" y="120118"/>
                    <a:pt x="61641" y="120118"/>
                  </a:cubicBezTo>
                  <a:moveTo>
                    <a:pt x="63749" y="22421"/>
                  </a:moveTo>
                  <a:cubicBezTo>
                    <a:pt x="71481" y="22421"/>
                    <a:pt x="80266" y="29661"/>
                    <a:pt x="80266" y="39219"/>
                  </a:cubicBezTo>
                  <a:cubicBezTo>
                    <a:pt x="80266" y="47654"/>
                    <a:pt x="74222" y="57002"/>
                    <a:pt x="62203" y="57002"/>
                  </a:cubicBezTo>
                  <a:lnTo>
                    <a:pt x="28114" y="57002"/>
                  </a:lnTo>
                  <a:lnTo>
                    <a:pt x="28114" y="22421"/>
                  </a:lnTo>
                  <a:lnTo>
                    <a:pt x="63749" y="22421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02D11C2-A44D-4C44-8D07-680AA2E5D238}"/>
                </a:ext>
              </a:extLst>
            </p:cNvPr>
            <p:cNvSpPr/>
            <p:nvPr/>
          </p:nvSpPr>
          <p:spPr>
            <a:xfrm>
              <a:off x="5181306" y="4971865"/>
              <a:ext cx="111894" cy="141695"/>
            </a:xfrm>
            <a:custGeom>
              <a:avLst/>
              <a:gdLst>
                <a:gd name="connsiteX0" fmla="*/ 85608 w 111894"/>
                <a:gd name="connsiteY0" fmla="*/ 73870 h 141695"/>
                <a:gd name="connsiteX1" fmla="*/ 110770 w 111894"/>
                <a:gd name="connsiteY1" fmla="*/ 39711 h 141695"/>
                <a:gd name="connsiteX2" fmla="*/ 64733 w 111894"/>
                <a:gd name="connsiteY2" fmla="*/ 0 h 141695"/>
                <a:gd name="connsiteX3" fmla="*/ 28817 w 111894"/>
                <a:gd name="connsiteY3" fmla="*/ 0 h 141695"/>
                <a:gd name="connsiteX4" fmla="*/ 281 w 111894"/>
                <a:gd name="connsiteY4" fmla="*/ 0 h 141695"/>
                <a:gd name="connsiteX5" fmla="*/ 0 w 111894"/>
                <a:gd name="connsiteY5" fmla="*/ 0 h 141695"/>
                <a:gd name="connsiteX6" fmla="*/ 0 w 111894"/>
                <a:gd name="connsiteY6" fmla="*/ 141696 h 141695"/>
                <a:gd name="connsiteX7" fmla="*/ 28817 w 111894"/>
                <a:gd name="connsiteY7" fmla="*/ 141696 h 141695"/>
                <a:gd name="connsiteX8" fmla="*/ 28817 w 111894"/>
                <a:gd name="connsiteY8" fmla="*/ 85819 h 141695"/>
                <a:gd name="connsiteX9" fmla="*/ 53066 w 111894"/>
                <a:gd name="connsiteY9" fmla="*/ 85819 h 141695"/>
                <a:gd name="connsiteX10" fmla="*/ 78228 w 111894"/>
                <a:gd name="connsiteY10" fmla="*/ 103531 h 141695"/>
                <a:gd name="connsiteX11" fmla="*/ 83078 w 111894"/>
                <a:gd name="connsiteY11" fmla="*/ 141626 h 141695"/>
                <a:gd name="connsiteX12" fmla="*/ 111895 w 111894"/>
                <a:gd name="connsiteY12" fmla="*/ 141626 h 141695"/>
                <a:gd name="connsiteX13" fmla="*/ 106834 w 111894"/>
                <a:gd name="connsiteY13" fmla="*/ 104374 h 141695"/>
                <a:gd name="connsiteX14" fmla="*/ 85608 w 111894"/>
                <a:gd name="connsiteY14" fmla="*/ 73870 h 141695"/>
                <a:gd name="connsiteX15" fmla="*/ 28817 w 111894"/>
                <a:gd name="connsiteY15" fmla="*/ 63257 h 141695"/>
                <a:gd name="connsiteX16" fmla="*/ 28817 w 111894"/>
                <a:gd name="connsiteY16" fmla="*/ 24600 h 141695"/>
                <a:gd name="connsiteX17" fmla="*/ 63257 w 111894"/>
                <a:gd name="connsiteY17" fmla="*/ 24600 h 141695"/>
                <a:gd name="connsiteX18" fmla="*/ 82726 w 111894"/>
                <a:gd name="connsiteY18" fmla="*/ 43929 h 141695"/>
                <a:gd name="connsiteX19" fmla="*/ 64101 w 111894"/>
                <a:gd name="connsiteY19" fmla="*/ 63187 h 141695"/>
                <a:gd name="connsiteX20" fmla="*/ 28817 w 111894"/>
                <a:gd name="connsiteY20" fmla="*/ 63187 h 14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1894" h="141695">
                  <a:moveTo>
                    <a:pt x="85608" y="73870"/>
                  </a:moveTo>
                  <a:cubicBezTo>
                    <a:pt x="97767" y="70215"/>
                    <a:pt x="110770" y="59321"/>
                    <a:pt x="110770" y="39711"/>
                  </a:cubicBezTo>
                  <a:cubicBezTo>
                    <a:pt x="110770" y="14479"/>
                    <a:pt x="93691" y="0"/>
                    <a:pt x="64733" y="0"/>
                  </a:cubicBezTo>
                  <a:lnTo>
                    <a:pt x="28817" y="0"/>
                  </a:lnTo>
                  <a:lnTo>
                    <a:pt x="281" y="0"/>
                  </a:lnTo>
                  <a:lnTo>
                    <a:pt x="0" y="0"/>
                  </a:lnTo>
                  <a:lnTo>
                    <a:pt x="0" y="141696"/>
                  </a:lnTo>
                  <a:lnTo>
                    <a:pt x="28817" y="141696"/>
                  </a:lnTo>
                  <a:lnTo>
                    <a:pt x="28817" y="85819"/>
                  </a:lnTo>
                  <a:lnTo>
                    <a:pt x="53066" y="85819"/>
                  </a:lnTo>
                  <a:cubicBezTo>
                    <a:pt x="67826" y="85819"/>
                    <a:pt x="75838" y="93480"/>
                    <a:pt x="78228" y="103531"/>
                  </a:cubicBezTo>
                  <a:cubicBezTo>
                    <a:pt x="80899" y="114706"/>
                    <a:pt x="80196" y="131294"/>
                    <a:pt x="83078" y="141626"/>
                  </a:cubicBezTo>
                  <a:lnTo>
                    <a:pt x="111895" y="141626"/>
                  </a:lnTo>
                  <a:cubicBezTo>
                    <a:pt x="109083" y="130731"/>
                    <a:pt x="107467" y="115971"/>
                    <a:pt x="106834" y="104374"/>
                  </a:cubicBezTo>
                  <a:cubicBezTo>
                    <a:pt x="105780" y="85327"/>
                    <a:pt x="95799" y="77666"/>
                    <a:pt x="85608" y="73870"/>
                  </a:cubicBezTo>
                  <a:moveTo>
                    <a:pt x="28817" y="63257"/>
                  </a:moveTo>
                  <a:lnTo>
                    <a:pt x="28817" y="24600"/>
                  </a:lnTo>
                  <a:lnTo>
                    <a:pt x="63257" y="24600"/>
                  </a:lnTo>
                  <a:cubicBezTo>
                    <a:pt x="74995" y="24600"/>
                    <a:pt x="82726" y="32823"/>
                    <a:pt x="82726" y="43929"/>
                  </a:cubicBezTo>
                  <a:cubicBezTo>
                    <a:pt x="82726" y="51801"/>
                    <a:pt x="75838" y="63187"/>
                    <a:pt x="64101" y="63187"/>
                  </a:cubicBezTo>
                  <a:lnTo>
                    <a:pt x="28817" y="63187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B26EA4A-FB3A-4CF1-B1CE-09220E843F16}"/>
                </a:ext>
              </a:extLst>
            </p:cNvPr>
            <p:cNvSpPr/>
            <p:nvPr/>
          </p:nvSpPr>
          <p:spPr>
            <a:xfrm>
              <a:off x="5555015" y="4971865"/>
              <a:ext cx="111754" cy="141695"/>
            </a:xfrm>
            <a:custGeom>
              <a:avLst/>
              <a:gdLst>
                <a:gd name="connsiteX0" fmla="*/ 85467 w 111754"/>
                <a:gd name="connsiteY0" fmla="*/ 73870 h 141695"/>
                <a:gd name="connsiteX1" fmla="*/ 110700 w 111754"/>
                <a:gd name="connsiteY1" fmla="*/ 39711 h 141695"/>
                <a:gd name="connsiteX2" fmla="*/ 64522 w 111754"/>
                <a:gd name="connsiteY2" fmla="*/ 0 h 141695"/>
                <a:gd name="connsiteX3" fmla="*/ 28606 w 111754"/>
                <a:gd name="connsiteY3" fmla="*/ 0 h 141695"/>
                <a:gd name="connsiteX4" fmla="*/ 211 w 111754"/>
                <a:gd name="connsiteY4" fmla="*/ 0 h 141695"/>
                <a:gd name="connsiteX5" fmla="*/ 0 w 111754"/>
                <a:gd name="connsiteY5" fmla="*/ 0 h 141695"/>
                <a:gd name="connsiteX6" fmla="*/ 0 w 111754"/>
                <a:gd name="connsiteY6" fmla="*/ 141696 h 141695"/>
                <a:gd name="connsiteX7" fmla="*/ 28606 w 111754"/>
                <a:gd name="connsiteY7" fmla="*/ 141696 h 141695"/>
                <a:gd name="connsiteX8" fmla="*/ 28606 w 111754"/>
                <a:gd name="connsiteY8" fmla="*/ 85819 h 141695"/>
                <a:gd name="connsiteX9" fmla="*/ 52995 w 111754"/>
                <a:gd name="connsiteY9" fmla="*/ 85819 h 141695"/>
                <a:gd name="connsiteX10" fmla="*/ 78088 w 111754"/>
                <a:gd name="connsiteY10" fmla="*/ 103531 h 141695"/>
                <a:gd name="connsiteX11" fmla="*/ 82937 w 111754"/>
                <a:gd name="connsiteY11" fmla="*/ 141626 h 141695"/>
                <a:gd name="connsiteX12" fmla="*/ 111754 w 111754"/>
                <a:gd name="connsiteY12" fmla="*/ 141626 h 141695"/>
                <a:gd name="connsiteX13" fmla="*/ 106694 w 111754"/>
                <a:gd name="connsiteY13" fmla="*/ 104374 h 141695"/>
                <a:gd name="connsiteX14" fmla="*/ 85467 w 111754"/>
                <a:gd name="connsiteY14" fmla="*/ 73870 h 141695"/>
                <a:gd name="connsiteX15" fmla="*/ 28606 w 111754"/>
                <a:gd name="connsiteY15" fmla="*/ 63257 h 141695"/>
                <a:gd name="connsiteX16" fmla="*/ 28606 w 111754"/>
                <a:gd name="connsiteY16" fmla="*/ 24600 h 141695"/>
                <a:gd name="connsiteX17" fmla="*/ 63187 w 111754"/>
                <a:gd name="connsiteY17" fmla="*/ 24600 h 141695"/>
                <a:gd name="connsiteX18" fmla="*/ 82586 w 111754"/>
                <a:gd name="connsiteY18" fmla="*/ 43929 h 141695"/>
                <a:gd name="connsiteX19" fmla="*/ 64030 w 111754"/>
                <a:gd name="connsiteY19" fmla="*/ 63187 h 141695"/>
                <a:gd name="connsiteX20" fmla="*/ 28606 w 111754"/>
                <a:gd name="connsiteY20" fmla="*/ 63187 h 14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1754" h="141695">
                  <a:moveTo>
                    <a:pt x="85467" y="73870"/>
                  </a:moveTo>
                  <a:cubicBezTo>
                    <a:pt x="97697" y="70215"/>
                    <a:pt x="110700" y="59321"/>
                    <a:pt x="110700" y="39711"/>
                  </a:cubicBezTo>
                  <a:cubicBezTo>
                    <a:pt x="110700" y="14479"/>
                    <a:pt x="93621" y="0"/>
                    <a:pt x="64522" y="0"/>
                  </a:cubicBezTo>
                  <a:lnTo>
                    <a:pt x="28606" y="0"/>
                  </a:lnTo>
                  <a:lnTo>
                    <a:pt x="211" y="0"/>
                  </a:lnTo>
                  <a:lnTo>
                    <a:pt x="0" y="0"/>
                  </a:lnTo>
                  <a:lnTo>
                    <a:pt x="0" y="141696"/>
                  </a:lnTo>
                  <a:lnTo>
                    <a:pt x="28606" y="141696"/>
                  </a:lnTo>
                  <a:lnTo>
                    <a:pt x="28606" y="85819"/>
                  </a:lnTo>
                  <a:lnTo>
                    <a:pt x="52995" y="85819"/>
                  </a:lnTo>
                  <a:cubicBezTo>
                    <a:pt x="67685" y="85819"/>
                    <a:pt x="75768" y="93480"/>
                    <a:pt x="78088" y="103531"/>
                  </a:cubicBezTo>
                  <a:cubicBezTo>
                    <a:pt x="80758" y="114706"/>
                    <a:pt x="80126" y="131294"/>
                    <a:pt x="82937" y="141626"/>
                  </a:cubicBezTo>
                  <a:lnTo>
                    <a:pt x="111754" y="141626"/>
                  </a:lnTo>
                  <a:cubicBezTo>
                    <a:pt x="108943" y="130731"/>
                    <a:pt x="107326" y="115971"/>
                    <a:pt x="106694" y="104374"/>
                  </a:cubicBezTo>
                  <a:cubicBezTo>
                    <a:pt x="105710" y="85327"/>
                    <a:pt x="95589" y="77666"/>
                    <a:pt x="85467" y="73870"/>
                  </a:cubicBezTo>
                  <a:moveTo>
                    <a:pt x="28606" y="63257"/>
                  </a:moveTo>
                  <a:lnTo>
                    <a:pt x="28606" y="24600"/>
                  </a:lnTo>
                  <a:lnTo>
                    <a:pt x="63187" y="24600"/>
                  </a:lnTo>
                  <a:cubicBezTo>
                    <a:pt x="74854" y="24600"/>
                    <a:pt x="82586" y="32823"/>
                    <a:pt x="82586" y="43929"/>
                  </a:cubicBezTo>
                  <a:cubicBezTo>
                    <a:pt x="82586" y="51801"/>
                    <a:pt x="75698" y="63187"/>
                    <a:pt x="64030" y="63187"/>
                  </a:cubicBezTo>
                  <a:lnTo>
                    <a:pt x="28606" y="63187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992C1B3-D3C2-4526-A69E-0F3625A95969}"/>
                </a:ext>
              </a:extLst>
            </p:cNvPr>
            <p:cNvSpPr/>
            <p:nvPr/>
          </p:nvSpPr>
          <p:spPr>
            <a:xfrm>
              <a:off x="4124139" y="4972146"/>
              <a:ext cx="95448" cy="141625"/>
            </a:xfrm>
            <a:custGeom>
              <a:avLst/>
              <a:gdLst>
                <a:gd name="connsiteX0" fmla="*/ 28677 w 95448"/>
                <a:gd name="connsiteY0" fmla="*/ 0 h 141625"/>
                <a:gd name="connsiteX1" fmla="*/ 0 w 95448"/>
                <a:gd name="connsiteY1" fmla="*/ 0 h 141625"/>
                <a:gd name="connsiteX2" fmla="*/ 0 w 95448"/>
                <a:gd name="connsiteY2" fmla="*/ 117096 h 141625"/>
                <a:gd name="connsiteX3" fmla="*/ 0 w 95448"/>
                <a:gd name="connsiteY3" fmla="*/ 141626 h 141625"/>
                <a:gd name="connsiteX4" fmla="*/ 28677 w 95448"/>
                <a:gd name="connsiteY4" fmla="*/ 141626 h 141625"/>
                <a:gd name="connsiteX5" fmla="*/ 95448 w 95448"/>
                <a:gd name="connsiteY5" fmla="*/ 141626 h 141625"/>
                <a:gd name="connsiteX6" fmla="*/ 95448 w 95448"/>
                <a:gd name="connsiteY6" fmla="*/ 117096 h 141625"/>
                <a:gd name="connsiteX7" fmla="*/ 28677 w 95448"/>
                <a:gd name="connsiteY7" fmla="*/ 117096 h 14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448" h="141625">
                  <a:moveTo>
                    <a:pt x="28677" y="0"/>
                  </a:moveTo>
                  <a:lnTo>
                    <a:pt x="0" y="0"/>
                  </a:lnTo>
                  <a:lnTo>
                    <a:pt x="0" y="117096"/>
                  </a:lnTo>
                  <a:lnTo>
                    <a:pt x="0" y="141626"/>
                  </a:lnTo>
                  <a:lnTo>
                    <a:pt x="28677" y="141626"/>
                  </a:lnTo>
                  <a:lnTo>
                    <a:pt x="95448" y="141626"/>
                  </a:lnTo>
                  <a:lnTo>
                    <a:pt x="95448" y="117096"/>
                  </a:lnTo>
                  <a:lnTo>
                    <a:pt x="28677" y="117096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67CAD7-D560-4591-B99C-1EEF94BB018A}"/>
                </a:ext>
              </a:extLst>
            </p:cNvPr>
            <p:cNvSpPr/>
            <p:nvPr/>
          </p:nvSpPr>
          <p:spPr>
            <a:xfrm>
              <a:off x="3263069" y="4968000"/>
              <a:ext cx="114425" cy="149568"/>
            </a:xfrm>
            <a:custGeom>
              <a:avLst/>
              <a:gdLst>
                <a:gd name="connsiteX0" fmla="*/ 48567 w 114425"/>
                <a:gd name="connsiteY0" fmla="*/ 86030 h 149568"/>
                <a:gd name="connsiteX1" fmla="*/ 84624 w 114425"/>
                <a:gd name="connsiteY1" fmla="*/ 108029 h 149568"/>
                <a:gd name="connsiteX2" fmla="*/ 56299 w 114425"/>
                <a:gd name="connsiteY2" fmla="*/ 126163 h 149568"/>
                <a:gd name="connsiteX3" fmla="*/ 27552 w 114425"/>
                <a:gd name="connsiteY3" fmla="*/ 102406 h 149568"/>
                <a:gd name="connsiteX4" fmla="*/ 0 w 114425"/>
                <a:gd name="connsiteY4" fmla="*/ 102406 h 149568"/>
                <a:gd name="connsiteX5" fmla="*/ 57564 w 114425"/>
                <a:gd name="connsiteY5" fmla="*/ 149568 h 149568"/>
                <a:gd name="connsiteX6" fmla="*/ 114425 w 114425"/>
                <a:gd name="connsiteY6" fmla="*/ 104655 h 149568"/>
                <a:gd name="connsiteX7" fmla="*/ 73589 w 114425"/>
                <a:gd name="connsiteY7" fmla="*/ 62976 h 149568"/>
                <a:gd name="connsiteX8" fmla="*/ 31277 w 114425"/>
                <a:gd name="connsiteY8" fmla="*/ 41117 h 149568"/>
                <a:gd name="connsiteX9" fmla="*/ 56650 w 114425"/>
                <a:gd name="connsiteY9" fmla="*/ 23686 h 149568"/>
                <a:gd name="connsiteX10" fmla="*/ 82375 w 114425"/>
                <a:gd name="connsiteY10" fmla="*/ 45334 h 149568"/>
                <a:gd name="connsiteX11" fmla="*/ 110067 w 114425"/>
                <a:gd name="connsiteY11" fmla="*/ 45334 h 149568"/>
                <a:gd name="connsiteX12" fmla="*/ 55526 w 114425"/>
                <a:gd name="connsiteY12" fmla="*/ 0 h 149568"/>
                <a:gd name="connsiteX13" fmla="*/ 2601 w 114425"/>
                <a:gd name="connsiteY13" fmla="*/ 42945 h 149568"/>
                <a:gd name="connsiteX14" fmla="*/ 48567 w 114425"/>
                <a:gd name="connsiteY14" fmla="*/ 86030 h 1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425" h="149568">
                  <a:moveTo>
                    <a:pt x="48567" y="86030"/>
                  </a:moveTo>
                  <a:cubicBezTo>
                    <a:pt x="71551" y="90036"/>
                    <a:pt x="84624" y="94323"/>
                    <a:pt x="84624" y="108029"/>
                  </a:cubicBezTo>
                  <a:cubicBezTo>
                    <a:pt x="84624" y="117307"/>
                    <a:pt x="75417" y="126163"/>
                    <a:pt x="56299" y="126163"/>
                  </a:cubicBezTo>
                  <a:cubicBezTo>
                    <a:pt x="37322" y="126163"/>
                    <a:pt x="27552" y="115339"/>
                    <a:pt x="27552" y="102406"/>
                  </a:cubicBezTo>
                  <a:lnTo>
                    <a:pt x="0" y="102406"/>
                  </a:lnTo>
                  <a:cubicBezTo>
                    <a:pt x="0" y="127077"/>
                    <a:pt x="15955" y="149568"/>
                    <a:pt x="57564" y="149568"/>
                  </a:cubicBezTo>
                  <a:cubicBezTo>
                    <a:pt x="97205" y="149568"/>
                    <a:pt x="114425" y="128553"/>
                    <a:pt x="114425" y="104655"/>
                  </a:cubicBezTo>
                  <a:cubicBezTo>
                    <a:pt x="114425" y="82375"/>
                    <a:pt x="99735" y="68177"/>
                    <a:pt x="73589" y="62976"/>
                  </a:cubicBezTo>
                  <a:cubicBezTo>
                    <a:pt x="48497" y="58056"/>
                    <a:pt x="31277" y="57002"/>
                    <a:pt x="31277" y="41117"/>
                  </a:cubicBezTo>
                  <a:cubicBezTo>
                    <a:pt x="31277" y="30153"/>
                    <a:pt x="41258" y="23686"/>
                    <a:pt x="56650" y="23686"/>
                  </a:cubicBezTo>
                  <a:cubicBezTo>
                    <a:pt x="73027" y="23686"/>
                    <a:pt x="82375" y="31769"/>
                    <a:pt x="82375" y="45334"/>
                  </a:cubicBezTo>
                  <a:lnTo>
                    <a:pt x="110067" y="45334"/>
                  </a:lnTo>
                  <a:cubicBezTo>
                    <a:pt x="110067" y="23054"/>
                    <a:pt x="93199" y="0"/>
                    <a:pt x="55526" y="0"/>
                  </a:cubicBezTo>
                  <a:cubicBezTo>
                    <a:pt x="29590" y="0"/>
                    <a:pt x="2601" y="14901"/>
                    <a:pt x="2601" y="42945"/>
                  </a:cubicBezTo>
                  <a:cubicBezTo>
                    <a:pt x="2530" y="66420"/>
                    <a:pt x="19821" y="81039"/>
                    <a:pt x="48567" y="86030"/>
                  </a:cubicBezTo>
                </a:path>
              </a:pathLst>
            </a:custGeom>
            <a:solidFill>
              <a:srgbClr val="000000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7E04E76-1820-4E93-B0E9-460F59B5CFE0}"/>
                </a:ext>
              </a:extLst>
            </p:cNvPr>
            <p:cNvSpPr/>
            <p:nvPr/>
          </p:nvSpPr>
          <p:spPr>
            <a:xfrm>
              <a:off x="3661870" y="4968000"/>
              <a:ext cx="114354" cy="149568"/>
            </a:xfrm>
            <a:custGeom>
              <a:avLst/>
              <a:gdLst>
                <a:gd name="connsiteX0" fmla="*/ 48567 w 114354"/>
                <a:gd name="connsiteY0" fmla="*/ 86030 h 149568"/>
                <a:gd name="connsiteX1" fmla="*/ 84624 w 114354"/>
                <a:gd name="connsiteY1" fmla="*/ 108029 h 149568"/>
                <a:gd name="connsiteX2" fmla="*/ 56369 w 114354"/>
                <a:gd name="connsiteY2" fmla="*/ 126163 h 149568"/>
                <a:gd name="connsiteX3" fmla="*/ 27482 w 114354"/>
                <a:gd name="connsiteY3" fmla="*/ 102406 h 149568"/>
                <a:gd name="connsiteX4" fmla="*/ 0 w 114354"/>
                <a:gd name="connsiteY4" fmla="*/ 102406 h 149568"/>
                <a:gd name="connsiteX5" fmla="*/ 57564 w 114354"/>
                <a:gd name="connsiteY5" fmla="*/ 149568 h 149568"/>
                <a:gd name="connsiteX6" fmla="*/ 114355 w 114354"/>
                <a:gd name="connsiteY6" fmla="*/ 104655 h 149568"/>
                <a:gd name="connsiteX7" fmla="*/ 73519 w 114354"/>
                <a:gd name="connsiteY7" fmla="*/ 62976 h 149568"/>
                <a:gd name="connsiteX8" fmla="*/ 31137 w 114354"/>
                <a:gd name="connsiteY8" fmla="*/ 41117 h 149568"/>
                <a:gd name="connsiteX9" fmla="*/ 56510 w 114354"/>
                <a:gd name="connsiteY9" fmla="*/ 23686 h 149568"/>
                <a:gd name="connsiteX10" fmla="*/ 82234 w 114354"/>
                <a:gd name="connsiteY10" fmla="*/ 45334 h 149568"/>
                <a:gd name="connsiteX11" fmla="*/ 109997 w 114354"/>
                <a:gd name="connsiteY11" fmla="*/ 45334 h 149568"/>
                <a:gd name="connsiteX12" fmla="*/ 55385 w 114354"/>
                <a:gd name="connsiteY12" fmla="*/ 0 h 149568"/>
                <a:gd name="connsiteX13" fmla="*/ 2460 w 114354"/>
                <a:gd name="connsiteY13" fmla="*/ 42945 h 149568"/>
                <a:gd name="connsiteX14" fmla="*/ 48567 w 114354"/>
                <a:gd name="connsiteY14" fmla="*/ 86030 h 1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354" h="149568">
                  <a:moveTo>
                    <a:pt x="48567" y="86030"/>
                  </a:moveTo>
                  <a:cubicBezTo>
                    <a:pt x="71481" y="90036"/>
                    <a:pt x="84624" y="94323"/>
                    <a:pt x="84624" y="108029"/>
                  </a:cubicBezTo>
                  <a:cubicBezTo>
                    <a:pt x="84624" y="117307"/>
                    <a:pt x="75417" y="126163"/>
                    <a:pt x="56369" y="126163"/>
                  </a:cubicBezTo>
                  <a:cubicBezTo>
                    <a:pt x="37322" y="126163"/>
                    <a:pt x="27482" y="115339"/>
                    <a:pt x="27482" y="102406"/>
                  </a:cubicBezTo>
                  <a:lnTo>
                    <a:pt x="0" y="102406"/>
                  </a:lnTo>
                  <a:cubicBezTo>
                    <a:pt x="0" y="127077"/>
                    <a:pt x="16025" y="149568"/>
                    <a:pt x="57564" y="149568"/>
                  </a:cubicBezTo>
                  <a:cubicBezTo>
                    <a:pt x="97205" y="149568"/>
                    <a:pt x="114355" y="128553"/>
                    <a:pt x="114355" y="104655"/>
                  </a:cubicBezTo>
                  <a:cubicBezTo>
                    <a:pt x="114355" y="82375"/>
                    <a:pt x="99665" y="68177"/>
                    <a:pt x="73519" y="62976"/>
                  </a:cubicBezTo>
                  <a:cubicBezTo>
                    <a:pt x="48427" y="58056"/>
                    <a:pt x="31137" y="57002"/>
                    <a:pt x="31137" y="41117"/>
                  </a:cubicBezTo>
                  <a:cubicBezTo>
                    <a:pt x="31137" y="30153"/>
                    <a:pt x="41187" y="23686"/>
                    <a:pt x="56510" y="23686"/>
                  </a:cubicBezTo>
                  <a:cubicBezTo>
                    <a:pt x="72886" y="23686"/>
                    <a:pt x="82234" y="31769"/>
                    <a:pt x="82234" y="45334"/>
                  </a:cubicBezTo>
                  <a:lnTo>
                    <a:pt x="109997" y="45334"/>
                  </a:lnTo>
                  <a:cubicBezTo>
                    <a:pt x="109997" y="23054"/>
                    <a:pt x="93058" y="0"/>
                    <a:pt x="55385" y="0"/>
                  </a:cubicBezTo>
                  <a:cubicBezTo>
                    <a:pt x="29450" y="0"/>
                    <a:pt x="2460" y="14901"/>
                    <a:pt x="2460" y="42945"/>
                  </a:cubicBezTo>
                  <a:cubicBezTo>
                    <a:pt x="2530" y="66420"/>
                    <a:pt x="19821" y="81039"/>
                    <a:pt x="48567" y="86030"/>
                  </a:cubicBezTo>
                </a:path>
              </a:pathLst>
            </a:custGeom>
            <a:solidFill>
              <a:srgbClr val="000000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8014075-BDE4-449D-9E84-62C2DBABADF4}"/>
                </a:ext>
              </a:extLst>
            </p:cNvPr>
            <p:cNvSpPr/>
            <p:nvPr/>
          </p:nvSpPr>
          <p:spPr>
            <a:xfrm>
              <a:off x="4334926" y="4968702"/>
              <a:ext cx="126373" cy="148092"/>
            </a:xfrm>
            <a:custGeom>
              <a:avLst/>
              <a:gdLst>
                <a:gd name="connsiteX0" fmla="*/ 66069 w 126373"/>
                <a:gd name="connsiteY0" fmla="*/ 123211 h 148092"/>
                <a:gd name="connsiteX1" fmla="*/ 29450 w 126373"/>
                <a:gd name="connsiteY1" fmla="*/ 73730 h 148092"/>
                <a:gd name="connsiteX2" fmla="*/ 66069 w 126373"/>
                <a:gd name="connsiteY2" fmla="*/ 24108 h 148092"/>
                <a:gd name="connsiteX3" fmla="*/ 96432 w 126373"/>
                <a:gd name="connsiteY3" fmla="*/ 48357 h 148092"/>
                <a:gd name="connsiteX4" fmla="*/ 126163 w 126373"/>
                <a:gd name="connsiteY4" fmla="*/ 48357 h 148092"/>
                <a:gd name="connsiteX5" fmla="*/ 65225 w 126373"/>
                <a:gd name="connsiteY5" fmla="*/ 0 h 148092"/>
                <a:gd name="connsiteX6" fmla="*/ 0 w 126373"/>
                <a:gd name="connsiteY6" fmla="*/ 74081 h 148092"/>
                <a:gd name="connsiteX7" fmla="*/ 65225 w 126373"/>
                <a:gd name="connsiteY7" fmla="*/ 148092 h 148092"/>
                <a:gd name="connsiteX8" fmla="*/ 126374 w 126373"/>
                <a:gd name="connsiteY8" fmla="*/ 98049 h 148092"/>
                <a:gd name="connsiteX9" fmla="*/ 96432 w 126373"/>
                <a:gd name="connsiteY9" fmla="*/ 98049 h 148092"/>
                <a:gd name="connsiteX10" fmla="*/ 66069 w 126373"/>
                <a:gd name="connsiteY10" fmla="*/ 123211 h 14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373" h="148092">
                  <a:moveTo>
                    <a:pt x="66069" y="123211"/>
                  </a:moveTo>
                  <a:cubicBezTo>
                    <a:pt x="43015" y="123211"/>
                    <a:pt x="29450" y="100649"/>
                    <a:pt x="29450" y="73730"/>
                  </a:cubicBezTo>
                  <a:cubicBezTo>
                    <a:pt x="29450" y="46740"/>
                    <a:pt x="42453" y="24108"/>
                    <a:pt x="66069" y="24108"/>
                  </a:cubicBezTo>
                  <a:cubicBezTo>
                    <a:pt x="83640" y="24108"/>
                    <a:pt x="92566" y="34932"/>
                    <a:pt x="96432" y="48357"/>
                  </a:cubicBezTo>
                  <a:lnTo>
                    <a:pt x="126163" y="48357"/>
                  </a:lnTo>
                  <a:cubicBezTo>
                    <a:pt x="121243" y="20594"/>
                    <a:pt x="99665" y="0"/>
                    <a:pt x="65225" y="0"/>
                  </a:cubicBezTo>
                  <a:cubicBezTo>
                    <a:pt x="21929" y="0"/>
                    <a:pt x="0" y="33105"/>
                    <a:pt x="0" y="74081"/>
                  </a:cubicBezTo>
                  <a:cubicBezTo>
                    <a:pt x="0" y="114917"/>
                    <a:pt x="22843" y="148092"/>
                    <a:pt x="65225" y="148092"/>
                  </a:cubicBezTo>
                  <a:cubicBezTo>
                    <a:pt x="99173" y="148092"/>
                    <a:pt x="122157" y="128342"/>
                    <a:pt x="126374" y="98049"/>
                  </a:cubicBezTo>
                  <a:lnTo>
                    <a:pt x="96432" y="98049"/>
                  </a:lnTo>
                  <a:cubicBezTo>
                    <a:pt x="92637" y="112387"/>
                    <a:pt x="83289" y="123211"/>
                    <a:pt x="66069" y="123211"/>
                  </a:cubicBezTo>
                </a:path>
              </a:pathLst>
            </a:custGeom>
            <a:solidFill>
              <a:srgbClr val="000000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6673A97-8377-45E4-A189-079F83D85119}"/>
                </a:ext>
              </a:extLst>
            </p:cNvPr>
            <p:cNvSpPr/>
            <p:nvPr/>
          </p:nvSpPr>
          <p:spPr>
            <a:xfrm>
              <a:off x="4721076" y="4968702"/>
              <a:ext cx="126373" cy="148092"/>
            </a:xfrm>
            <a:custGeom>
              <a:avLst/>
              <a:gdLst>
                <a:gd name="connsiteX0" fmla="*/ 66068 w 126373"/>
                <a:gd name="connsiteY0" fmla="*/ 123211 h 148092"/>
                <a:gd name="connsiteX1" fmla="*/ 29520 w 126373"/>
                <a:gd name="connsiteY1" fmla="*/ 73730 h 148092"/>
                <a:gd name="connsiteX2" fmla="*/ 66068 w 126373"/>
                <a:gd name="connsiteY2" fmla="*/ 24108 h 148092"/>
                <a:gd name="connsiteX3" fmla="*/ 96432 w 126373"/>
                <a:gd name="connsiteY3" fmla="*/ 48357 h 148092"/>
                <a:gd name="connsiteX4" fmla="*/ 126163 w 126373"/>
                <a:gd name="connsiteY4" fmla="*/ 48357 h 148092"/>
                <a:gd name="connsiteX5" fmla="*/ 65295 w 126373"/>
                <a:gd name="connsiteY5" fmla="*/ 0 h 148092"/>
                <a:gd name="connsiteX6" fmla="*/ 0 w 126373"/>
                <a:gd name="connsiteY6" fmla="*/ 74081 h 148092"/>
                <a:gd name="connsiteX7" fmla="*/ 65295 w 126373"/>
                <a:gd name="connsiteY7" fmla="*/ 148092 h 148092"/>
                <a:gd name="connsiteX8" fmla="*/ 126374 w 126373"/>
                <a:gd name="connsiteY8" fmla="*/ 98049 h 148092"/>
                <a:gd name="connsiteX9" fmla="*/ 96502 w 126373"/>
                <a:gd name="connsiteY9" fmla="*/ 98049 h 148092"/>
                <a:gd name="connsiteX10" fmla="*/ 66068 w 126373"/>
                <a:gd name="connsiteY10" fmla="*/ 123211 h 14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373" h="148092">
                  <a:moveTo>
                    <a:pt x="66068" y="123211"/>
                  </a:moveTo>
                  <a:cubicBezTo>
                    <a:pt x="43015" y="123211"/>
                    <a:pt x="29520" y="100649"/>
                    <a:pt x="29520" y="73730"/>
                  </a:cubicBezTo>
                  <a:cubicBezTo>
                    <a:pt x="29520" y="46740"/>
                    <a:pt x="42523" y="24108"/>
                    <a:pt x="66068" y="24108"/>
                  </a:cubicBezTo>
                  <a:cubicBezTo>
                    <a:pt x="83640" y="24108"/>
                    <a:pt x="92637" y="34932"/>
                    <a:pt x="96432" y="48357"/>
                  </a:cubicBezTo>
                  <a:lnTo>
                    <a:pt x="126163" y="48357"/>
                  </a:lnTo>
                  <a:cubicBezTo>
                    <a:pt x="121313" y="20594"/>
                    <a:pt x="99665" y="0"/>
                    <a:pt x="65295" y="0"/>
                  </a:cubicBezTo>
                  <a:cubicBezTo>
                    <a:pt x="21929" y="0"/>
                    <a:pt x="0" y="33105"/>
                    <a:pt x="0" y="74081"/>
                  </a:cubicBezTo>
                  <a:cubicBezTo>
                    <a:pt x="0" y="114917"/>
                    <a:pt x="22843" y="148092"/>
                    <a:pt x="65295" y="148092"/>
                  </a:cubicBezTo>
                  <a:cubicBezTo>
                    <a:pt x="99173" y="148092"/>
                    <a:pt x="122157" y="128342"/>
                    <a:pt x="126374" y="98049"/>
                  </a:cubicBezTo>
                  <a:lnTo>
                    <a:pt x="96502" y="98049"/>
                  </a:lnTo>
                  <a:cubicBezTo>
                    <a:pt x="92637" y="112387"/>
                    <a:pt x="83289" y="123211"/>
                    <a:pt x="66068" y="123211"/>
                  </a:cubicBezTo>
                </a:path>
              </a:pathLst>
            </a:custGeom>
            <a:solidFill>
              <a:srgbClr val="000000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C1B459F-3342-4118-BDBA-D88D6C4BD9E3}"/>
                </a:ext>
              </a:extLst>
            </p:cNvPr>
            <p:cNvSpPr/>
            <p:nvPr/>
          </p:nvSpPr>
          <p:spPr>
            <a:xfrm>
              <a:off x="4909160" y="4968702"/>
              <a:ext cx="126373" cy="148092"/>
            </a:xfrm>
            <a:custGeom>
              <a:avLst/>
              <a:gdLst>
                <a:gd name="connsiteX0" fmla="*/ 66139 w 126373"/>
                <a:gd name="connsiteY0" fmla="*/ 123211 h 148092"/>
                <a:gd name="connsiteX1" fmla="*/ 29590 w 126373"/>
                <a:gd name="connsiteY1" fmla="*/ 73730 h 148092"/>
                <a:gd name="connsiteX2" fmla="*/ 66139 w 126373"/>
                <a:gd name="connsiteY2" fmla="*/ 24108 h 148092"/>
                <a:gd name="connsiteX3" fmla="*/ 96502 w 126373"/>
                <a:gd name="connsiteY3" fmla="*/ 48357 h 148092"/>
                <a:gd name="connsiteX4" fmla="*/ 126163 w 126373"/>
                <a:gd name="connsiteY4" fmla="*/ 48357 h 148092"/>
                <a:gd name="connsiteX5" fmla="*/ 65225 w 126373"/>
                <a:gd name="connsiteY5" fmla="*/ 0 h 148092"/>
                <a:gd name="connsiteX6" fmla="*/ 0 w 126373"/>
                <a:gd name="connsiteY6" fmla="*/ 74081 h 148092"/>
                <a:gd name="connsiteX7" fmla="*/ 65225 w 126373"/>
                <a:gd name="connsiteY7" fmla="*/ 148092 h 148092"/>
                <a:gd name="connsiteX8" fmla="*/ 126374 w 126373"/>
                <a:gd name="connsiteY8" fmla="*/ 98049 h 148092"/>
                <a:gd name="connsiteX9" fmla="*/ 96432 w 126373"/>
                <a:gd name="connsiteY9" fmla="*/ 98049 h 148092"/>
                <a:gd name="connsiteX10" fmla="*/ 66139 w 126373"/>
                <a:gd name="connsiteY10" fmla="*/ 123211 h 14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373" h="148092">
                  <a:moveTo>
                    <a:pt x="66139" y="123211"/>
                  </a:moveTo>
                  <a:cubicBezTo>
                    <a:pt x="43085" y="123211"/>
                    <a:pt x="29590" y="100649"/>
                    <a:pt x="29590" y="73730"/>
                  </a:cubicBezTo>
                  <a:cubicBezTo>
                    <a:pt x="29590" y="46740"/>
                    <a:pt x="42593" y="24108"/>
                    <a:pt x="66139" y="24108"/>
                  </a:cubicBezTo>
                  <a:cubicBezTo>
                    <a:pt x="83710" y="24108"/>
                    <a:pt x="92637" y="34932"/>
                    <a:pt x="96502" y="48357"/>
                  </a:cubicBezTo>
                  <a:lnTo>
                    <a:pt x="126163" y="48357"/>
                  </a:lnTo>
                  <a:cubicBezTo>
                    <a:pt x="121313" y="20594"/>
                    <a:pt x="99665" y="0"/>
                    <a:pt x="65225" y="0"/>
                  </a:cubicBezTo>
                  <a:cubicBezTo>
                    <a:pt x="21929" y="0"/>
                    <a:pt x="0" y="33105"/>
                    <a:pt x="0" y="74081"/>
                  </a:cubicBezTo>
                  <a:cubicBezTo>
                    <a:pt x="0" y="114917"/>
                    <a:pt x="22843" y="148092"/>
                    <a:pt x="65225" y="148092"/>
                  </a:cubicBezTo>
                  <a:cubicBezTo>
                    <a:pt x="99173" y="148092"/>
                    <a:pt x="122157" y="128342"/>
                    <a:pt x="126374" y="98049"/>
                  </a:cubicBezTo>
                  <a:lnTo>
                    <a:pt x="96432" y="98049"/>
                  </a:lnTo>
                  <a:cubicBezTo>
                    <a:pt x="92637" y="112387"/>
                    <a:pt x="83289" y="123211"/>
                    <a:pt x="66139" y="123211"/>
                  </a:cubicBezTo>
                </a:path>
              </a:pathLst>
            </a:custGeom>
            <a:solidFill>
              <a:srgbClr val="000000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2FD7735-2E3F-48E5-829E-5746FFA5F2DD}"/>
                </a:ext>
              </a:extLst>
            </p:cNvPr>
            <p:cNvSpPr/>
            <p:nvPr/>
          </p:nvSpPr>
          <p:spPr>
            <a:xfrm>
              <a:off x="5882266" y="4972146"/>
              <a:ext cx="28536" cy="141625"/>
            </a:xfrm>
            <a:custGeom>
              <a:avLst/>
              <a:gdLst>
                <a:gd name="connsiteX0" fmla="*/ 0 w 28536"/>
                <a:gd name="connsiteY0" fmla="*/ 0 h 141625"/>
                <a:gd name="connsiteX1" fmla="*/ 28536 w 28536"/>
                <a:gd name="connsiteY1" fmla="*/ 0 h 141625"/>
                <a:gd name="connsiteX2" fmla="*/ 28536 w 28536"/>
                <a:gd name="connsiteY2" fmla="*/ 141626 h 141625"/>
                <a:gd name="connsiteX3" fmla="*/ 0 w 28536"/>
                <a:gd name="connsiteY3" fmla="*/ 141626 h 14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36" h="141625">
                  <a:moveTo>
                    <a:pt x="0" y="0"/>
                  </a:moveTo>
                  <a:lnTo>
                    <a:pt x="28536" y="0"/>
                  </a:lnTo>
                  <a:lnTo>
                    <a:pt x="28536" y="141626"/>
                  </a:lnTo>
                  <a:lnTo>
                    <a:pt x="0" y="141626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7310305-DCF2-4F93-B57C-A7B6EAD794FF}"/>
                </a:ext>
              </a:extLst>
            </p:cNvPr>
            <p:cNvSpPr/>
            <p:nvPr/>
          </p:nvSpPr>
          <p:spPr>
            <a:xfrm>
              <a:off x="5775221" y="4972146"/>
              <a:ext cx="98329" cy="141625"/>
            </a:xfrm>
            <a:custGeom>
              <a:avLst/>
              <a:gdLst>
                <a:gd name="connsiteX0" fmla="*/ 34651 w 98329"/>
                <a:gd name="connsiteY0" fmla="*/ 141626 h 141625"/>
                <a:gd name="connsiteX1" fmla="*/ 63679 w 98329"/>
                <a:gd name="connsiteY1" fmla="*/ 141626 h 141625"/>
                <a:gd name="connsiteX2" fmla="*/ 63679 w 98329"/>
                <a:gd name="connsiteY2" fmla="*/ 24600 h 141625"/>
                <a:gd name="connsiteX3" fmla="*/ 98330 w 98329"/>
                <a:gd name="connsiteY3" fmla="*/ 24600 h 141625"/>
                <a:gd name="connsiteX4" fmla="*/ 98330 w 98329"/>
                <a:gd name="connsiteY4" fmla="*/ 0 h 141625"/>
                <a:gd name="connsiteX5" fmla="*/ 63679 w 98329"/>
                <a:gd name="connsiteY5" fmla="*/ 0 h 141625"/>
                <a:gd name="connsiteX6" fmla="*/ 34651 w 98329"/>
                <a:gd name="connsiteY6" fmla="*/ 0 h 141625"/>
                <a:gd name="connsiteX7" fmla="*/ 0 w 98329"/>
                <a:gd name="connsiteY7" fmla="*/ 0 h 141625"/>
                <a:gd name="connsiteX8" fmla="*/ 0 w 98329"/>
                <a:gd name="connsiteY8" fmla="*/ 24600 h 141625"/>
                <a:gd name="connsiteX9" fmla="*/ 34651 w 98329"/>
                <a:gd name="connsiteY9" fmla="*/ 24600 h 14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329" h="141625">
                  <a:moveTo>
                    <a:pt x="34651" y="141626"/>
                  </a:moveTo>
                  <a:lnTo>
                    <a:pt x="63679" y="141626"/>
                  </a:lnTo>
                  <a:lnTo>
                    <a:pt x="63679" y="24600"/>
                  </a:lnTo>
                  <a:lnTo>
                    <a:pt x="98330" y="24600"/>
                  </a:lnTo>
                  <a:lnTo>
                    <a:pt x="98330" y="0"/>
                  </a:lnTo>
                  <a:lnTo>
                    <a:pt x="63679" y="0"/>
                  </a:lnTo>
                  <a:lnTo>
                    <a:pt x="34651" y="0"/>
                  </a:lnTo>
                  <a:lnTo>
                    <a:pt x="0" y="0"/>
                  </a:lnTo>
                  <a:lnTo>
                    <a:pt x="0" y="24600"/>
                  </a:lnTo>
                  <a:lnTo>
                    <a:pt x="34651" y="24600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44A7B1E-EB40-4A5A-87E9-E5531D1128AD}"/>
                </a:ext>
              </a:extLst>
            </p:cNvPr>
            <p:cNvSpPr/>
            <p:nvPr/>
          </p:nvSpPr>
          <p:spPr>
            <a:xfrm>
              <a:off x="4565533" y="4971865"/>
              <a:ext cx="111824" cy="141695"/>
            </a:xfrm>
            <a:custGeom>
              <a:avLst/>
              <a:gdLst>
                <a:gd name="connsiteX0" fmla="*/ 85467 w 111824"/>
                <a:gd name="connsiteY0" fmla="*/ 73870 h 141695"/>
                <a:gd name="connsiteX1" fmla="*/ 110700 w 111824"/>
                <a:gd name="connsiteY1" fmla="*/ 39711 h 141695"/>
                <a:gd name="connsiteX2" fmla="*/ 64593 w 111824"/>
                <a:gd name="connsiteY2" fmla="*/ 0 h 141695"/>
                <a:gd name="connsiteX3" fmla="*/ 28677 w 111824"/>
                <a:gd name="connsiteY3" fmla="*/ 0 h 141695"/>
                <a:gd name="connsiteX4" fmla="*/ 281 w 111824"/>
                <a:gd name="connsiteY4" fmla="*/ 0 h 141695"/>
                <a:gd name="connsiteX5" fmla="*/ 0 w 111824"/>
                <a:gd name="connsiteY5" fmla="*/ 0 h 141695"/>
                <a:gd name="connsiteX6" fmla="*/ 0 w 111824"/>
                <a:gd name="connsiteY6" fmla="*/ 141696 h 141695"/>
                <a:gd name="connsiteX7" fmla="*/ 28677 w 111824"/>
                <a:gd name="connsiteY7" fmla="*/ 141696 h 141695"/>
                <a:gd name="connsiteX8" fmla="*/ 28677 w 111824"/>
                <a:gd name="connsiteY8" fmla="*/ 85819 h 141695"/>
                <a:gd name="connsiteX9" fmla="*/ 52995 w 111824"/>
                <a:gd name="connsiteY9" fmla="*/ 85819 h 141695"/>
                <a:gd name="connsiteX10" fmla="*/ 78228 w 111824"/>
                <a:gd name="connsiteY10" fmla="*/ 103531 h 141695"/>
                <a:gd name="connsiteX11" fmla="*/ 83007 w 111824"/>
                <a:gd name="connsiteY11" fmla="*/ 141626 h 141695"/>
                <a:gd name="connsiteX12" fmla="*/ 111825 w 111824"/>
                <a:gd name="connsiteY12" fmla="*/ 141626 h 141695"/>
                <a:gd name="connsiteX13" fmla="*/ 106764 w 111824"/>
                <a:gd name="connsiteY13" fmla="*/ 104374 h 141695"/>
                <a:gd name="connsiteX14" fmla="*/ 85467 w 111824"/>
                <a:gd name="connsiteY14" fmla="*/ 73870 h 141695"/>
                <a:gd name="connsiteX15" fmla="*/ 28677 w 111824"/>
                <a:gd name="connsiteY15" fmla="*/ 63257 h 141695"/>
                <a:gd name="connsiteX16" fmla="*/ 28677 w 111824"/>
                <a:gd name="connsiteY16" fmla="*/ 24600 h 141695"/>
                <a:gd name="connsiteX17" fmla="*/ 63187 w 111824"/>
                <a:gd name="connsiteY17" fmla="*/ 24600 h 141695"/>
                <a:gd name="connsiteX18" fmla="*/ 82656 w 111824"/>
                <a:gd name="connsiteY18" fmla="*/ 43929 h 141695"/>
                <a:gd name="connsiteX19" fmla="*/ 64101 w 111824"/>
                <a:gd name="connsiteY19" fmla="*/ 63187 h 141695"/>
                <a:gd name="connsiteX20" fmla="*/ 28677 w 111824"/>
                <a:gd name="connsiteY20" fmla="*/ 63187 h 14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1824" h="141695">
                  <a:moveTo>
                    <a:pt x="85467" y="73870"/>
                  </a:moveTo>
                  <a:cubicBezTo>
                    <a:pt x="97627" y="70215"/>
                    <a:pt x="110700" y="59321"/>
                    <a:pt x="110700" y="39711"/>
                  </a:cubicBezTo>
                  <a:cubicBezTo>
                    <a:pt x="110700" y="14479"/>
                    <a:pt x="93621" y="0"/>
                    <a:pt x="64593" y="0"/>
                  </a:cubicBezTo>
                  <a:lnTo>
                    <a:pt x="28677" y="0"/>
                  </a:lnTo>
                  <a:lnTo>
                    <a:pt x="281" y="0"/>
                  </a:lnTo>
                  <a:lnTo>
                    <a:pt x="0" y="0"/>
                  </a:lnTo>
                  <a:lnTo>
                    <a:pt x="0" y="141696"/>
                  </a:lnTo>
                  <a:lnTo>
                    <a:pt x="28677" y="141696"/>
                  </a:lnTo>
                  <a:lnTo>
                    <a:pt x="28677" y="85819"/>
                  </a:lnTo>
                  <a:lnTo>
                    <a:pt x="52995" y="85819"/>
                  </a:lnTo>
                  <a:cubicBezTo>
                    <a:pt x="67755" y="85819"/>
                    <a:pt x="75768" y="93480"/>
                    <a:pt x="78228" y="103531"/>
                  </a:cubicBezTo>
                  <a:cubicBezTo>
                    <a:pt x="80829" y="114706"/>
                    <a:pt x="80196" y="131294"/>
                    <a:pt x="83007" y="141626"/>
                  </a:cubicBezTo>
                  <a:lnTo>
                    <a:pt x="111825" y="141626"/>
                  </a:lnTo>
                  <a:cubicBezTo>
                    <a:pt x="109083" y="130731"/>
                    <a:pt x="107326" y="115971"/>
                    <a:pt x="106764" y="104374"/>
                  </a:cubicBezTo>
                  <a:cubicBezTo>
                    <a:pt x="105710" y="85327"/>
                    <a:pt x="95589" y="77666"/>
                    <a:pt x="85467" y="73870"/>
                  </a:cubicBezTo>
                  <a:moveTo>
                    <a:pt x="28677" y="63257"/>
                  </a:moveTo>
                  <a:lnTo>
                    <a:pt x="28677" y="24600"/>
                  </a:lnTo>
                  <a:lnTo>
                    <a:pt x="63187" y="24600"/>
                  </a:lnTo>
                  <a:cubicBezTo>
                    <a:pt x="74854" y="24600"/>
                    <a:pt x="82656" y="32823"/>
                    <a:pt x="82656" y="43929"/>
                  </a:cubicBezTo>
                  <a:cubicBezTo>
                    <a:pt x="82656" y="51801"/>
                    <a:pt x="75768" y="63187"/>
                    <a:pt x="64101" y="63187"/>
                  </a:cubicBezTo>
                  <a:lnTo>
                    <a:pt x="28677" y="63187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8E2E4F-BC28-4745-AC8C-F6ADA2123E64}"/>
                </a:ext>
              </a:extLst>
            </p:cNvPr>
            <p:cNvSpPr/>
            <p:nvPr/>
          </p:nvSpPr>
          <p:spPr>
            <a:xfrm>
              <a:off x="4684246" y="4972146"/>
              <a:ext cx="28465" cy="141625"/>
            </a:xfrm>
            <a:custGeom>
              <a:avLst/>
              <a:gdLst>
                <a:gd name="connsiteX0" fmla="*/ 0 w 28465"/>
                <a:gd name="connsiteY0" fmla="*/ 0 h 141625"/>
                <a:gd name="connsiteX1" fmla="*/ 28466 w 28465"/>
                <a:gd name="connsiteY1" fmla="*/ 0 h 141625"/>
                <a:gd name="connsiteX2" fmla="*/ 28466 w 28465"/>
                <a:gd name="connsiteY2" fmla="*/ 141626 h 141625"/>
                <a:gd name="connsiteX3" fmla="*/ 0 w 28465"/>
                <a:gd name="connsiteY3" fmla="*/ 141626 h 14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65" h="141625">
                  <a:moveTo>
                    <a:pt x="0" y="0"/>
                  </a:moveTo>
                  <a:lnTo>
                    <a:pt x="28466" y="0"/>
                  </a:lnTo>
                  <a:lnTo>
                    <a:pt x="28466" y="141626"/>
                  </a:lnTo>
                  <a:lnTo>
                    <a:pt x="0" y="141626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FFF09A1-FF38-4F08-AE72-FD2A806BEB27}"/>
                </a:ext>
              </a:extLst>
            </p:cNvPr>
            <p:cNvSpPr/>
            <p:nvPr/>
          </p:nvSpPr>
          <p:spPr>
            <a:xfrm>
              <a:off x="4458769" y="4972146"/>
              <a:ext cx="98329" cy="141625"/>
            </a:xfrm>
            <a:custGeom>
              <a:avLst/>
              <a:gdLst>
                <a:gd name="connsiteX0" fmla="*/ 34651 w 98329"/>
                <a:gd name="connsiteY0" fmla="*/ 141626 h 141625"/>
                <a:gd name="connsiteX1" fmla="*/ 63679 w 98329"/>
                <a:gd name="connsiteY1" fmla="*/ 141626 h 141625"/>
                <a:gd name="connsiteX2" fmla="*/ 63679 w 98329"/>
                <a:gd name="connsiteY2" fmla="*/ 24600 h 141625"/>
                <a:gd name="connsiteX3" fmla="*/ 98330 w 98329"/>
                <a:gd name="connsiteY3" fmla="*/ 24600 h 141625"/>
                <a:gd name="connsiteX4" fmla="*/ 98330 w 98329"/>
                <a:gd name="connsiteY4" fmla="*/ 0 h 141625"/>
                <a:gd name="connsiteX5" fmla="*/ 63679 w 98329"/>
                <a:gd name="connsiteY5" fmla="*/ 0 h 141625"/>
                <a:gd name="connsiteX6" fmla="*/ 34651 w 98329"/>
                <a:gd name="connsiteY6" fmla="*/ 0 h 141625"/>
                <a:gd name="connsiteX7" fmla="*/ 0 w 98329"/>
                <a:gd name="connsiteY7" fmla="*/ 0 h 141625"/>
                <a:gd name="connsiteX8" fmla="*/ 0 w 98329"/>
                <a:gd name="connsiteY8" fmla="*/ 24600 h 141625"/>
                <a:gd name="connsiteX9" fmla="*/ 34651 w 98329"/>
                <a:gd name="connsiteY9" fmla="*/ 24600 h 14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329" h="141625">
                  <a:moveTo>
                    <a:pt x="34651" y="141626"/>
                  </a:moveTo>
                  <a:lnTo>
                    <a:pt x="63679" y="141626"/>
                  </a:lnTo>
                  <a:lnTo>
                    <a:pt x="63679" y="24600"/>
                  </a:lnTo>
                  <a:lnTo>
                    <a:pt x="98330" y="24600"/>
                  </a:lnTo>
                  <a:lnTo>
                    <a:pt x="98330" y="0"/>
                  </a:lnTo>
                  <a:lnTo>
                    <a:pt x="63679" y="0"/>
                  </a:lnTo>
                  <a:lnTo>
                    <a:pt x="34651" y="0"/>
                  </a:lnTo>
                  <a:lnTo>
                    <a:pt x="0" y="0"/>
                  </a:lnTo>
                  <a:lnTo>
                    <a:pt x="0" y="24600"/>
                  </a:lnTo>
                  <a:lnTo>
                    <a:pt x="34651" y="24600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7D668ED-9068-40C8-955C-2EE7A6D4CD3D}"/>
                </a:ext>
              </a:extLst>
            </p:cNvPr>
            <p:cNvSpPr/>
            <p:nvPr/>
          </p:nvSpPr>
          <p:spPr>
            <a:xfrm>
              <a:off x="5039821" y="4969265"/>
              <a:ext cx="132910" cy="145702"/>
            </a:xfrm>
            <a:custGeom>
              <a:avLst/>
              <a:gdLst>
                <a:gd name="connsiteX0" fmla="*/ 66490 w 132910"/>
                <a:gd name="connsiteY0" fmla="*/ 0 h 145702"/>
                <a:gd name="connsiteX1" fmla="*/ 132910 w 132910"/>
                <a:gd name="connsiteY1" fmla="*/ 72886 h 145702"/>
                <a:gd name="connsiteX2" fmla="*/ 66490 w 132910"/>
                <a:gd name="connsiteY2" fmla="*/ 145702 h 145702"/>
                <a:gd name="connsiteX3" fmla="*/ 0 w 132910"/>
                <a:gd name="connsiteY3" fmla="*/ 72886 h 145702"/>
                <a:gd name="connsiteX4" fmla="*/ 66490 w 132910"/>
                <a:gd name="connsiteY4" fmla="*/ 0 h 145702"/>
                <a:gd name="connsiteX5" fmla="*/ 66490 w 132910"/>
                <a:gd name="connsiteY5" fmla="*/ 121243 h 145702"/>
                <a:gd name="connsiteX6" fmla="*/ 104023 w 132910"/>
                <a:gd name="connsiteY6" fmla="*/ 72886 h 145702"/>
                <a:gd name="connsiteX7" fmla="*/ 66490 w 132910"/>
                <a:gd name="connsiteY7" fmla="*/ 24459 h 145702"/>
                <a:gd name="connsiteX8" fmla="*/ 28888 w 132910"/>
                <a:gd name="connsiteY8" fmla="*/ 72886 h 145702"/>
                <a:gd name="connsiteX9" fmla="*/ 66490 w 132910"/>
                <a:gd name="connsiteY9" fmla="*/ 121243 h 145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910" h="145702">
                  <a:moveTo>
                    <a:pt x="66490" y="0"/>
                  </a:moveTo>
                  <a:cubicBezTo>
                    <a:pt x="84765" y="0"/>
                    <a:pt x="132910" y="7872"/>
                    <a:pt x="132910" y="72886"/>
                  </a:cubicBezTo>
                  <a:cubicBezTo>
                    <a:pt x="132910" y="137830"/>
                    <a:pt x="84765" y="145702"/>
                    <a:pt x="66490" y="145702"/>
                  </a:cubicBezTo>
                  <a:cubicBezTo>
                    <a:pt x="48146" y="145702"/>
                    <a:pt x="0" y="137760"/>
                    <a:pt x="0" y="72886"/>
                  </a:cubicBezTo>
                  <a:cubicBezTo>
                    <a:pt x="0" y="7942"/>
                    <a:pt x="48146" y="0"/>
                    <a:pt x="66490" y="0"/>
                  </a:cubicBezTo>
                  <a:moveTo>
                    <a:pt x="66490" y="121243"/>
                  </a:moveTo>
                  <a:cubicBezTo>
                    <a:pt x="82024" y="121243"/>
                    <a:pt x="104023" y="111614"/>
                    <a:pt x="104023" y="72886"/>
                  </a:cubicBezTo>
                  <a:cubicBezTo>
                    <a:pt x="104023" y="34089"/>
                    <a:pt x="82024" y="24459"/>
                    <a:pt x="66490" y="24459"/>
                  </a:cubicBezTo>
                  <a:cubicBezTo>
                    <a:pt x="50817" y="24459"/>
                    <a:pt x="28888" y="34089"/>
                    <a:pt x="28888" y="72886"/>
                  </a:cubicBezTo>
                  <a:cubicBezTo>
                    <a:pt x="28888" y="111614"/>
                    <a:pt x="50817" y="121243"/>
                    <a:pt x="66490" y="121243"/>
                  </a:cubicBezTo>
                </a:path>
              </a:pathLst>
            </a:custGeom>
            <a:solidFill>
              <a:srgbClr val="000000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D7F9855-E3BE-4EAD-A95F-270D1569C34A}"/>
                </a:ext>
              </a:extLst>
            </p:cNvPr>
            <p:cNvSpPr/>
            <p:nvPr/>
          </p:nvSpPr>
          <p:spPr>
            <a:xfrm>
              <a:off x="5413741" y="4969265"/>
              <a:ext cx="132910" cy="145702"/>
            </a:xfrm>
            <a:custGeom>
              <a:avLst/>
              <a:gdLst>
                <a:gd name="connsiteX0" fmla="*/ 66490 w 132910"/>
                <a:gd name="connsiteY0" fmla="*/ 0 h 145702"/>
                <a:gd name="connsiteX1" fmla="*/ 132910 w 132910"/>
                <a:gd name="connsiteY1" fmla="*/ 72886 h 145702"/>
                <a:gd name="connsiteX2" fmla="*/ 66490 w 132910"/>
                <a:gd name="connsiteY2" fmla="*/ 145702 h 145702"/>
                <a:gd name="connsiteX3" fmla="*/ 0 w 132910"/>
                <a:gd name="connsiteY3" fmla="*/ 72886 h 145702"/>
                <a:gd name="connsiteX4" fmla="*/ 66490 w 132910"/>
                <a:gd name="connsiteY4" fmla="*/ 0 h 145702"/>
                <a:gd name="connsiteX5" fmla="*/ 66490 w 132910"/>
                <a:gd name="connsiteY5" fmla="*/ 121243 h 145702"/>
                <a:gd name="connsiteX6" fmla="*/ 104093 w 132910"/>
                <a:gd name="connsiteY6" fmla="*/ 72886 h 145702"/>
                <a:gd name="connsiteX7" fmla="*/ 66490 w 132910"/>
                <a:gd name="connsiteY7" fmla="*/ 24459 h 145702"/>
                <a:gd name="connsiteX8" fmla="*/ 28887 w 132910"/>
                <a:gd name="connsiteY8" fmla="*/ 72886 h 145702"/>
                <a:gd name="connsiteX9" fmla="*/ 66490 w 132910"/>
                <a:gd name="connsiteY9" fmla="*/ 121243 h 145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910" h="145702">
                  <a:moveTo>
                    <a:pt x="66490" y="0"/>
                  </a:moveTo>
                  <a:cubicBezTo>
                    <a:pt x="84765" y="0"/>
                    <a:pt x="132910" y="7872"/>
                    <a:pt x="132910" y="72886"/>
                  </a:cubicBezTo>
                  <a:cubicBezTo>
                    <a:pt x="132910" y="137830"/>
                    <a:pt x="84765" y="145702"/>
                    <a:pt x="66490" y="145702"/>
                  </a:cubicBezTo>
                  <a:cubicBezTo>
                    <a:pt x="48146" y="145702"/>
                    <a:pt x="0" y="137760"/>
                    <a:pt x="0" y="72886"/>
                  </a:cubicBezTo>
                  <a:cubicBezTo>
                    <a:pt x="0" y="7942"/>
                    <a:pt x="48216" y="0"/>
                    <a:pt x="66490" y="0"/>
                  </a:cubicBezTo>
                  <a:moveTo>
                    <a:pt x="66490" y="121243"/>
                  </a:moveTo>
                  <a:cubicBezTo>
                    <a:pt x="82023" y="121243"/>
                    <a:pt x="104093" y="111614"/>
                    <a:pt x="104093" y="72886"/>
                  </a:cubicBezTo>
                  <a:cubicBezTo>
                    <a:pt x="104093" y="34089"/>
                    <a:pt x="82023" y="24459"/>
                    <a:pt x="66490" y="24459"/>
                  </a:cubicBezTo>
                  <a:cubicBezTo>
                    <a:pt x="50816" y="24459"/>
                    <a:pt x="28887" y="34089"/>
                    <a:pt x="28887" y="72886"/>
                  </a:cubicBezTo>
                  <a:cubicBezTo>
                    <a:pt x="28887" y="111614"/>
                    <a:pt x="50816" y="121243"/>
                    <a:pt x="66490" y="121243"/>
                  </a:cubicBezTo>
                </a:path>
              </a:pathLst>
            </a:custGeom>
            <a:solidFill>
              <a:srgbClr val="000000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3BD1F64-8D23-4F19-B32D-11ABF17AEC22}"/>
                </a:ext>
              </a:extLst>
            </p:cNvPr>
            <p:cNvSpPr/>
            <p:nvPr/>
          </p:nvSpPr>
          <p:spPr>
            <a:xfrm>
              <a:off x="5919869" y="4969265"/>
              <a:ext cx="132980" cy="145702"/>
            </a:xfrm>
            <a:custGeom>
              <a:avLst/>
              <a:gdLst>
                <a:gd name="connsiteX0" fmla="*/ 66490 w 132980"/>
                <a:gd name="connsiteY0" fmla="*/ 0 h 145702"/>
                <a:gd name="connsiteX1" fmla="*/ 132981 w 132980"/>
                <a:gd name="connsiteY1" fmla="*/ 72886 h 145702"/>
                <a:gd name="connsiteX2" fmla="*/ 66490 w 132980"/>
                <a:gd name="connsiteY2" fmla="*/ 145702 h 145702"/>
                <a:gd name="connsiteX3" fmla="*/ 0 w 132980"/>
                <a:gd name="connsiteY3" fmla="*/ 72886 h 145702"/>
                <a:gd name="connsiteX4" fmla="*/ 66490 w 132980"/>
                <a:gd name="connsiteY4" fmla="*/ 0 h 145702"/>
                <a:gd name="connsiteX5" fmla="*/ 66490 w 132980"/>
                <a:gd name="connsiteY5" fmla="*/ 121243 h 145702"/>
                <a:gd name="connsiteX6" fmla="*/ 104023 w 132980"/>
                <a:gd name="connsiteY6" fmla="*/ 72886 h 145702"/>
                <a:gd name="connsiteX7" fmla="*/ 66490 w 132980"/>
                <a:gd name="connsiteY7" fmla="*/ 24459 h 145702"/>
                <a:gd name="connsiteX8" fmla="*/ 28888 w 132980"/>
                <a:gd name="connsiteY8" fmla="*/ 72886 h 145702"/>
                <a:gd name="connsiteX9" fmla="*/ 66490 w 132980"/>
                <a:gd name="connsiteY9" fmla="*/ 121243 h 145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980" h="145702">
                  <a:moveTo>
                    <a:pt x="66490" y="0"/>
                  </a:moveTo>
                  <a:cubicBezTo>
                    <a:pt x="84765" y="0"/>
                    <a:pt x="132981" y="7872"/>
                    <a:pt x="132981" y="72886"/>
                  </a:cubicBezTo>
                  <a:cubicBezTo>
                    <a:pt x="132981" y="137830"/>
                    <a:pt x="84765" y="145702"/>
                    <a:pt x="66490" y="145702"/>
                  </a:cubicBezTo>
                  <a:cubicBezTo>
                    <a:pt x="48146" y="145702"/>
                    <a:pt x="0" y="137760"/>
                    <a:pt x="0" y="72886"/>
                  </a:cubicBezTo>
                  <a:cubicBezTo>
                    <a:pt x="0" y="7942"/>
                    <a:pt x="48146" y="0"/>
                    <a:pt x="66490" y="0"/>
                  </a:cubicBezTo>
                  <a:moveTo>
                    <a:pt x="66490" y="121243"/>
                  </a:moveTo>
                  <a:cubicBezTo>
                    <a:pt x="82094" y="121243"/>
                    <a:pt x="104023" y="111614"/>
                    <a:pt x="104023" y="72886"/>
                  </a:cubicBezTo>
                  <a:cubicBezTo>
                    <a:pt x="104023" y="34089"/>
                    <a:pt x="82024" y="24459"/>
                    <a:pt x="66490" y="24459"/>
                  </a:cubicBezTo>
                  <a:cubicBezTo>
                    <a:pt x="50887" y="24459"/>
                    <a:pt x="28888" y="34089"/>
                    <a:pt x="28888" y="72886"/>
                  </a:cubicBezTo>
                  <a:cubicBezTo>
                    <a:pt x="28888" y="111614"/>
                    <a:pt x="50817" y="121243"/>
                    <a:pt x="66490" y="121243"/>
                  </a:cubicBezTo>
                </a:path>
              </a:pathLst>
            </a:custGeom>
            <a:solidFill>
              <a:srgbClr val="000000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4929FB9-AE57-4FC3-A2D5-BAA39FC2AD67}"/>
                </a:ext>
              </a:extLst>
            </p:cNvPr>
            <p:cNvSpPr/>
            <p:nvPr/>
          </p:nvSpPr>
          <p:spPr>
            <a:xfrm>
              <a:off x="5302338" y="4973552"/>
              <a:ext cx="106201" cy="140290"/>
            </a:xfrm>
            <a:custGeom>
              <a:avLst/>
              <a:gdLst>
                <a:gd name="connsiteX0" fmla="*/ 28887 w 106201"/>
                <a:gd name="connsiteY0" fmla="*/ 140290 h 140290"/>
                <a:gd name="connsiteX1" fmla="*/ 0 w 106201"/>
                <a:gd name="connsiteY1" fmla="*/ 140290 h 140290"/>
                <a:gd name="connsiteX2" fmla="*/ 0 w 106201"/>
                <a:gd name="connsiteY2" fmla="*/ 0 h 140290"/>
                <a:gd name="connsiteX3" fmla="*/ 63187 w 106201"/>
                <a:gd name="connsiteY3" fmla="*/ 0 h 140290"/>
                <a:gd name="connsiteX4" fmla="*/ 106202 w 106201"/>
                <a:gd name="connsiteY4" fmla="*/ 44913 h 140290"/>
                <a:gd name="connsiteX5" fmla="*/ 62062 w 106201"/>
                <a:gd name="connsiteY5" fmla="*/ 89685 h 140290"/>
                <a:gd name="connsiteX6" fmla="*/ 28887 w 106201"/>
                <a:gd name="connsiteY6" fmla="*/ 89685 h 140290"/>
                <a:gd name="connsiteX7" fmla="*/ 28887 w 106201"/>
                <a:gd name="connsiteY7" fmla="*/ 140290 h 140290"/>
                <a:gd name="connsiteX8" fmla="*/ 55737 w 106201"/>
                <a:gd name="connsiteY8" fmla="*/ 65436 h 140290"/>
                <a:gd name="connsiteX9" fmla="*/ 77314 w 106201"/>
                <a:gd name="connsiteY9" fmla="*/ 43577 h 140290"/>
                <a:gd name="connsiteX10" fmla="*/ 51801 w 106201"/>
                <a:gd name="connsiteY10" fmla="*/ 24249 h 140290"/>
                <a:gd name="connsiteX11" fmla="*/ 28887 w 106201"/>
                <a:gd name="connsiteY11" fmla="*/ 24249 h 140290"/>
                <a:gd name="connsiteX12" fmla="*/ 28887 w 106201"/>
                <a:gd name="connsiteY12" fmla="*/ 65506 h 140290"/>
                <a:gd name="connsiteX13" fmla="*/ 55737 w 106201"/>
                <a:gd name="connsiteY13" fmla="*/ 65506 h 140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201" h="140290">
                  <a:moveTo>
                    <a:pt x="28887" y="140290"/>
                  </a:moveTo>
                  <a:lnTo>
                    <a:pt x="0" y="140290"/>
                  </a:lnTo>
                  <a:lnTo>
                    <a:pt x="0" y="0"/>
                  </a:lnTo>
                  <a:lnTo>
                    <a:pt x="63187" y="0"/>
                  </a:lnTo>
                  <a:cubicBezTo>
                    <a:pt x="89966" y="0"/>
                    <a:pt x="106202" y="17431"/>
                    <a:pt x="106202" y="44913"/>
                  </a:cubicBezTo>
                  <a:cubicBezTo>
                    <a:pt x="106202" y="57564"/>
                    <a:pt x="99314" y="89685"/>
                    <a:pt x="62062" y="89685"/>
                  </a:cubicBezTo>
                  <a:lnTo>
                    <a:pt x="28887" y="89685"/>
                  </a:lnTo>
                  <a:lnTo>
                    <a:pt x="28887" y="140290"/>
                  </a:lnTo>
                  <a:moveTo>
                    <a:pt x="55737" y="65436"/>
                  </a:moveTo>
                  <a:cubicBezTo>
                    <a:pt x="77314" y="65436"/>
                    <a:pt x="77314" y="49833"/>
                    <a:pt x="77314" y="43577"/>
                  </a:cubicBezTo>
                  <a:cubicBezTo>
                    <a:pt x="77314" y="29871"/>
                    <a:pt x="69794" y="24249"/>
                    <a:pt x="51801" y="24249"/>
                  </a:cubicBezTo>
                  <a:lnTo>
                    <a:pt x="28887" y="24249"/>
                  </a:lnTo>
                  <a:lnTo>
                    <a:pt x="28887" y="65506"/>
                  </a:lnTo>
                  <a:lnTo>
                    <a:pt x="55737" y="65506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BC1BFF-692F-4884-B488-366C3D5644EE}"/>
                </a:ext>
              </a:extLst>
            </p:cNvPr>
            <p:cNvSpPr/>
            <p:nvPr/>
          </p:nvSpPr>
          <p:spPr>
            <a:xfrm>
              <a:off x="5669370" y="4972919"/>
              <a:ext cx="131434" cy="140360"/>
            </a:xfrm>
            <a:custGeom>
              <a:avLst/>
              <a:gdLst>
                <a:gd name="connsiteX0" fmla="*/ 30363 w 131434"/>
                <a:gd name="connsiteY0" fmla="*/ 140361 h 140360"/>
                <a:gd name="connsiteX1" fmla="*/ 0 w 131434"/>
                <a:gd name="connsiteY1" fmla="*/ 140361 h 140360"/>
                <a:gd name="connsiteX2" fmla="*/ 49270 w 131434"/>
                <a:gd name="connsiteY2" fmla="*/ 0 h 140360"/>
                <a:gd name="connsiteX3" fmla="*/ 82656 w 131434"/>
                <a:gd name="connsiteY3" fmla="*/ 0 h 140360"/>
                <a:gd name="connsiteX4" fmla="*/ 131434 w 131434"/>
                <a:gd name="connsiteY4" fmla="*/ 140361 h 140360"/>
                <a:gd name="connsiteX5" fmla="*/ 100016 w 131434"/>
                <a:gd name="connsiteY5" fmla="*/ 140361 h 140360"/>
                <a:gd name="connsiteX6" fmla="*/ 91161 w 131434"/>
                <a:gd name="connsiteY6" fmla="*/ 111403 h 140360"/>
                <a:gd name="connsiteX7" fmla="*/ 40063 w 131434"/>
                <a:gd name="connsiteY7" fmla="*/ 111403 h 140360"/>
                <a:gd name="connsiteX8" fmla="*/ 30363 w 131434"/>
                <a:gd name="connsiteY8" fmla="*/ 140361 h 140360"/>
                <a:gd name="connsiteX9" fmla="*/ 47724 w 131434"/>
                <a:gd name="connsiteY9" fmla="*/ 87225 h 140360"/>
                <a:gd name="connsiteX10" fmla="*/ 83007 w 131434"/>
                <a:gd name="connsiteY10" fmla="*/ 87225 h 140360"/>
                <a:gd name="connsiteX11" fmla="*/ 65858 w 131434"/>
                <a:gd name="connsiteY11" fmla="*/ 31629 h 140360"/>
                <a:gd name="connsiteX12" fmla="*/ 65436 w 131434"/>
                <a:gd name="connsiteY12" fmla="*/ 31629 h 140360"/>
                <a:gd name="connsiteX13" fmla="*/ 47724 w 131434"/>
                <a:gd name="connsiteY13" fmla="*/ 87225 h 14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434" h="140360">
                  <a:moveTo>
                    <a:pt x="30363" y="140361"/>
                  </a:moveTo>
                  <a:lnTo>
                    <a:pt x="0" y="140361"/>
                  </a:lnTo>
                  <a:lnTo>
                    <a:pt x="49270" y="0"/>
                  </a:lnTo>
                  <a:lnTo>
                    <a:pt x="82656" y="0"/>
                  </a:lnTo>
                  <a:lnTo>
                    <a:pt x="131434" y="140361"/>
                  </a:lnTo>
                  <a:lnTo>
                    <a:pt x="100016" y="140361"/>
                  </a:lnTo>
                  <a:lnTo>
                    <a:pt x="91161" y="111403"/>
                  </a:lnTo>
                  <a:lnTo>
                    <a:pt x="40063" y="111403"/>
                  </a:lnTo>
                  <a:lnTo>
                    <a:pt x="30363" y="140361"/>
                  </a:lnTo>
                  <a:close/>
                  <a:moveTo>
                    <a:pt x="47724" y="87225"/>
                  </a:moveTo>
                  <a:lnTo>
                    <a:pt x="83007" y="87225"/>
                  </a:lnTo>
                  <a:lnTo>
                    <a:pt x="65858" y="31629"/>
                  </a:lnTo>
                  <a:lnTo>
                    <a:pt x="65436" y="31629"/>
                  </a:lnTo>
                  <a:lnTo>
                    <a:pt x="47724" y="87225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CCC2137-3D0B-4FAA-9797-A0E7D0360A18}"/>
                </a:ext>
              </a:extLst>
            </p:cNvPr>
            <p:cNvSpPr/>
            <p:nvPr/>
          </p:nvSpPr>
          <p:spPr>
            <a:xfrm>
              <a:off x="6061705" y="4973482"/>
              <a:ext cx="112738" cy="140360"/>
            </a:xfrm>
            <a:custGeom>
              <a:avLst/>
              <a:gdLst>
                <a:gd name="connsiteX0" fmla="*/ 85748 w 112738"/>
                <a:gd name="connsiteY0" fmla="*/ 0 h 140360"/>
                <a:gd name="connsiteX1" fmla="*/ 112738 w 112738"/>
                <a:gd name="connsiteY1" fmla="*/ 0 h 140360"/>
                <a:gd name="connsiteX2" fmla="*/ 112738 w 112738"/>
                <a:gd name="connsiteY2" fmla="*/ 140361 h 140360"/>
                <a:gd name="connsiteX3" fmla="*/ 83780 w 112738"/>
                <a:gd name="connsiteY3" fmla="*/ 140361 h 140360"/>
                <a:gd name="connsiteX4" fmla="*/ 27271 w 112738"/>
                <a:gd name="connsiteY4" fmla="*/ 40274 h 140360"/>
                <a:gd name="connsiteX5" fmla="*/ 26919 w 112738"/>
                <a:gd name="connsiteY5" fmla="*/ 40274 h 140360"/>
                <a:gd name="connsiteX6" fmla="*/ 26919 w 112738"/>
                <a:gd name="connsiteY6" fmla="*/ 140361 h 140360"/>
                <a:gd name="connsiteX7" fmla="*/ 0 w 112738"/>
                <a:gd name="connsiteY7" fmla="*/ 140361 h 140360"/>
                <a:gd name="connsiteX8" fmla="*/ 0 w 112738"/>
                <a:gd name="connsiteY8" fmla="*/ 0 h 140360"/>
                <a:gd name="connsiteX9" fmla="*/ 30363 w 112738"/>
                <a:gd name="connsiteY9" fmla="*/ 0 h 140360"/>
                <a:gd name="connsiteX10" fmla="*/ 85327 w 112738"/>
                <a:gd name="connsiteY10" fmla="*/ 97767 h 140360"/>
                <a:gd name="connsiteX11" fmla="*/ 85748 w 112738"/>
                <a:gd name="connsiteY11" fmla="*/ 97767 h 14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738" h="140360">
                  <a:moveTo>
                    <a:pt x="85748" y="0"/>
                  </a:moveTo>
                  <a:lnTo>
                    <a:pt x="112738" y="0"/>
                  </a:lnTo>
                  <a:lnTo>
                    <a:pt x="112738" y="140361"/>
                  </a:lnTo>
                  <a:lnTo>
                    <a:pt x="83780" y="140361"/>
                  </a:lnTo>
                  <a:lnTo>
                    <a:pt x="27271" y="40274"/>
                  </a:lnTo>
                  <a:lnTo>
                    <a:pt x="26919" y="40274"/>
                  </a:lnTo>
                  <a:lnTo>
                    <a:pt x="26919" y="140361"/>
                  </a:lnTo>
                  <a:lnTo>
                    <a:pt x="0" y="140361"/>
                  </a:lnTo>
                  <a:lnTo>
                    <a:pt x="0" y="0"/>
                  </a:lnTo>
                  <a:lnTo>
                    <a:pt x="30363" y="0"/>
                  </a:lnTo>
                  <a:lnTo>
                    <a:pt x="85327" y="97767"/>
                  </a:lnTo>
                  <a:lnTo>
                    <a:pt x="85748" y="97767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35" name="Title Underline">
            <a:extLst>
              <a:ext uri="{FF2B5EF4-FFF2-40B4-BE49-F238E27FC236}">
                <a16:creationId xmlns:a16="http://schemas.microsoft.com/office/drawing/2014/main" id="{8115DAA5-B422-4709-AB92-2F3D08BA02CD}"/>
              </a:ext>
            </a:extLst>
          </p:cNvPr>
          <p:cNvSpPr/>
          <p:nvPr userDrawn="1"/>
        </p:nvSpPr>
        <p:spPr>
          <a:xfrm>
            <a:off x="1393216" y="3507237"/>
            <a:ext cx="6355028" cy="1800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0" name="ME Logo">
            <a:extLst>
              <a:ext uri="{FF2B5EF4-FFF2-40B4-BE49-F238E27FC236}">
                <a16:creationId xmlns:a16="http://schemas.microsoft.com/office/drawing/2014/main" id="{7F9DA26F-0A86-438C-9C0E-819A1900FC3A}"/>
              </a:ext>
            </a:extLst>
          </p:cNvPr>
          <p:cNvGrpSpPr/>
          <p:nvPr userDrawn="1"/>
        </p:nvGrpSpPr>
        <p:grpSpPr>
          <a:xfrm>
            <a:off x="7934730" y="127323"/>
            <a:ext cx="1033210" cy="431118"/>
            <a:chOff x="6732027" y="127323"/>
            <a:chExt cx="1033210" cy="431118"/>
          </a:xfrm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5265F61B-312E-4CF3-9E5D-3ECBF6DED048}"/>
                </a:ext>
              </a:extLst>
            </p:cNvPr>
            <p:cNvGrpSpPr/>
            <p:nvPr userDrawn="1"/>
          </p:nvGrpSpPr>
          <p:grpSpPr>
            <a:xfrm>
              <a:off x="6732779" y="465257"/>
              <a:ext cx="1032458" cy="93184"/>
              <a:chOff x="6732779" y="465257"/>
              <a:chExt cx="1032458" cy="93184"/>
            </a:xfrm>
          </p:grpSpPr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190C6369-F118-4DFE-BCEA-3CC09A93EF60}"/>
                  </a:ext>
                </a:extLst>
              </p:cNvPr>
              <p:cNvSpPr/>
              <p:nvPr/>
            </p:nvSpPr>
            <p:spPr>
              <a:xfrm>
                <a:off x="6863311" y="495192"/>
                <a:ext cx="54785" cy="47186"/>
              </a:xfrm>
              <a:custGeom>
                <a:avLst/>
                <a:gdLst>
                  <a:gd name="connsiteX0" fmla="*/ 34693 w 54785"/>
                  <a:gd name="connsiteY0" fmla="*/ 15339 h 47186"/>
                  <a:gd name="connsiteX1" fmla="*/ 27228 w 54785"/>
                  <a:gd name="connsiteY1" fmla="*/ 25292 h 47186"/>
                  <a:gd name="connsiteX2" fmla="*/ 17535 w 54785"/>
                  <a:gd name="connsiteY2" fmla="*/ 33649 h 47186"/>
                  <a:gd name="connsiteX3" fmla="*/ 16049 w 54785"/>
                  <a:gd name="connsiteY3" fmla="*/ 31049 h 47186"/>
                  <a:gd name="connsiteX4" fmla="*/ 20692 w 54785"/>
                  <a:gd name="connsiteY4" fmla="*/ 17604 h 47186"/>
                  <a:gd name="connsiteX5" fmla="*/ 31165 w 54785"/>
                  <a:gd name="connsiteY5" fmla="*/ 9322 h 47186"/>
                  <a:gd name="connsiteX6" fmla="*/ 35993 w 54785"/>
                  <a:gd name="connsiteY6" fmla="*/ 10789 h 47186"/>
                  <a:gd name="connsiteX7" fmla="*/ 34693 w 54785"/>
                  <a:gd name="connsiteY7" fmla="*/ 15339 h 47186"/>
                  <a:gd name="connsiteX8" fmla="*/ 44053 w 54785"/>
                  <a:gd name="connsiteY8" fmla="*/ 74 h 47186"/>
                  <a:gd name="connsiteX9" fmla="*/ 32595 w 54785"/>
                  <a:gd name="connsiteY9" fmla="*/ 241 h 47186"/>
                  <a:gd name="connsiteX10" fmla="*/ 11072 w 54785"/>
                  <a:gd name="connsiteY10" fmla="*/ 12330 h 47186"/>
                  <a:gd name="connsiteX11" fmla="*/ 79 w 54785"/>
                  <a:gd name="connsiteY11" fmla="*/ 35301 h 47186"/>
                  <a:gd name="connsiteX12" fmla="*/ 1955 w 54785"/>
                  <a:gd name="connsiteY12" fmla="*/ 43472 h 47186"/>
                  <a:gd name="connsiteX13" fmla="*/ 8918 w 54785"/>
                  <a:gd name="connsiteY13" fmla="*/ 47186 h 47186"/>
                  <a:gd name="connsiteX14" fmla="*/ 22029 w 54785"/>
                  <a:gd name="connsiteY14" fmla="*/ 40055 h 47186"/>
                  <a:gd name="connsiteX15" fmla="*/ 31276 w 54785"/>
                  <a:gd name="connsiteY15" fmla="*/ 27131 h 47186"/>
                  <a:gd name="connsiteX16" fmla="*/ 32279 w 54785"/>
                  <a:gd name="connsiteY16" fmla="*/ 27131 h 47186"/>
                  <a:gd name="connsiteX17" fmla="*/ 25835 w 54785"/>
                  <a:gd name="connsiteY17" fmla="*/ 46146 h 47186"/>
                  <a:gd name="connsiteX18" fmla="*/ 41323 w 54785"/>
                  <a:gd name="connsiteY18" fmla="*/ 46146 h 47186"/>
                  <a:gd name="connsiteX19" fmla="*/ 54786 w 54785"/>
                  <a:gd name="connsiteY19" fmla="*/ 0 h 47186"/>
                  <a:gd name="connsiteX20" fmla="*/ 44053 w 54785"/>
                  <a:gd name="connsiteY20" fmla="*/ 74 h 47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785" h="47186">
                    <a:moveTo>
                      <a:pt x="34693" y="15339"/>
                    </a:moveTo>
                    <a:cubicBezTo>
                      <a:pt x="34192" y="16769"/>
                      <a:pt x="31722" y="20093"/>
                      <a:pt x="27228" y="25292"/>
                    </a:cubicBezTo>
                    <a:cubicBezTo>
                      <a:pt x="22400" y="30863"/>
                      <a:pt x="19169" y="33649"/>
                      <a:pt x="17535" y="33649"/>
                    </a:cubicBezTo>
                    <a:cubicBezTo>
                      <a:pt x="16365" y="33649"/>
                      <a:pt x="15863" y="32776"/>
                      <a:pt x="16049" y="31049"/>
                    </a:cubicBezTo>
                    <a:cubicBezTo>
                      <a:pt x="16439" y="26759"/>
                      <a:pt x="17999" y="22284"/>
                      <a:pt x="20692" y="17604"/>
                    </a:cubicBezTo>
                    <a:cubicBezTo>
                      <a:pt x="23923" y="12070"/>
                      <a:pt x="27414" y="9322"/>
                      <a:pt x="31165" y="9322"/>
                    </a:cubicBezTo>
                    <a:cubicBezTo>
                      <a:pt x="32743" y="9322"/>
                      <a:pt x="34359" y="9805"/>
                      <a:pt x="35993" y="10789"/>
                    </a:cubicBezTo>
                    <a:lnTo>
                      <a:pt x="34693" y="15339"/>
                    </a:lnTo>
                    <a:close/>
                    <a:moveTo>
                      <a:pt x="44053" y="74"/>
                    </a:moveTo>
                    <a:cubicBezTo>
                      <a:pt x="39206" y="-37"/>
                      <a:pt x="34990" y="241"/>
                      <a:pt x="32595" y="241"/>
                    </a:cubicBezTo>
                    <a:cubicBezTo>
                      <a:pt x="25204" y="241"/>
                      <a:pt x="18018" y="4290"/>
                      <a:pt x="11072" y="12330"/>
                    </a:cubicBezTo>
                    <a:cubicBezTo>
                      <a:pt x="4462" y="19944"/>
                      <a:pt x="822" y="27576"/>
                      <a:pt x="79" y="35301"/>
                    </a:cubicBezTo>
                    <a:cubicBezTo>
                      <a:pt x="-237" y="38421"/>
                      <a:pt x="395" y="41132"/>
                      <a:pt x="1955" y="43472"/>
                    </a:cubicBezTo>
                    <a:cubicBezTo>
                      <a:pt x="3644" y="45923"/>
                      <a:pt x="5947" y="47186"/>
                      <a:pt x="8918" y="47186"/>
                    </a:cubicBezTo>
                    <a:cubicBezTo>
                      <a:pt x="13022" y="47186"/>
                      <a:pt x="17386" y="44791"/>
                      <a:pt x="22029" y="40055"/>
                    </a:cubicBezTo>
                    <a:cubicBezTo>
                      <a:pt x="25650" y="36304"/>
                      <a:pt x="28751" y="31996"/>
                      <a:pt x="31276" y="27131"/>
                    </a:cubicBezTo>
                    <a:lnTo>
                      <a:pt x="32279" y="27131"/>
                    </a:lnTo>
                    <a:lnTo>
                      <a:pt x="25835" y="46146"/>
                    </a:lnTo>
                    <a:lnTo>
                      <a:pt x="41323" y="46146"/>
                    </a:lnTo>
                    <a:lnTo>
                      <a:pt x="54786" y="0"/>
                    </a:lnTo>
                    <a:cubicBezTo>
                      <a:pt x="52279" y="0"/>
                      <a:pt x="49122" y="186"/>
                      <a:pt x="44053" y="74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7A56A23B-31FB-4804-AE05-A1AD16534C32}"/>
                  </a:ext>
                </a:extLst>
              </p:cNvPr>
              <p:cNvSpPr/>
              <p:nvPr/>
            </p:nvSpPr>
            <p:spPr>
              <a:xfrm>
                <a:off x="6968477" y="495217"/>
                <a:ext cx="57529" cy="63224"/>
              </a:xfrm>
              <a:custGeom>
                <a:avLst/>
                <a:gdLst>
                  <a:gd name="connsiteX0" fmla="*/ 37548 w 57529"/>
                  <a:gd name="connsiteY0" fmla="*/ 15258 h 63224"/>
                  <a:gd name="connsiteX1" fmla="*/ 30046 w 57529"/>
                  <a:gd name="connsiteY1" fmla="*/ 25268 h 63224"/>
                  <a:gd name="connsiteX2" fmla="*/ 20910 w 57529"/>
                  <a:gd name="connsiteY2" fmla="*/ 32696 h 63224"/>
                  <a:gd name="connsiteX3" fmla="*/ 19796 w 57529"/>
                  <a:gd name="connsiteY3" fmla="*/ 30040 h 63224"/>
                  <a:gd name="connsiteX4" fmla="*/ 24289 w 57529"/>
                  <a:gd name="connsiteY4" fmla="*/ 17190 h 63224"/>
                  <a:gd name="connsiteX5" fmla="*/ 34187 w 57529"/>
                  <a:gd name="connsiteY5" fmla="*/ 9298 h 63224"/>
                  <a:gd name="connsiteX6" fmla="*/ 38904 w 57529"/>
                  <a:gd name="connsiteY6" fmla="*/ 10505 h 63224"/>
                  <a:gd name="connsiteX7" fmla="*/ 37548 w 57529"/>
                  <a:gd name="connsiteY7" fmla="*/ 15258 h 63224"/>
                  <a:gd name="connsiteX8" fmla="*/ 46740 w 57529"/>
                  <a:gd name="connsiteY8" fmla="*/ 13 h 63224"/>
                  <a:gd name="connsiteX9" fmla="*/ 36286 w 57529"/>
                  <a:gd name="connsiteY9" fmla="*/ 217 h 63224"/>
                  <a:gd name="connsiteX10" fmla="*/ 14800 w 57529"/>
                  <a:gd name="connsiteY10" fmla="*/ 11507 h 63224"/>
                  <a:gd name="connsiteX11" fmla="*/ 3807 w 57529"/>
                  <a:gd name="connsiteY11" fmla="*/ 34033 h 63224"/>
                  <a:gd name="connsiteX12" fmla="*/ 5701 w 57529"/>
                  <a:gd name="connsiteY12" fmla="*/ 42222 h 63224"/>
                  <a:gd name="connsiteX13" fmla="*/ 12962 w 57529"/>
                  <a:gd name="connsiteY13" fmla="*/ 45769 h 63224"/>
                  <a:gd name="connsiteX14" fmla="*/ 34261 w 57529"/>
                  <a:gd name="connsiteY14" fmla="*/ 27162 h 63224"/>
                  <a:gd name="connsiteX15" fmla="*/ 36118 w 57529"/>
                  <a:gd name="connsiteY15" fmla="*/ 27162 h 63224"/>
                  <a:gd name="connsiteX16" fmla="*/ 32850 w 57529"/>
                  <a:gd name="connsiteY16" fmla="*/ 37747 h 63224"/>
                  <a:gd name="connsiteX17" fmla="*/ 27725 w 57529"/>
                  <a:gd name="connsiteY17" fmla="*/ 49019 h 63224"/>
                  <a:gd name="connsiteX18" fmla="*/ 18737 w 57529"/>
                  <a:gd name="connsiteY18" fmla="*/ 54237 h 63224"/>
                  <a:gd name="connsiteX19" fmla="*/ 0 w 57529"/>
                  <a:gd name="connsiteY19" fmla="*/ 48666 h 63224"/>
                  <a:gd name="connsiteX20" fmla="*/ 1188 w 57529"/>
                  <a:gd name="connsiteY20" fmla="*/ 61962 h 63224"/>
                  <a:gd name="connsiteX21" fmla="*/ 15543 w 57529"/>
                  <a:gd name="connsiteY21" fmla="*/ 63225 h 63224"/>
                  <a:gd name="connsiteX22" fmla="*/ 45459 w 57529"/>
                  <a:gd name="connsiteY22" fmla="*/ 43150 h 63224"/>
                  <a:gd name="connsiteX23" fmla="*/ 57530 w 57529"/>
                  <a:gd name="connsiteY23" fmla="*/ 13 h 63224"/>
                  <a:gd name="connsiteX24" fmla="*/ 46740 w 57529"/>
                  <a:gd name="connsiteY24" fmla="*/ 13 h 6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529" h="63224">
                    <a:moveTo>
                      <a:pt x="37548" y="15258"/>
                    </a:moveTo>
                    <a:cubicBezTo>
                      <a:pt x="37010" y="17115"/>
                      <a:pt x="34503" y="20458"/>
                      <a:pt x="30046" y="25268"/>
                    </a:cubicBezTo>
                    <a:cubicBezTo>
                      <a:pt x="25478" y="30207"/>
                      <a:pt x="22432" y="32696"/>
                      <a:pt x="20910" y="32696"/>
                    </a:cubicBezTo>
                    <a:cubicBezTo>
                      <a:pt x="20000" y="32696"/>
                      <a:pt x="19591" y="31804"/>
                      <a:pt x="19796" y="30040"/>
                    </a:cubicBezTo>
                    <a:cubicBezTo>
                      <a:pt x="20185" y="25955"/>
                      <a:pt x="21671" y="21665"/>
                      <a:pt x="24289" y="17190"/>
                    </a:cubicBezTo>
                    <a:cubicBezTo>
                      <a:pt x="27335" y="11934"/>
                      <a:pt x="30640" y="9298"/>
                      <a:pt x="34187" y="9298"/>
                    </a:cubicBezTo>
                    <a:cubicBezTo>
                      <a:pt x="35877" y="9298"/>
                      <a:pt x="37437" y="9688"/>
                      <a:pt x="38904" y="10505"/>
                    </a:cubicBezTo>
                    <a:lnTo>
                      <a:pt x="37548" y="15258"/>
                    </a:lnTo>
                    <a:close/>
                    <a:moveTo>
                      <a:pt x="46740" y="13"/>
                    </a:moveTo>
                    <a:cubicBezTo>
                      <a:pt x="42098" y="-62"/>
                      <a:pt x="36286" y="217"/>
                      <a:pt x="36286" y="217"/>
                    </a:cubicBezTo>
                    <a:cubicBezTo>
                      <a:pt x="28820" y="217"/>
                      <a:pt x="21653" y="3987"/>
                      <a:pt x="14800" y="11507"/>
                    </a:cubicBezTo>
                    <a:cubicBezTo>
                      <a:pt x="8226" y="18694"/>
                      <a:pt x="4587" y="26233"/>
                      <a:pt x="3807" y="34033"/>
                    </a:cubicBezTo>
                    <a:cubicBezTo>
                      <a:pt x="3510" y="37338"/>
                      <a:pt x="4123" y="40049"/>
                      <a:pt x="5701" y="42222"/>
                    </a:cubicBezTo>
                    <a:cubicBezTo>
                      <a:pt x="7391" y="44580"/>
                      <a:pt x="9805" y="45769"/>
                      <a:pt x="12962" y="45769"/>
                    </a:cubicBezTo>
                    <a:cubicBezTo>
                      <a:pt x="20557" y="45769"/>
                      <a:pt x="27613" y="39566"/>
                      <a:pt x="34261" y="27162"/>
                    </a:cubicBezTo>
                    <a:lnTo>
                      <a:pt x="36118" y="27162"/>
                    </a:lnTo>
                    <a:cubicBezTo>
                      <a:pt x="35041" y="30690"/>
                      <a:pt x="33964" y="34218"/>
                      <a:pt x="32850" y="37747"/>
                    </a:cubicBezTo>
                    <a:cubicBezTo>
                      <a:pt x="31253" y="42742"/>
                      <a:pt x="29545" y="46493"/>
                      <a:pt x="27725" y="49019"/>
                    </a:cubicBezTo>
                    <a:cubicBezTo>
                      <a:pt x="25218" y="52491"/>
                      <a:pt x="22228" y="54237"/>
                      <a:pt x="18737" y="54237"/>
                    </a:cubicBezTo>
                    <a:cubicBezTo>
                      <a:pt x="13500" y="54237"/>
                      <a:pt x="7242" y="52398"/>
                      <a:pt x="0" y="48666"/>
                    </a:cubicBezTo>
                    <a:lnTo>
                      <a:pt x="1188" y="61962"/>
                    </a:lnTo>
                    <a:cubicBezTo>
                      <a:pt x="5032" y="62816"/>
                      <a:pt x="9842" y="63225"/>
                      <a:pt x="15543" y="63225"/>
                    </a:cubicBezTo>
                    <a:cubicBezTo>
                      <a:pt x="31792" y="63225"/>
                      <a:pt x="41764" y="56521"/>
                      <a:pt x="45459" y="43150"/>
                    </a:cubicBezTo>
                    <a:lnTo>
                      <a:pt x="57530" y="13"/>
                    </a:lnTo>
                    <a:cubicBezTo>
                      <a:pt x="55171" y="13"/>
                      <a:pt x="51513" y="87"/>
                      <a:pt x="46740" y="13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E2787F4E-532D-4FFF-873E-56810DDBDD22}"/>
                  </a:ext>
                </a:extLst>
              </p:cNvPr>
              <p:cNvSpPr/>
              <p:nvPr/>
            </p:nvSpPr>
            <p:spPr>
              <a:xfrm>
                <a:off x="7026336" y="495266"/>
                <a:ext cx="45256" cy="47130"/>
              </a:xfrm>
              <a:custGeom>
                <a:avLst/>
                <a:gdLst>
                  <a:gd name="connsiteX0" fmla="*/ 17666 w 45256"/>
                  <a:gd name="connsiteY0" fmla="*/ 21745 h 47130"/>
                  <a:gd name="connsiteX1" fmla="*/ 21361 w 45256"/>
                  <a:gd name="connsiteY1" fmla="*/ 14299 h 47130"/>
                  <a:gd name="connsiteX2" fmla="*/ 27990 w 45256"/>
                  <a:gd name="connsiteY2" fmla="*/ 10065 h 47130"/>
                  <a:gd name="connsiteX3" fmla="*/ 30887 w 45256"/>
                  <a:gd name="connsiteY3" fmla="*/ 13426 h 47130"/>
                  <a:gd name="connsiteX4" fmla="*/ 17666 w 45256"/>
                  <a:gd name="connsiteY4" fmla="*/ 21745 h 47130"/>
                  <a:gd name="connsiteX5" fmla="*/ 23069 w 45256"/>
                  <a:gd name="connsiteY5" fmla="*/ 37585 h 47130"/>
                  <a:gd name="connsiteX6" fmla="*/ 15790 w 45256"/>
                  <a:gd name="connsiteY6" fmla="*/ 30752 h 47130"/>
                  <a:gd name="connsiteX7" fmla="*/ 34230 w 45256"/>
                  <a:gd name="connsiteY7" fmla="*/ 25366 h 47130"/>
                  <a:gd name="connsiteX8" fmla="*/ 45205 w 45256"/>
                  <a:gd name="connsiteY8" fmla="*/ 10102 h 47130"/>
                  <a:gd name="connsiteX9" fmla="*/ 42215 w 45256"/>
                  <a:gd name="connsiteY9" fmla="*/ 2563 h 47130"/>
                  <a:gd name="connsiteX10" fmla="*/ 34304 w 45256"/>
                  <a:gd name="connsiteY10" fmla="*/ 0 h 47130"/>
                  <a:gd name="connsiteX11" fmla="*/ 11593 w 45256"/>
                  <a:gd name="connsiteY11" fmla="*/ 9619 h 47130"/>
                  <a:gd name="connsiteX12" fmla="*/ 80 w 45256"/>
                  <a:gd name="connsiteY12" fmla="*/ 32033 h 47130"/>
                  <a:gd name="connsiteX13" fmla="*/ 4797 w 45256"/>
                  <a:gd name="connsiteY13" fmla="*/ 43472 h 47130"/>
                  <a:gd name="connsiteX14" fmla="*/ 17053 w 45256"/>
                  <a:gd name="connsiteY14" fmla="*/ 47130 h 47130"/>
                  <a:gd name="connsiteX15" fmla="*/ 40469 w 45256"/>
                  <a:gd name="connsiteY15" fmla="*/ 42172 h 47130"/>
                  <a:gd name="connsiteX16" fmla="*/ 43738 w 45256"/>
                  <a:gd name="connsiteY16" fmla="*/ 30993 h 47130"/>
                  <a:gd name="connsiteX17" fmla="*/ 23069 w 45256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56" h="47130">
                    <a:moveTo>
                      <a:pt x="17666" y="21745"/>
                    </a:moveTo>
                    <a:cubicBezTo>
                      <a:pt x="18371" y="19071"/>
                      <a:pt x="19597" y="16620"/>
                      <a:pt x="21361" y="14299"/>
                    </a:cubicBezTo>
                    <a:cubicBezTo>
                      <a:pt x="23459" y="11495"/>
                      <a:pt x="25669" y="10065"/>
                      <a:pt x="27990" y="10065"/>
                    </a:cubicBezTo>
                    <a:cubicBezTo>
                      <a:pt x="30126" y="10065"/>
                      <a:pt x="31110" y="11161"/>
                      <a:pt x="30887" y="13426"/>
                    </a:cubicBezTo>
                    <a:cubicBezTo>
                      <a:pt x="30367" y="18997"/>
                      <a:pt x="25966" y="21745"/>
                      <a:pt x="17666" y="21745"/>
                    </a:cubicBezTo>
                    <a:moveTo>
                      <a:pt x="23069" y="37585"/>
                    </a:moveTo>
                    <a:cubicBezTo>
                      <a:pt x="17851" y="37585"/>
                      <a:pt x="15419" y="35301"/>
                      <a:pt x="15790" y="30752"/>
                    </a:cubicBezTo>
                    <a:cubicBezTo>
                      <a:pt x="22122" y="30752"/>
                      <a:pt x="28269" y="28950"/>
                      <a:pt x="34230" y="25366"/>
                    </a:cubicBezTo>
                    <a:cubicBezTo>
                      <a:pt x="40971" y="21244"/>
                      <a:pt x="44610" y="16174"/>
                      <a:pt x="45205" y="10102"/>
                    </a:cubicBezTo>
                    <a:cubicBezTo>
                      <a:pt x="45502" y="6927"/>
                      <a:pt x="44518" y="4457"/>
                      <a:pt x="42215" y="2563"/>
                    </a:cubicBezTo>
                    <a:cubicBezTo>
                      <a:pt x="40079" y="836"/>
                      <a:pt x="37461" y="0"/>
                      <a:pt x="34304" y="0"/>
                    </a:cubicBezTo>
                    <a:cubicBezTo>
                      <a:pt x="26022" y="0"/>
                      <a:pt x="18445" y="3194"/>
                      <a:pt x="11593" y="9619"/>
                    </a:cubicBezTo>
                    <a:cubicBezTo>
                      <a:pt x="4759" y="16026"/>
                      <a:pt x="915" y="23509"/>
                      <a:pt x="80" y="32033"/>
                    </a:cubicBezTo>
                    <a:cubicBezTo>
                      <a:pt x="-384" y="36936"/>
                      <a:pt x="1175" y="40724"/>
                      <a:pt x="4797" y="43472"/>
                    </a:cubicBezTo>
                    <a:cubicBezTo>
                      <a:pt x="7953" y="45886"/>
                      <a:pt x="12002" y="47130"/>
                      <a:pt x="17053" y="47130"/>
                    </a:cubicBezTo>
                    <a:cubicBezTo>
                      <a:pt x="23311" y="47130"/>
                      <a:pt x="31129" y="45459"/>
                      <a:pt x="40469" y="42172"/>
                    </a:cubicBezTo>
                    <a:lnTo>
                      <a:pt x="43738" y="30993"/>
                    </a:lnTo>
                    <a:cubicBezTo>
                      <a:pt x="35548" y="35376"/>
                      <a:pt x="28659" y="37585"/>
                      <a:pt x="23069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D12C96AA-8B14-49D4-B201-2F9CADED7E21}"/>
                  </a:ext>
                </a:extLst>
              </p:cNvPr>
              <p:cNvSpPr/>
              <p:nvPr/>
            </p:nvSpPr>
            <p:spPr>
              <a:xfrm>
                <a:off x="7073713" y="495062"/>
                <a:ext cx="44846" cy="47074"/>
              </a:xfrm>
              <a:custGeom>
                <a:avLst/>
                <a:gdLst>
                  <a:gd name="connsiteX0" fmla="*/ 44846 w 44846"/>
                  <a:gd name="connsiteY0" fmla="*/ 1374 h 47074"/>
                  <a:gd name="connsiteX1" fmla="*/ 42079 w 44846"/>
                  <a:gd name="connsiteY1" fmla="*/ 11086 h 47074"/>
                  <a:gd name="connsiteX2" fmla="*/ 32479 w 44846"/>
                  <a:gd name="connsiteY2" fmla="*/ 9025 h 47074"/>
                  <a:gd name="connsiteX3" fmla="*/ 25961 w 44846"/>
                  <a:gd name="connsiteY3" fmla="*/ 13166 h 47074"/>
                  <a:gd name="connsiteX4" fmla="*/ 28951 w 44846"/>
                  <a:gd name="connsiteY4" fmla="*/ 18180 h 47074"/>
                  <a:gd name="connsiteX5" fmla="*/ 34893 w 44846"/>
                  <a:gd name="connsiteY5" fmla="*/ 24029 h 47074"/>
                  <a:gd name="connsiteX6" fmla="*/ 37567 w 44846"/>
                  <a:gd name="connsiteY6" fmla="*/ 32126 h 47074"/>
                  <a:gd name="connsiteX7" fmla="*/ 29749 w 44846"/>
                  <a:gd name="connsiteY7" fmla="*/ 43899 h 47074"/>
                  <a:gd name="connsiteX8" fmla="*/ 15729 w 44846"/>
                  <a:gd name="connsiteY8" fmla="*/ 47075 h 47074"/>
                  <a:gd name="connsiteX9" fmla="*/ 0 w 44846"/>
                  <a:gd name="connsiteY9" fmla="*/ 44623 h 47074"/>
                  <a:gd name="connsiteX10" fmla="*/ 3045 w 44846"/>
                  <a:gd name="connsiteY10" fmla="*/ 34057 h 47074"/>
                  <a:gd name="connsiteX11" fmla="*/ 16564 w 44846"/>
                  <a:gd name="connsiteY11" fmla="*/ 38050 h 47074"/>
                  <a:gd name="connsiteX12" fmla="*/ 20074 w 44846"/>
                  <a:gd name="connsiteY12" fmla="*/ 36843 h 47074"/>
                  <a:gd name="connsiteX13" fmla="*/ 21838 w 44846"/>
                  <a:gd name="connsiteY13" fmla="*/ 33779 h 47074"/>
                  <a:gd name="connsiteX14" fmla="*/ 19183 w 44846"/>
                  <a:gd name="connsiteY14" fmla="*/ 27966 h 47074"/>
                  <a:gd name="connsiteX15" fmla="*/ 13723 w 44846"/>
                  <a:gd name="connsiteY15" fmla="*/ 21968 h 47074"/>
                  <a:gd name="connsiteX16" fmla="*/ 11216 w 44846"/>
                  <a:gd name="connsiteY16" fmla="*/ 13965 h 47074"/>
                  <a:gd name="connsiteX17" fmla="*/ 19164 w 44846"/>
                  <a:gd name="connsiteY17" fmla="*/ 2878 h 47074"/>
                  <a:gd name="connsiteX18" fmla="*/ 32757 w 44846"/>
                  <a:gd name="connsiteY18" fmla="*/ 0 h 47074"/>
                  <a:gd name="connsiteX19" fmla="*/ 44846 w 44846"/>
                  <a:gd name="connsiteY19" fmla="*/ 1374 h 47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846" h="47074">
                    <a:moveTo>
                      <a:pt x="44846" y="1374"/>
                    </a:moveTo>
                    <a:lnTo>
                      <a:pt x="42079" y="11086"/>
                    </a:lnTo>
                    <a:cubicBezTo>
                      <a:pt x="38477" y="9749"/>
                      <a:pt x="35283" y="9025"/>
                      <a:pt x="32479" y="9025"/>
                    </a:cubicBezTo>
                    <a:cubicBezTo>
                      <a:pt x="28412" y="9025"/>
                      <a:pt x="26221" y="10436"/>
                      <a:pt x="25961" y="13166"/>
                    </a:cubicBezTo>
                    <a:cubicBezTo>
                      <a:pt x="25849" y="14447"/>
                      <a:pt x="26834" y="16100"/>
                      <a:pt x="28951" y="18180"/>
                    </a:cubicBezTo>
                    <a:cubicBezTo>
                      <a:pt x="32367" y="21430"/>
                      <a:pt x="34354" y="23379"/>
                      <a:pt x="34893" y="24029"/>
                    </a:cubicBezTo>
                    <a:cubicBezTo>
                      <a:pt x="36973" y="26685"/>
                      <a:pt x="37864" y="29378"/>
                      <a:pt x="37567" y="32126"/>
                    </a:cubicBezTo>
                    <a:cubicBezTo>
                      <a:pt x="37084" y="37400"/>
                      <a:pt x="34447" y="41281"/>
                      <a:pt x="29749" y="43899"/>
                    </a:cubicBezTo>
                    <a:cubicBezTo>
                      <a:pt x="25924" y="46016"/>
                      <a:pt x="21244" y="47075"/>
                      <a:pt x="15729" y="47075"/>
                    </a:cubicBezTo>
                    <a:cubicBezTo>
                      <a:pt x="11458" y="47075"/>
                      <a:pt x="6202" y="46258"/>
                      <a:pt x="0" y="44623"/>
                    </a:cubicBezTo>
                    <a:lnTo>
                      <a:pt x="3045" y="34057"/>
                    </a:lnTo>
                    <a:cubicBezTo>
                      <a:pt x="8765" y="36731"/>
                      <a:pt x="13277" y="38050"/>
                      <a:pt x="16564" y="38050"/>
                    </a:cubicBezTo>
                    <a:cubicBezTo>
                      <a:pt x="17827" y="38050"/>
                      <a:pt x="19016" y="37641"/>
                      <a:pt x="20074" y="36843"/>
                    </a:cubicBezTo>
                    <a:cubicBezTo>
                      <a:pt x="21133" y="36063"/>
                      <a:pt x="21727" y="35060"/>
                      <a:pt x="21838" y="33779"/>
                    </a:cubicBezTo>
                    <a:cubicBezTo>
                      <a:pt x="21987" y="32126"/>
                      <a:pt x="21114" y="30195"/>
                      <a:pt x="19183" y="27966"/>
                    </a:cubicBezTo>
                    <a:cubicBezTo>
                      <a:pt x="17363" y="25998"/>
                      <a:pt x="15524" y="23974"/>
                      <a:pt x="13723" y="21968"/>
                    </a:cubicBezTo>
                    <a:cubicBezTo>
                      <a:pt x="11792" y="19368"/>
                      <a:pt x="10956" y="16676"/>
                      <a:pt x="11216" y="13965"/>
                    </a:cubicBezTo>
                    <a:cubicBezTo>
                      <a:pt x="11699" y="8988"/>
                      <a:pt x="14336" y="5292"/>
                      <a:pt x="19164" y="2878"/>
                    </a:cubicBezTo>
                    <a:cubicBezTo>
                      <a:pt x="22934" y="947"/>
                      <a:pt x="27428" y="0"/>
                      <a:pt x="32757" y="0"/>
                    </a:cubicBezTo>
                    <a:cubicBezTo>
                      <a:pt x="33556" y="0"/>
                      <a:pt x="37567" y="427"/>
                      <a:pt x="44846" y="1374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4E318BAE-50B8-4CF3-BD01-F8FB776FC53A}"/>
                  </a:ext>
                </a:extLst>
              </p:cNvPr>
              <p:cNvSpPr/>
              <p:nvPr/>
            </p:nvSpPr>
            <p:spPr>
              <a:xfrm>
                <a:off x="7143981" y="476214"/>
                <a:ext cx="53388" cy="75375"/>
              </a:xfrm>
              <a:custGeom>
                <a:avLst/>
                <a:gdLst>
                  <a:gd name="connsiteX0" fmla="*/ 53389 w 53388"/>
                  <a:gd name="connsiteY0" fmla="*/ 1931 h 75375"/>
                  <a:gd name="connsiteX1" fmla="*/ 50677 w 53388"/>
                  <a:gd name="connsiteY1" fmla="*/ 11495 h 75375"/>
                  <a:gd name="connsiteX2" fmla="*/ 40761 w 53388"/>
                  <a:gd name="connsiteY2" fmla="*/ 8932 h 75375"/>
                  <a:gd name="connsiteX3" fmla="*/ 34206 w 53388"/>
                  <a:gd name="connsiteY3" fmla="*/ 12405 h 75375"/>
                  <a:gd name="connsiteX4" fmla="*/ 31606 w 53388"/>
                  <a:gd name="connsiteY4" fmla="*/ 20037 h 75375"/>
                  <a:gd name="connsiteX5" fmla="*/ 43082 w 53388"/>
                  <a:gd name="connsiteY5" fmla="*/ 20037 h 75375"/>
                  <a:gd name="connsiteX6" fmla="*/ 40408 w 53388"/>
                  <a:gd name="connsiteY6" fmla="*/ 29006 h 75375"/>
                  <a:gd name="connsiteX7" fmla="*/ 29118 w 53388"/>
                  <a:gd name="connsiteY7" fmla="*/ 29006 h 75375"/>
                  <a:gd name="connsiteX8" fmla="*/ 15673 w 53388"/>
                  <a:gd name="connsiteY8" fmla="*/ 75375 h 75375"/>
                  <a:gd name="connsiteX9" fmla="*/ 0 w 53388"/>
                  <a:gd name="connsiteY9" fmla="*/ 75375 h 75375"/>
                  <a:gd name="connsiteX10" fmla="*/ 16100 w 53388"/>
                  <a:gd name="connsiteY10" fmla="*/ 20037 h 75375"/>
                  <a:gd name="connsiteX11" fmla="*/ 26091 w 53388"/>
                  <a:gd name="connsiteY11" fmla="*/ 5460 h 75375"/>
                  <a:gd name="connsiteX12" fmla="*/ 42302 w 53388"/>
                  <a:gd name="connsiteY12" fmla="*/ 0 h 75375"/>
                  <a:gd name="connsiteX13" fmla="*/ 53389 w 53388"/>
                  <a:gd name="connsiteY13" fmla="*/ 1931 h 7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388" h="75375">
                    <a:moveTo>
                      <a:pt x="53389" y="1931"/>
                    </a:moveTo>
                    <a:lnTo>
                      <a:pt x="50677" y="11495"/>
                    </a:lnTo>
                    <a:cubicBezTo>
                      <a:pt x="47093" y="9805"/>
                      <a:pt x="43788" y="8932"/>
                      <a:pt x="40761" y="8932"/>
                    </a:cubicBezTo>
                    <a:cubicBezTo>
                      <a:pt x="37808" y="8932"/>
                      <a:pt x="35636" y="10102"/>
                      <a:pt x="34206" y="12405"/>
                    </a:cubicBezTo>
                    <a:cubicBezTo>
                      <a:pt x="33537" y="13519"/>
                      <a:pt x="32702" y="16026"/>
                      <a:pt x="31606" y="20037"/>
                    </a:cubicBezTo>
                    <a:lnTo>
                      <a:pt x="43082" y="20037"/>
                    </a:lnTo>
                    <a:lnTo>
                      <a:pt x="40408" y="29006"/>
                    </a:lnTo>
                    <a:lnTo>
                      <a:pt x="29118" y="29006"/>
                    </a:lnTo>
                    <a:lnTo>
                      <a:pt x="15673" y="75375"/>
                    </a:lnTo>
                    <a:lnTo>
                      <a:pt x="0" y="75375"/>
                    </a:lnTo>
                    <a:lnTo>
                      <a:pt x="16100" y="20037"/>
                    </a:lnTo>
                    <a:cubicBezTo>
                      <a:pt x="18254" y="13872"/>
                      <a:pt x="21597" y="9006"/>
                      <a:pt x="26091" y="5460"/>
                    </a:cubicBezTo>
                    <a:cubicBezTo>
                      <a:pt x="30770" y="1820"/>
                      <a:pt x="36174" y="0"/>
                      <a:pt x="42302" y="0"/>
                    </a:cubicBezTo>
                    <a:cubicBezTo>
                      <a:pt x="46276" y="19"/>
                      <a:pt x="49972" y="669"/>
                      <a:pt x="53389" y="1931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47CCC6E8-B589-4AA5-A404-0FB8E1D09381}"/>
                  </a:ext>
                </a:extLst>
              </p:cNvPr>
              <p:cNvSpPr/>
              <p:nvPr/>
            </p:nvSpPr>
            <p:spPr>
              <a:xfrm>
                <a:off x="7184668" y="495266"/>
                <a:ext cx="51356" cy="47130"/>
              </a:xfrm>
              <a:custGeom>
                <a:avLst/>
                <a:gdLst>
                  <a:gd name="connsiteX0" fmla="*/ 31328 w 51356"/>
                  <a:gd name="connsiteY0" fmla="*/ 30417 h 47130"/>
                  <a:gd name="connsiteX1" fmla="*/ 21170 w 51356"/>
                  <a:gd name="connsiteY1" fmla="*/ 37585 h 47130"/>
                  <a:gd name="connsiteX2" fmla="*/ 16751 w 51356"/>
                  <a:gd name="connsiteY2" fmla="*/ 34874 h 47130"/>
                  <a:gd name="connsiteX3" fmla="*/ 15952 w 51356"/>
                  <a:gd name="connsiteY3" fmla="*/ 29285 h 47130"/>
                  <a:gd name="connsiteX4" fmla="*/ 20000 w 51356"/>
                  <a:gd name="connsiteY4" fmla="*/ 16657 h 47130"/>
                  <a:gd name="connsiteX5" fmla="*/ 30177 w 51356"/>
                  <a:gd name="connsiteY5" fmla="*/ 9545 h 47130"/>
                  <a:gd name="connsiteX6" fmla="*/ 34652 w 51356"/>
                  <a:gd name="connsiteY6" fmla="*/ 12200 h 47130"/>
                  <a:gd name="connsiteX7" fmla="*/ 35413 w 51356"/>
                  <a:gd name="connsiteY7" fmla="*/ 17883 h 47130"/>
                  <a:gd name="connsiteX8" fmla="*/ 31328 w 51356"/>
                  <a:gd name="connsiteY8" fmla="*/ 30417 h 47130"/>
                  <a:gd name="connsiteX9" fmla="*/ 46592 w 51356"/>
                  <a:gd name="connsiteY9" fmla="*/ 3621 h 47130"/>
                  <a:gd name="connsiteX10" fmla="*/ 34281 w 51356"/>
                  <a:gd name="connsiteY10" fmla="*/ 0 h 47130"/>
                  <a:gd name="connsiteX11" fmla="*/ 11570 w 51356"/>
                  <a:gd name="connsiteY11" fmla="*/ 9619 h 47130"/>
                  <a:gd name="connsiteX12" fmla="*/ 75 w 51356"/>
                  <a:gd name="connsiteY12" fmla="*/ 32033 h 47130"/>
                  <a:gd name="connsiteX13" fmla="*/ 4773 w 51356"/>
                  <a:gd name="connsiteY13" fmla="*/ 43472 h 47130"/>
                  <a:gd name="connsiteX14" fmla="*/ 17048 w 51356"/>
                  <a:gd name="connsiteY14" fmla="*/ 47130 h 47130"/>
                  <a:gd name="connsiteX15" fmla="*/ 39685 w 51356"/>
                  <a:gd name="connsiteY15" fmla="*/ 37344 h 47130"/>
                  <a:gd name="connsiteX16" fmla="*/ 51272 w 51356"/>
                  <a:gd name="connsiteY16" fmla="*/ 15042 h 47130"/>
                  <a:gd name="connsiteX17" fmla="*/ 46592 w 51356"/>
                  <a:gd name="connsiteY17" fmla="*/ 3621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356" h="47130">
                    <a:moveTo>
                      <a:pt x="31328" y="30417"/>
                    </a:moveTo>
                    <a:cubicBezTo>
                      <a:pt x="28487" y="35190"/>
                      <a:pt x="25107" y="37585"/>
                      <a:pt x="21170" y="37585"/>
                    </a:cubicBezTo>
                    <a:cubicBezTo>
                      <a:pt x="19146" y="37585"/>
                      <a:pt x="17661" y="36676"/>
                      <a:pt x="16751" y="34874"/>
                    </a:cubicBezTo>
                    <a:cubicBezTo>
                      <a:pt x="15989" y="33389"/>
                      <a:pt x="15729" y="31513"/>
                      <a:pt x="15952" y="29285"/>
                    </a:cubicBezTo>
                    <a:cubicBezTo>
                      <a:pt x="16361" y="24754"/>
                      <a:pt x="17716" y="20575"/>
                      <a:pt x="20000" y="16657"/>
                    </a:cubicBezTo>
                    <a:cubicBezTo>
                      <a:pt x="22804" y="11922"/>
                      <a:pt x="26184" y="9545"/>
                      <a:pt x="30177" y="9545"/>
                    </a:cubicBezTo>
                    <a:cubicBezTo>
                      <a:pt x="32257" y="9545"/>
                      <a:pt x="33761" y="10399"/>
                      <a:pt x="34652" y="12200"/>
                    </a:cubicBezTo>
                    <a:cubicBezTo>
                      <a:pt x="35395" y="13667"/>
                      <a:pt x="35636" y="15543"/>
                      <a:pt x="35413" y="17883"/>
                    </a:cubicBezTo>
                    <a:cubicBezTo>
                      <a:pt x="34986" y="22284"/>
                      <a:pt x="33631" y="26481"/>
                      <a:pt x="31328" y="30417"/>
                    </a:cubicBezTo>
                    <a:moveTo>
                      <a:pt x="46592" y="3621"/>
                    </a:moveTo>
                    <a:cubicBezTo>
                      <a:pt x="43417" y="1188"/>
                      <a:pt x="39313" y="0"/>
                      <a:pt x="34281" y="0"/>
                    </a:cubicBezTo>
                    <a:cubicBezTo>
                      <a:pt x="26017" y="0"/>
                      <a:pt x="18441" y="3194"/>
                      <a:pt x="11570" y="9619"/>
                    </a:cubicBezTo>
                    <a:cubicBezTo>
                      <a:pt x="4717" y="16026"/>
                      <a:pt x="892" y="23509"/>
                      <a:pt x="75" y="32033"/>
                    </a:cubicBezTo>
                    <a:cubicBezTo>
                      <a:pt x="-371" y="36936"/>
                      <a:pt x="1171" y="40724"/>
                      <a:pt x="4773" y="43472"/>
                    </a:cubicBezTo>
                    <a:cubicBezTo>
                      <a:pt x="7949" y="45886"/>
                      <a:pt x="12052" y="47130"/>
                      <a:pt x="17048" y="47130"/>
                    </a:cubicBezTo>
                    <a:cubicBezTo>
                      <a:pt x="25219" y="47130"/>
                      <a:pt x="32795" y="43844"/>
                      <a:pt x="39685" y="37344"/>
                    </a:cubicBezTo>
                    <a:cubicBezTo>
                      <a:pt x="46611" y="30826"/>
                      <a:pt x="50474" y="23417"/>
                      <a:pt x="51272" y="15042"/>
                    </a:cubicBezTo>
                    <a:cubicBezTo>
                      <a:pt x="51755" y="10176"/>
                      <a:pt x="50158" y="6388"/>
                      <a:pt x="46592" y="3621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298D17C0-AD45-4280-BDFC-7C14E45661E9}"/>
                  </a:ext>
                </a:extLst>
              </p:cNvPr>
              <p:cNvSpPr/>
              <p:nvPr/>
            </p:nvSpPr>
            <p:spPr>
              <a:xfrm>
                <a:off x="7236924" y="495248"/>
                <a:ext cx="48634" cy="46071"/>
              </a:xfrm>
              <a:custGeom>
                <a:avLst/>
                <a:gdLst>
                  <a:gd name="connsiteX0" fmla="*/ 48635 w 48634"/>
                  <a:gd name="connsiteY0" fmla="*/ 520 h 46071"/>
                  <a:gd name="connsiteX1" fmla="*/ 44234 w 48634"/>
                  <a:gd name="connsiteY1" fmla="*/ 14856 h 46071"/>
                  <a:gd name="connsiteX2" fmla="*/ 39108 w 48634"/>
                  <a:gd name="connsiteY2" fmla="*/ 13816 h 46071"/>
                  <a:gd name="connsiteX3" fmla="*/ 27799 w 48634"/>
                  <a:gd name="connsiteY3" fmla="*/ 20984 h 46071"/>
                  <a:gd name="connsiteX4" fmla="*/ 19666 w 48634"/>
                  <a:gd name="connsiteY4" fmla="*/ 32033 h 46071"/>
                  <a:gd name="connsiteX5" fmla="*/ 15580 w 48634"/>
                  <a:gd name="connsiteY5" fmla="*/ 46072 h 46071"/>
                  <a:gd name="connsiteX6" fmla="*/ 0 w 48634"/>
                  <a:gd name="connsiteY6" fmla="*/ 46072 h 46071"/>
                  <a:gd name="connsiteX7" fmla="*/ 13426 w 48634"/>
                  <a:gd name="connsiteY7" fmla="*/ 111 h 46071"/>
                  <a:gd name="connsiteX8" fmla="*/ 28858 w 48634"/>
                  <a:gd name="connsiteY8" fmla="*/ 111 h 46071"/>
                  <a:gd name="connsiteX9" fmla="*/ 22024 w 48634"/>
                  <a:gd name="connsiteY9" fmla="*/ 20074 h 46071"/>
                  <a:gd name="connsiteX10" fmla="*/ 22990 w 48634"/>
                  <a:gd name="connsiteY10" fmla="*/ 20074 h 46071"/>
                  <a:gd name="connsiteX11" fmla="*/ 32275 w 48634"/>
                  <a:gd name="connsiteY11" fmla="*/ 7131 h 46071"/>
                  <a:gd name="connsiteX12" fmla="*/ 45385 w 48634"/>
                  <a:gd name="connsiteY12" fmla="*/ 0 h 46071"/>
                  <a:gd name="connsiteX13" fmla="*/ 48635 w 48634"/>
                  <a:gd name="connsiteY13" fmla="*/ 520 h 4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634" h="46071">
                    <a:moveTo>
                      <a:pt x="48635" y="520"/>
                    </a:moveTo>
                    <a:lnTo>
                      <a:pt x="44234" y="14856"/>
                    </a:lnTo>
                    <a:cubicBezTo>
                      <a:pt x="43231" y="13760"/>
                      <a:pt x="40315" y="13816"/>
                      <a:pt x="39108" y="13816"/>
                    </a:cubicBezTo>
                    <a:cubicBezTo>
                      <a:pt x="36416" y="13816"/>
                      <a:pt x="32646" y="16193"/>
                      <a:pt x="27799" y="20984"/>
                    </a:cubicBezTo>
                    <a:cubicBezTo>
                      <a:pt x="23194" y="25534"/>
                      <a:pt x="20464" y="29248"/>
                      <a:pt x="19666" y="32033"/>
                    </a:cubicBezTo>
                    <a:lnTo>
                      <a:pt x="15580" y="46072"/>
                    </a:lnTo>
                    <a:lnTo>
                      <a:pt x="0" y="46072"/>
                    </a:lnTo>
                    <a:lnTo>
                      <a:pt x="13426" y="111"/>
                    </a:lnTo>
                    <a:lnTo>
                      <a:pt x="28858" y="111"/>
                    </a:lnTo>
                    <a:lnTo>
                      <a:pt x="22024" y="20074"/>
                    </a:lnTo>
                    <a:lnTo>
                      <a:pt x="22990" y="20074"/>
                    </a:lnTo>
                    <a:cubicBezTo>
                      <a:pt x="25589" y="15134"/>
                      <a:pt x="28709" y="10863"/>
                      <a:pt x="32275" y="7131"/>
                    </a:cubicBezTo>
                    <a:cubicBezTo>
                      <a:pt x="36917" y="2358"/>
                      <a:pt x="41300" y="0"/>
                      <a:pt x="45385" y="0"/>
                    </a:cubicBezTo>
                    <a:cubicBezTo>
                      <a:pt x="46908" y="19"/>
                      <a:pt x="47632" y="-111"/>
                      <a:pt x="48635" y="520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E132496C-7017-42FF-82A6-25A1BC8FE8D9}"/>
                  </a:ext>
                </a:extLst>
              </p:cNvPr>
              <p:cNvSpPr/>
              <p:nvPr/>
            </p:nvSpPr>
            <p:spPr>
              <a:xfrm>
                <a:off x="7313316" y="486854"/>
                <a:ext cx="33337" cy="55524"/>
              </a:xfrm>
              <a:custGeom>
                <a:avLst/>
                <a:gdLst>
                  <a:gd name="connsiteX0" fmla="*/ 33337 w 33337"/>
                  <a:gd name="connsiteY0" fmla="*/ 9415 h 55524"/>
                  <a:gd name="connsiteX1" fmla="*/ 30700 w 33337"/>
                  <a:gd name="connsiteY1" fmla="*/ 18366 h 55524"/>
                  <a:gd name="connsiteX2" fmla="*/ 23198 w 33337"/>
                  <a:gd name="connsiteY2" fmla="*/ 18366 h 55524"/>
                  <a:gd name="connsiteX3" fmla="*/ 19577 w 33337"/>
                  <a:gd name="connsiteY3" fmla="*/ 29656 h 55524"/>
                  <a:gd name="connsiteX4" fmla="*/ 17052 w 33337"/>
                  <a:gd name="connsiteY4" fmla="*/ 41132 h 55524"/>
                  <a:gd name="connsiteX5" fmla="*/ 20171 w 33337"/>
                  <a:gd name="connsiteY5" fmla="*/ 45552 h 55524"/>
                  <a:gd name="connsiteX6" fmla="*/ 25148 w 33337"/>
                  <a:gd name="connsiteY6" fmla="*/ 43676 h 55524"/>
                  <a:gd name="connsiteX7" fmla="*/ 22325 w 33337"/>
                  <a:gd name="connsiteY7" fmla="*/ 53500 h 55524"/>
                  <a:gd name="connsiteX8" fmla="*/ 10626 w 33337"/>
                  <a:gd name="connsiteY8" fmla="*/ 55524 h 55524"/>
                  <a:gd name="connsiteX9" fmla="*/ 2846 w 33337"/>
                  <a:gd name="connsiteY9" fmla="*/ 53296 h 55524"/>
                  <a:gd name="connsiteX10" fmla="*/ 60 w 33337"/>
                  <a:gd name="connsiteY10" fmla="*/ 45942 h 55524"/>
                  <a:gd name="connsiteX11" fmla="*/ 3254 w 33337"/>
                  <a:gd name="connsiteY11" fmla="*/ 31977 h 55524"/>
                  <a:gd name="connsiteX12" fmla="*/ 12298 w 33337"/>
                  <a:gd name="connsiteY12" fmla="*/ 2321 h 55524"/>
                  <a:gd name="connsiteX13" fmla="*/ 28546 w 33337"/>
                  <a:gd name="connsiteY13" fmla="*/ 0 h 55524"/>
                  <a:gd name="connsiteX14" fmla="*/ 25798 w 33337"/>
                  <a:gd name="connsiteY14" fmla="*/ 9396 h 55524"/>
                  <a:gd name="connsiteX15" fmla="*/ 33337 w 33337"/>
                  <a:gd name="connsiteY15" fmla="*/ 9396 h 5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337" h="55524">
                    <a:moveTo>
                      <a:pt x="33337" y="9415"/>
                    </a:moveTo>
                    <a:lnTo>
                      <a:pt x="30700" y="18366"/>
                    </a:lnTo>
                    <a:lnTo>
                      <a:pt x="23198" y="18366"/>
                    </a:lnTo>
                    <a:cubicBezTo>
                      <a:pt x="21973" y="22154"/>
                      <a:pt x="20784" y="25924"/>
                      <a:pt x="19577" y="29656"/>
                    </a:cubicBezTo>
                    <a:cubicBezTo>
                      <a:pt x="18184" y="34243"/>
                      <a:pt x="17312" y="38050"/>
                      <a:pt x="17052" y="41132"/>
                    </a:cubicBezTo>
                    <a:cubicBezTo>
                      <a:pt x="16754" y="44048"/>
                      <a:pt x="17794" y="45552"/>
                      <a:pt x="20171" y="45552"/>
                    </a:cubicBezTo>
                    <a:cubicBezTo>
                      <a:pt x="21583" y="45552"/>
                      <a:pt x="23254" y="44939"/>
                      <a:pt x="25148" y="43676"/>
                    </a:cubicBezTo>
                    <a:lnTo>
                      <a:pt x="22325" y="53500"/>
                    </a:lnTo>
                    <a:cubicBezTo>
                      <a:pt x="17367" y="54837"/>
                      <a:pt x="13430" y="55524"/>
                      <a:pt x="10626" y="55524"/>
                    </a:cubicBezTo>
                    <a:cubicBezTo>
                      <a:pt x="7339" y="55524"/>
                      <a:pt x="4758" y="54781"/>
                      <a:pt x="2846" y="53296"/>
                    </a:cubicBezTo>
                    <a:cubicBezTo>
                      <a:pt x="673" y="51643"/>
                      <a:pt x="-256" y="49155"/>
                      <a:pt x="60" y="45942"/>
                    </a:cubicBezTo>
                    <a:cubicBezTo>
                      <a:pt x="394" y="42302"/>
                      <a:pt x="1471" y="37641"/>
                      <a:pt x="3254" y="31977"/>
                    </a:cubicBezTo>
                    <a:cubicBezTo>
                      <a:pt x="4740" y="27428"/>
                      <a:pt x="12298" y="2321"/>
                      <a:pt x="12298" y="2321"/>
                    </a:cubicBezTo>
                    <a:lnTo>
                      <a:pt x="28546" y="0"/>
                    </a:lnTo>
                    <a:lnTo>
                      <a:pt x="25798" y="9396"/>
                    </a:lnTo>
                    <a:lnTo>
                      <a:pt x="33337" y="9396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E7EFA4EA-D445-4EB9-84FA-29E443A040CF}"/>
                  </a:ext>
                </a:extLst>
              </p:cNvPr>
              <p:cNvSpPr/>
              <p:nvPr/>
            </p:nvSpPr>
            <p:spPr>
              <a:xfrm>
                <a:off x="7401806" y="495266"/>
                <a:ext cx="45232" cy="47130"/>
              </a:xfrm>
              <a:custGeom>
                <a:avLst/>
                <a:gdLst>
                  <a:gd name="connsiteX0" fmla="*/ 17697 w 45232"/>
                  <a:gd name="connsiteY0" fmla="*/ 21745 h 47130"/>
                  <a:gd name="connsiteX1" fmla="*/ 21355 w 45232"/>
                  <a:gd name="connsiteY1" fmla="*/ 14299 h 47130"/>
                  <a:gd name="connsiteX2" fmla="*/ 27985 w 45232"/>
                  <a:gd name="connsiteY2" fmla="*/ 10065 h 47130"/>
                  <a:gd name="connsiteX3" fmla="*/ 30882 w 45232"/>
                  <a:gd name="connsiteY3" fmla="*/ 13426 h 47130"/>
                  <a:gd name="connsiteX4" fmla="*/ 17697 w 45232"/>
                  <a:gd name="connsiteY4" fmla="*/ 21745 h 47130"/>
                  <a:gd name="connsiteX5" fmla="*/ 23064 w 45232"/>
                  <a:gd name="connsiteY5" fmla="*/ 37585 h 47130"/>
                  <a:gd name="connsiteX6" fmla="*/ 15766 w 45232"/>
                  <a:gd name="connsiteY6" fmla="*/ 30752 h 47130"/>
                  <a:gd name="connsiteX7" fmla="*/ 34224 w 45232"/>
                  <a:gd name="connsiteY7" fmla="*/ 25366 h 47130"/>
                  <a:gd name="connsiteX8" fmla="*/ 45181 w 45232"/>
                  <a:gd name="connsiteY8" fmla="*/ 10102 h 47130"/>
                  <a:gd name="connsiteX9" fmla="*/ 42209 w 45232"/>
                  <a:gd name="connsiteY9" fmla="*/ 2563 h 47130"/>
                  <a:gd name="connsiteX10" fmla="*/ 34280 w 45232"/>
                  <a:gd name="connsiteY10" fmla="*/ 0 h 47130"/>
                  <a:gd name="connsiteX11" fmla="*/ 11569 w 45232"/>
                  <a:gd name="connsiteY11" fmla="*/ 9619 h 47130"/>
                  <a:gd name="connsiteX12" fmla="*/ 74 w 45232"/>
                  <a:gd name="connsiteY12" fmla="*/ 32033 h 47130"/>
                  <a:gd name="connsiteX13" fmla="*/ 4810 w 45232"/>
                  <a:gd name="connsiteY13" fmla="*/ 43472 h 47130"/>
                  <a:gd name="connsiteX14" fmla="*/ 17029 w 45232"/>
                  <a:gd name="connsiteY14" fmla="*/ 47130 h 47130"/>
                  <a:gd name="connsiteX15" fmla="*/ 40482 w 45232"/>
                  <a:gd name="connsiteY15" fmla="*/ 42172 h 47130"/>
                  <a:gd name="connsiteX16" fmla="*/ 43713 w 45232"/>
                  <a:gd name="connsiteY16" fmla="*/ 30993 h 47130"/>
                  <a:gd name="connsiteX17" fmla="*/ 23064 w 45232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32" h="47130">
                    <a:moveTo>
                      <a:pt x="17697" y="21745"/>
                    </a:moveTo>
                    <a:cubicBezTo>
                      <a:pt x="18403" y="19071"/>
                      <a:pt x="19628" y="16620"/>
                      <a:pt x="21355" y="14299"/>
                    </a:cubicBezTo>
                    <a:cubicBezTo>
                      <a:pt x="23491" y="11495"/>
                      <a:pt x="25664" y="10065"/>
                      <a:pt x="27985" y="10065"/>
                    </a:cubicBezTo>
                    <a:cubicBezTo>
                      <a:pt x="30157" y="10065"/>
                      <a:pt x="31123" y="11161"/>
                      <a:pt x="30882" y="13426"/>
                    </a:cubicBezTo>
                    <a:cubicBezTo>
                      <a:pt x="30399" y="18997"/>
                      <a:pt x="25961" y="21745"/>
                      <a:pt x="17697" y="21745"/>
                    </a:cubicBezTo>
                    <a:moveTo>
                      <a:pt x="23064" y="37585"/>
                    </a:moveTo>
                    <a:cubicBezTo>
                      <a:pt x="17846" y="37585"/>
                      <a:pt x="15413" y="35301"/>
                      <a:pt x="15766" y="30752"/>
                    </a:cubicBezTo>
                    <a:cubicBezTo>
                      <a:pt x="22117" y="30752"/>
                      <a:pt x="28263" y="28950"/>
                      <a:pt x="34224" y="25366"/>
                    </a:cubicBezTo>
                    <a:cubicBezTo>
                      <a:pt x="40947" y="21244"/>
                      <a:pt x="44623" y="16174"/>
                      <a:pt x="45181" y="10102"/>
                    </a:cubicBezTo>
                    <a:cubicBezTo>
                      <a:pt x="45478" y="6927"/>
                      <a:pt x="44512" y="4457"/>
                      <a:pt x="42209" y="2563"/>
                    </a:cubicBezTo>
                    <a:cubicBezTo>
                      <a:pt x="40092" y="836"/>
                      <a:pt x="37418" y="0"/>
                      <a:pt x="34280" y="0"/>
                    </a:cubicBezTo>
                    <a:cubicBezTo>
                      <a:pt x="25998" y="0"/>
                      <a:pt x="18440" y="3194"/>
                      <a:pt x="11569" y="9619"/>
                    </a:cubicBezTo>
                    <a:cubicBezTo>
                      <a:pt x="4754" y="16026"/>
                      <a:pt x="891" y="23509"/>
                      <a:pt x="74" y="32033"/>
                    </a:cubicBezTo>
                    <a:cubicBezTo>
                      <a:pt x="-371" y="36936"/>
                      <a:pt x="1188" y="40724"/>
                      <a:pt x="4810" y="43472"/>
                    </a:cubicBezTo>
                    <a:cubicBezTo>
                      <a:pt x="7929" y="45886"/>
                      <a:pt x="12033" y="47130"/>
                      <a:pt x="17029" y="47130"/>
                    </a:cubicBezTo>
                    <a:cubicBezTo>
                      <a:pt x="23305" y="47130"/>
                      <a:pt x="31123" y="45459"/>
                      <a:pt x="40482" y="42172"/>
                    </a:cubicBezTo>
                    <a:lnTo>
                      <a:pt x="43713" y="30993"/>
                    </a:lnTo>
                    <a:cubicBezTo>
                      <a:pt x="35561" y="35376"/>
                      <a:pt x="28690" y="37585"/>
                      <a:pt x="23064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D03766D0-B42F-4F7F-9A16-10F591152EA1}"/>
                  </a:ext>
                </a:extLst>
              </p:cNvPr>
              <p:cNvSpPr/>
              <p:nvPr/>
            </p:nvSpPr>
            <p:spPr>
              <a:xfrm>
                <a:off x="7552714" y="495266"/>
                <a:ext cx="45273" cy="47130"/>
              </a:xfrm>
              <a:custGeom>
                <a:avLst/>
                <a:gdLst>
                  <a:gd name="connsiteX0" fmla="*/ 17707 w 45273"/>
                  <a:gd name="connsiteY0" fmla="*/ 21745 h 47130"/>
                  <a:gd name="connsiteX1" fmla="*/ 21347 w 45273"/>
                  <a:gd name="connsiteY1" fmla="*/ 14299 h 47130"/>
                  <a:gd name="connsiteX2" fmla="*/ 27976 w 45273"/>
                  <a:gd name="connsiteY2" fmla="*/ 10065 h 47130"/>
                  <a:gd name="connsiteX3" fmla="*/ 30910 w 45273"/>
                  <a:gd name="connsiteY3" fmla="*/ 13426 h 47130"/>
                  <a:gd name="connsiteX4" fmla="*/ 17707 w 45273"/>
                  <a:gd name="connsiteY4" fmla="*/ 21745 h 47130"/>
                  <a:gd name="connsiteX5" fmla="*/ 23055 w 45273"/>
                  <a:gd name="connsiteY5" fmla="*/ 37585 h 47130"/>
                  <a:gd name="connsiteX6" fmla="*/ 15794 w 45273"/>
                  <a:gd name="connsiteY6" fmla="*/ 30752 h 47130"/>
                  <a:gd name="connsiteX7" fmla="*/ 34234 w 45273"/>
                  <a:gd name="connsiteY7" fmla="*/ 25366 h 47130"/>
                  <a:gd name="connsiteX8" fmla="*/ 45228 w 45273"/>
                  <a:gd name="connsiteY8" fmla="*/ 10102 h 47130"/>
                  <a:gd name="connsiteX9" fmla="*/ 42219 w 45273"/>
                  <a:gd name="connsiteY9" fmla="*/ 2563 h 47130"/>
                  <a:gd name="connsiteX10" fmla="*/ 34327 w 45273"/>
                  <a:gd name="connsiteY10" fmla="*/ 0 h 47130"/>
                  <a:gd name="connsiteX11" fmla="*/ 11598 w 45273"/>
                  <a:gd name="connsiteY11" fmla="*/ 9619 h 47130"/>
                  <a:gd name="connsiteX12" fmla="*/ 84 w 45273"/>
                  <a:gd name="connsiteY12" fmla="*/ 32033 h 47130"/>
                  <a:gd name="connsiteX13" fmla="*/ 4782 w 45273"/>
                  <a:gd name="connsiteY13" fmla="*/ 43472 h 47130"/>
                  <a:gd name="connsiteX14" fmla="*/ 17057 w 45273"/>
                  <a:gd name="connsiteY14" fmla="*/ 47130 h 47130"/>
                  <a:gd name="connsiteX15" fmla="*/ 40474 w 45273"/>
                  <a:gd name="connsiteY15" fmla="*/ 42172 h 47130"/>
                  <a:gd name="connsiteX16" fmla="*/ 43724 w 45273"/>
                  <a:gd name="connsiteY16" fmla="*/ 30993 h 47130"/>
                  <a:gd name="connsiteX17" fmla="*/ 23055 w 45273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73" h="47130">
                    <a:moveTo>
                      <a:pt x="17707" y="21745"/>
                    </a:moveTo>
                    <a:cubicBezTo>
                      <a:pt x="18376" y="19071"/>
                      <a:pt x="19601" y="16620"/>
                      <a:pt x="21347" y="14299"/>
                    </a:cubicBezTo>
                    <a:cubicBezTo>
                      <a:pt x="23464" y="11495"/>
                      <a:pt x="25655" y="10065"/>
                      <a:pt x="27976" y="10065"/>
                    </a:cubicBezTo>
                    <a:cubicBezTo>
                      <a:pt x="30130" y="10065"/>
                      <a:pt x="31152" y="11161"/>
                      <a:pt x="30910" y="13426"/>
                    </a:cubicBezTo>
                    <a:cubicBezTo>
                      <a:pt x="30353" y="18997"/>
                      <a:pt x="25934" y="21745"/>
                      <a:pt x="17707" y="21745"/>
                    </a:cubicBezTo>
                    <a:moveTo>
                      <a:pt x="23055" y="37585"/>
                    </a:moveTo>
                    <a:cubicBezTo>
                      <a:pt x="17856" y="37585"/>
                      <a:pt x="15404" y="35301"/>
                      <a:pt x="15794" y="30752"/>
                    </a:cubicBezTo>
                    <a:cubicBezTo>
                      <a:pt x="22145" y="30752"/>
                      <a:pt x="28292" y="28950"/>
                      <a:pt x="34234" y="25366"/>
                    </a:cubicBezTo>
                    <a:cubicBezTo>
                      <a:pt x="40957" y="21244"/>
                      <a:pt x="44633" y="16174"/>
                      <a:pt x="45228" y="10102"/>
                    </a:cubicBezTo>
                    <a:cubicBezTo>
                      <a:pt x="45506" y="6927"/>
                      <a:pt x="44503" y="4457"/>
                      <a:pt x="42219" y="2563"/>
                    </a:cubicBezTo>
                    <a:cubicBezTo>
                      <a:pt x="40102" y="836"/>
                      <a:pt x="37466" y="0"/>
                      <a:pt x="34327" y="0"/>
                    </a:cubicBezTo>
                    <a:cubicBezTo>
                      <a:pt x="26026" y="0"/>
                      <a:pt x="18431" y="3194"/>
                      <a:pt x="11598" y="9619"/>
                    </a:cubicBezTo>
                    <a:cubicBezTo>
                      <a:pt x="4745" y="16026"/>
                      <a:pt x="901" y="23509"/>
                      <a:pt x="84" y="32033"/>
                    </a:cubicBezTo>
                    <a:cubicBezTo>
                      <a:pt x="-399" y="36936"/>
                      <a:pt x="1198" y="40724"/>
                      <a:pt x="4782" y="43472"/>
                    </a:cubicBezTo>
                    <a:cubicBezTo>
                      <a:pt x="7939" y="45886"/>
                      <a:pt x="12006" y="47130"/>
                      <a:pt x="17057" y="47130"/>
                    </a:cubicBezTo>
                    <a:cubicBezTo>
                      <a:pt x="23334" y="47130"/>
                      <a:pt x="31115" y="45459"/>
                      <a:pt x="40474" y="42172"/>
                    </a:cubicBezTo>
                    <a:lnTo>
                      <a:pt x="43724" y="30993"/>
                    </a:lnTo>
                    <a:cubicBezTo>
                      <a:pt x="35553" y="35376"/>
                      <a:pt x="28663" y="37585"/>
                      <a:pt x="23055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D2B117C7-BEC3-4AC9-9BDB-EE2F59B36C05}"/>
                  </a:ext>
                </a:extLst>
              </p:cNvPr>
              <p:cNvSpPr/>
              <p:nvPr/>
            </p:nvSpPr>
            <p:spPr>
              <a:xfrm>
                <a:off x="7603607" y="486873"/>
                <a:ext cx="33461" cy="55523"/>
              </a:xfrm>
              <a:custGeom>
                <a:avLst/>
                <a:gdLst>
                  <a:gd name="connsiteX0" fmla="*/ 33461 w 33461"/>
                  <a:gd name="connsiteY0" fmla="*/ 8561 h 55523"/>
                  <a:gd name="connsiteX1" fmla="*/ 30806 w 33461"/>
                  <a:gd name="connsiteY1" fmla="*/ 17493 h 55523"/>
                  <a:gd name="connsiteX2" fmla="*/ 23266 w 33461"/>
                  <a:gd name="connsiteY2" fmla="*/ 17493 h 55523"/>
                  <a:gd name="connsiteX3" fmla="*/ 19590 w 33461"/>
                  <a:gd name="connsiteY3" fmla="*/ 29638 h 55523"/>
                  <a:gd name="connsiteX4" fmla="*/ 17027 w 33461"/>
                  <a:gd name="connsiteY4" fmla="*/ 41114 h 55523"/>
                  <a:gd name="connsiteX5" fmla="*/ 20202 w 33461"/>
                  <a:gd name="connsiteY5" fmla="*/ 45533 h 55523"/>
                  <a:gd name="connsiteX6" fmla="*/ 25161 w 33461"/>
                  <a:gd name="connsiteY6" fmla="*/ 43658 h 55523"/>
                  <a:gd name="connsiteX7" fmla="*/ 22338 w 33461"/>
                  <a:gd name="connsiteY7" fmla="*/ 53500 h 55523"/>
                  <a:gd name="connsiteX8" fmla="*/ 10602 w 33461"/>
                  <a:gd name="connsiteY8" fmla="*/ 55524 h 55523"/>
                  <a:gd name="connsiteX9" fmla="*/ 2821 w 33461"/>
                  <a:gd name="connsiteY9" fmla="*/ 53296 h 55523"/>
                  <a:gd name="connsiteX10" fmla="*/ 54 w 33461"/>
                  <a:gd name="connsiteY10" fmla="*/ 45942 h 55523"/>
                  <a:gd name="connsiteX11" fmla="*/ 3267 w 33461"/>
                  <a:gd name="connsiteY11" fmla="*/ 31977 h 55523"/>
                  <a:gd name="connsiteX12" fmla="*/ 12292 w 33461"/>
                  <a:gd name="connsiteY12" fmla="*/ 2321 h 55523"/>
                  <a:gd name="connsiteX13" fmla="*/ 28540 w 33461"/>
                  <a:gd name="connsiteY13" fmla="*/ 0 h 55523"/>
                  <a:gd name="connsiteX14" fmla="*/ 25922 w 33461"/>
                  <a:gd name="connsiteY14" fmla="*/ 8579 h 55523"/>
                  <a:gd name="connsiteX15" fmla="*/ 33461 w 33461"/>
                  <a:gd name="connsiteY15" fmla="*/ 8579 h 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461" h="55523">
                    <a:moveTo>
                      <a:pt x="33461" y="8561"/>
                    </a:moveTo>
                    <a:lnTo>
                      <a:pt x="30806" y="17493"/>
                    </a:lnTo>
                    <a:lnTo>
                      <a:pt x="23266" y="17493"/>
                    </a:lnTo>
                    <a:cubicBezTo>
                      <a:pt x="22059" y="21244"/>
                      <a:pt x="20815" y="25905"/>
                      <a:pt x="19590" y="29638"/>
                    </a:cubicBezTo>
                    <a:cubicBezTo>
                      <a:pt x="18178" y="34224"/>
                      <a:pt x="17324" y="38031"/>
                      <a:pt x="17027" y="41114"/>
                    </a:cubicBezTo>
                    <a:cubicBezTo>
                      <a:pt x="16748" y="44029"/>
                      <a:pt x="17807" y="45533"/>
                      <a:pt x="20202" y="45533"/>
                    </a:cubicBezTo>
                    <a:cubicBezTo>
                      <a:pt x="21595" y="45533"/>
                      <a:pt x="23229" y="44921"/>
                      <a:pt x="25161" y="43658"/>
                    </a:cubicBezTo>
                    <a:lnTo>
                      <a:pt x="22338" y="53500"/>
                    </a:lnTo>
                    <a:cubicBezTo>
                      <a:pt x="17380" y="54837"/>
                      <a:pt x="13462" y="55524"/>
                      <a:pt x="10602" y="55524"/>
                    </a:cubicBezTo>
                    <a:cubicBezTo>
                      <a:pt x="7352" y="55524"/>
                      <a:pt x="4771" y="54781"/>
                      <a:pt x="2821" y="53296"/>
                    </a:cubicBezTo>
                    <a:cubicBezTo>
                      <a:pt x="685" y="51643"/>
                      <a:pt x="-243" y="49155"/>
                      <a:pt x="54" y="45942"/>
                    </a:cubicBezTo>
                    <a:cubicBezTo>
                      <a:pt x="425" y="42302"/>
                      <a:pt x="1484" y="37641"/>
                      <a:pt x="3267" y="31977"/>
                    </a:cubicBezTo>
                    <a:cubicBezTo>
                      <a:pt x="4715" y="27428"/>
                      <a:pt x="12292" y="2321"/>
                      <a:pt x="12292" y="2321"/>
                    </a:cubicBezTo>
                    <a:lnTo>
                      <a:pt x="28540" y="0"/>
                    </a:lnTo>
                    <a:lnTo>
                      <a:pt x="25922" y="8579"/>
                    </a:lnTo>
                    <a:lnTo>
                      <a:pt x="33461" y="8579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832D00C7-6DA4-4E31-8466-2A5E8F333FEB}"/>
                  </a:ext>
                </a:extLst>
              </p:cNvPr>
              <p:cNvSpPr/>
              <p:nvPr/>
            </p:nvSpPr>
            <p:spPr>
              <a:xfrm>
                <a:off x="7636685" y="486873"/>
                <a:ext cx="33585" cy="55523"/>
              </a:xfrm>
              <a:custGeom>
                <a:avLst/>
                <a:gdLst>
                  <a:gd name="connsiteX0" fmla="*/ 33586 w 33585"/>
                  <a:gd name="connsiteY0" fmla="*/ 8561 h 55523"/>
                  <a:gd name="connsiteX1" fmla="*/ 30931 w 33585"/>
                  <a:gd name="connsiteY1" fmla="*/ 17493 h 55523"/>
                  <a:gd name="connsiteX2" fmla="*/ 23428 w 33585"/>
                  <a:gd name="connsiteY2" fmla="*/ 17493 h 55523"/>
                  <a:gd name="connsiteX3" fmla="*/ 19621 w 33585"/>
                  <a:gd name="connsiteY3" fmla="*/ 29638 h 55523"/>
                  <a:gd name="connsiteX4" fmla="*/ 17022 w 33585"/>
                  <a:gd name="connsiteY4" fmla="*/ 41114 h 55523"/>
                  <a:gd name="connsiteX5" fmla="*/ 20160 w 33585"/>
                  <a:gd name="connsiteY5" fmla="*/ 45533 h 55523"/>
                  <a:gd name="connsiteX6" fmla="*/ 25155 w 33585"/>
                  <a:gd name="connsiteY6" fmla="*/ 43658 h 55523"/>
                  <a:gd name="connsiteX7" fmla="*/ 22351 w 33585"/>
                  <a:gd name="connsiteY7" fmla="*/ 53500 h 55523"/>
                  <a:gd name="connsiteX8" fmla="*/ 10596 w 33585"/>
                  <a:gd name="connsiteY8" fmla="*/ 55524 h 55523"/>
                  <a:gd name="connsiteX9" fmla="*/ 2816 w 33585"/>
                  <a:gd name="connsiteY9" fmla="*/ 53296 h 55523"/>
                  <a:gd name="connsiteX10" fmla="*/ 67 w 33585"/>
                  <a:gd name="connsiteY10" fmla="*/ 45942 h 55523"/>
                  <a:gd name="connsiteX11" fmla="*/ 3280 w 33585"/>
                  <a:gd name="connsiteY11" fmla="*/ 31977 h 55523"/>
                  <a:gd name="connsiteX12" fmla="*/ 12305 w 33585"/>
                  <a:gd name="connsiteY12" fmla="*/ 2321 h 55523"/>
                  <a:gd name="connsiteX13" fmla="*/ 28554 w 33585"/>
                  <a:gd name="connsiteY13" fmla="*/ 0 h 55523"/>
                  <a:gd name="connsiteX14" fmla="*/ 26047 w 33585"/>
                  <a:gd name="connsiteY14" fmla="*/ 8579 h 55523"/>
                  <a:gd name="connsiteX15" fmla="*/ 33586 w 33585"/>
                  <a:gd name="connsiteY15" fmla="*/ 8579 h 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585" h="55523">
                    <a:moveTo>
                      <a:pt x="33586" y="8561"/>
                    </a:moveTo>
                    <a:lnTo>
                      <a:pt x="30931" y="17493"/>
                    </a:lnTo>
                    <a:lnTo>
                      <a:pt x="23428" y="17493"/>
                    </a:lnTo>
                    <a:cubicBezTo>
                      <a:pt x="22184" y="21244"/>
                      <a:pt x="20828" y="25905"/>
                      <a:pt x="19621" y="29638"/>
                    </a:cubicBezTo>
                    <a:cubicBezTo>
                      <a:pt x="18192" y="34224"/>
                      <a:pt x="17319" y="38031"/>
                      <a:pt x="17022" y="41114"/>
                    </a:cubicBezTo>
                    <a:cubicBezTo>
                      <a:pt x="16762" y="44029"/>
                      <a:pt x="17802" y="45533"/>
                      <a:pt x="20160" y="45533"/>
                    </a:cubicBezTo>
                    <a:cubicBezTo>
                      <a:pt x="21571" y="45533"/>
                      <a:pt x="23224" y="44921"/>
                      <a:pt x="25155" y="43658"/>
                    </a:cubicBezTo>
                    <a:lnTo>
                      <a:pt x="22351" y="53500"/>
                    </a:lnTo>
                    <a:cubicBezTo>
                      <a:pt x="17337" y="54837"/>
                      <a:pt x="13456" y="55524"/>
                      <a:pt x="10596" y="55524"/>
                    </a:cubicBezTo>
                    <a:cubicBezTo>
                      <a:pt x="7291" y="55524"/>
                      <a:pt x="4728" y="54781"/>
                      <a:pt x="2816" y="53296"/>
                    </a:cubicBezTo>
                    <a:cubicBezTo>
                      <a:pt x="643" y="51643"/>
                      <a:pt x="-267" y="49155"/>
                      <a:pt x="67" y="45942"/>
                    </a:cubicBezTo>
                    <a:cubicBezTo>
                      <a:pt x="402" y="42302"/>
                      <a:pt x="1497" y="37641"/>
                      <a:pt x="3280" y="31977"/>
                    </a:cubicBezTo>
                    <a:cubicBezTo>
                      <a:pt x="4691" y="27428"/>
                      <a:pt x="12305" y="2321"/>
                      <a:pt x="12305" y="2321"/>
                    </a:cubicBezTo>
                    <a:lnTo>
                      <a:pt x="28554" y="0"/>
                    </a:lnTo>
                    <a:lnTo>
                      <a:pt x="26047" y="8579"/>
                    </a:lnTo>
                    <a:lnTo>
                      <a:pt x="33586" y="8579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CAD5A169-7AA4-4B92-95A8-A5F8EEF6BC27}"/>
                  </a:ext>
                </a:extLst>
              </p:cNvPr>
              <p:cNvSpPr/>
              <p:nvPr/>
            </p:nvSpPr>
            <p:spPr>
              <a:xfrm>
                <a:off x="7668966" y="495266"/>
                <a:ext cx="45273" cy="47130"/>
              </a:xfrm>
              <a:custGeom>
                <a:avLst/>
                <a:gdLst>
                  <a:gd name="connsiteX0" fmla="*/ 17666 w 45273"/>
                  <a:gd name="connsiteY0" fmla="*/ 21745 h 47130"/>
                  <a:gd name="connsiteX1" fmla="*/ 21342 w 45273"/>
                  <a:gd name="connsiteY1" fmla="*/ 14299 h 47130"/>
                  <a:gd name="connsiteX2" fmla="*/ 27972 w 45273"/>
                  <a:gd name="connsiteY2" fmla="*/ 10065 h 47130"/>
                  <a:gd name="connsiteX3" fmla="*/ 30887 w 45273"/>
                  <a:gd name="connsiteY3" fmla="*/ 13426 h 47130"/>
                  <a:gd name="connsiteX4" fmla="*/ 17666 w 45273"/>
                  <a:gd name="connsiteY4" fmla="*/ 21745 h 47130"/>
                  <a:gd name="connsiteX5" fmla="*/ 23051 w 45273"/>
                  <a:gd name="connsiteY5" fmla="*/ 37585 h 47130"/>
                  <a:gd name="connsiteX6" fmla="*/ 15790 w 45273"/>
                  <a:gd name="connsiteY6" fmla="*/ 30752 h 47130"/>
                  <a:gd name="connsiteX7" fmla="*/ 34211 w 45273"/>
                  <a:gd name="connsiteY7" fmla="*/ 25366 h 47130"/>
                  <a:gd name="connsiteX8" fmla="*/ 45223 w 45273"/>
                  <a:gd name="connsiteY8" fmla="*/ 10102 h 47130"/>
                  <a:gd name="connsiteX9" fmla="*/ 42234 w 45273"/>
                  <a:gd name="connsiteY9" fmla="*/ 2563 h 47130"/>
                  <a:gd name="connsiteX10" fmla="*/ 34286 w 45273"/>
                  <a:gd name="connsiteY10" fmla="*/ 0 h 47130"/>
                  <a:gd name="connsiteX11" fmla="*/ 11593 w 45273"/>
                  <a:gd name="connsiteY11" fmla="*/ 9619 h 47130"/>
                  <a:gd name="connsiteX12" fmla="*/ 80 w 45273"/>
                  <a:gd name="connsiteY12" fmla="*/ 32033 h 47130"/>
                  <a:gd name="connsiteX13" fmla="*/ 4797 w 45273"/>
                  <a:gd name="connsiteY13" fmla="*/ 43472 h 47130"/>
                  <a:gd name="connsiteX14" fmla="*/ 17071 w 45273"/>
                  <a:gd name="connsiteY14" fmla="*/ 47130 h 47130"/>
                  <a:gd name="connsiteX15" fmla="*/ 40469 w 45273"/>
                  <a:gd name="connsiteY15" fmla="*/ 42172 h 47130"/>
                  <a:gd name="connsiteX16" fmla="*/ 43719 w 45273"/>
                  <a:gd name="connsiteY16" fmla="*/ 30993 h 47130"/>
                  <a:gd name="connsiteX17" fmla="*/ 23051 w 45273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73" h="47130">
                    <a:moveTo>
                      <a:pt x="17666" y="21745"/>
                    </a:moveTo>
                    <a:cubicBezTo>
                      <a:pt x="18371" y="19071"/>
                      <a:pt x="19597" y="16620"/>
                      <a:pt x="21342" y="14299"/>
                    </a:cubicBezTo>
                    <a:cubicBezTo>
                      <a:pt x="23422" y="11495"/>
                      <a:pt x="25669" y="10065"/>
                      <a:pt x="27972" y="10065"/>
                    </a:cubicBezTo>
                    <a:cubicBezTo>
                      <a:pt x="30144" y="10065"/>
                      <a:pt x="31110" y="11161"/>
                      <a:pt x="30887" y="13426"/>
                    </a:cubicBezTo>
                    <a:cubicBezTo>
                      <a:pt x="30367" y="18997"/>
                      <a:pt x="25948" y="21745"/>
                      <a:pt x="17666" y="21745"/>
                    </a:cubicBezTo>
                    <a:moveTo>
                      <a:pt x="23051" y="37585"/>
                    </a:moveTo>
                    <a:cubicBezTo>
                      <a:pt x="17814" y="37585"/>
                      <a:pt x="15419" y="35301"/>
                      <a:pt x="15790" y="30752"/>
                    </a:cubicBezTo>
                    <a:cubicBezTo>
                      <a:pt x="22104" y="30752"/>
                      <a:pt x="28269" y="28950"/>
                      <a:pt x="34211" y="25366"/>
                    </a:cubicBezTo>
                    <a:cubicBezTo>
                      <a:pt x="40971" y="21244"/>
                      <a:pt x="44629" y="16174"/>
                      <a:pt x="45223" y="10102"/>
                    </a:cubicBezTo>
                    <a:cubicBezTo>
                      <a:pt x="45520" y="6927"/>
                      <a:pt x="44499" y="4457"/>
                      <a:pt x="42234" y="2563"/>
                    </a:cubicBezTo>
                    <a:cubicBezTo>
                      <a:pt x="40117" y="836"/>
                      <a:pt x="37461" y="0"/>
                      <a:pt x="34286" y="0"/>
                    </a:cubicBezTo>
                    <a:cubicBezTo>
                      <a:pt x="26003" y="0"/>
                      <a:pt x="18427" y="3194"/>
                      <a:pt x="11593" y="9619"/>
                    </a:cubicBezTo>
                    <a:cubicBezTo>
                      <a:pt x="4741" y="16026"/>
                      <a:pt x="878" y="23509"/>
                      <a:pt x="80" y="32033"/>
                    </a:cubicBezTo>
                    <a:cubicBezTo>
                      <a:pt x="-384" y="36936"/>
                      <a:pt x="1175" y="40724"/>
                      <a:pt x="4797" y="43472"/>
                    </a:cubicBezTo>
                    <a:cubicBezTo>
                      <a:pt x="7953" y="45886"/>
                      <a:pt x="12020" y="47130"/>
                      <a:pt x="17071" y="47130"/>
                    </a:cubicBezTo>
                    <a:cubicBezTo>
                      <a:pt x="23292" y="47130"/>
                      <a:pt x="31129" y="45459"/>
                      <a:pt x="40469" y="42172"/>
                    </a:cubicBezTo>
                    <a:lnTo>
                      <a:pt x="43719" y="30993"/>
                    </a:lnTo>
                    <a:cubicBezTo>
                      <a:pt x="35548" y="35376"/>
                      <a:pt x="28659" y="37585"/>
                      <a:pt x="23051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FDF32508-832C-4414-B4E2-350F7E679DEC}"/>
                  </a:ext>
                </a:extLst>
              </p:cNvPr>
              <p:cNvSpPr/>
              <p:nvPr/>
            </p:nvSpPr>
            <p:spPr>
              <a:xfrm>
                <a:off x="6732779" y="465257"/>
                <a:ext cx="84632" cy="80184"/>
              </a:xfrm>
              <a:custGeom>
                <a:avLst/>
                <a:gdLst>
                  <a:gd name="connsiteX0" fmla="*/ 176 w 84632"/>
                  <a:gd name="connsiteY0" fmla="*/ 51420 h 80184"/>
                  <a:gd name="connsiteX1" fmla="*/ 30315 w 84632"/>
                  <a:gd name="connsiteY1" fmla="*/ 80185 h 80184"/>
                  <a:gd name="connsiteX2" fmla="*/ 63166 w 84632"/>
                  <a:gd name="connsiteY2" fmla="*/ 76118 h 80184"/>
                  <a:gd name="connsiteX3" fmla="*/ 66638 w 84632"/>
                  <a:gd name="connsiteY3" fmla="*/ 64716 h 80184"/>
                  <a:gd name="connsiteX4" fmla="*/ 64818 w 84632"/>
                  <a:gd name="connsiteY4" fmla="*/ 65199 h 80184"/>
                  <a:gd name="connsiteX5" fmla="*/ 40362 w 84632"/>
                  <a:gd name="connsiteY5" fmla="*/ 69916 h 80184"/>
                  <a:gd name="connsiteX6" fmla="*/ 21476 w 84632"/>
                  <a:gd name="connsiteY6" fmla="*/ 48913 h 80184"/>
                  <a:gd name="connsiteX7" fmla="*/ 57873 w 84632"/>
                  <a:gd name="connsiteY7" fmla="*/ 10269 h 80184"/>
                  <a:gd name="connsiteX8" fmla="*/ 80974 w 84632"/>
                  <a:gd name="connsiteY8" fmla="*/ 15264 h 80184"/>
                  <a:gd name="connsiteX9" fmla="*/ 84632 w 84632"/>
                  <a:gd name="connsiteY9" fmla="*/ 3008 h 80184"/>
                  <a:gd name="connsiteX10" fmla="*/ 60640 w 84632"/>
                  <a:gd name="connsiteY10" fmla="*/ 0 h 80184"/>
                  <a:gd name="connsiteX11" fmla="*/ 176 w 84632"/>
                  <a:gd name="connsiteY11" fmla="*/ 51420 h 80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32" h="80184">
                    <a:moveTo>
                      <a:pt x="176" y="51420"/>
                    </a:moveTo>
                    <a:cubicBezTo>
                      <a:pt x="-1569" y="69451"/>
                      <a:pt x="9721" y="80185"/>
                      <a:pt x="30315" y="80185"/>
                    </a:cubicBezTo>
                    <a:cubicBezTo>
                      <a:pt x="41829" y="80185"/>
                      <a:pt x="52878" y="78254"/>
                      <a:pt x="63166" y="76118"/>
                    </a:cubicBezTo>
                    <a:cubicBezTo>
                      <a:pt x="63556" y="74781"/>
                      <a:pt x="65710" y="67724"/>
                      <a:pt x="66638" y="64716"/>
                    </a:cubicBezTo>
                    <a:cubicBezTo>
                      <a:pt x="65747" y="64939"/>
                      <a:pt x="64818" y="65199"/>
                      <a:pt x="64818" y="65199"/>
                    </a:cubicBezTo>
                    <a:cubicBezTo>
                      <a:pt x="56870" y="67409"/>
                      <a:pt x="47920" y="69916"/>
                      <a:pt x="40362" y="69916"/>
                    </a:cubicBezTo>
                    <a:cubicBezTo>
                      <a:pt x="27864" y="69916"/>
                      <a:pt x="20269" y="61485"/>
                      <a:pt x="21476" y="48913"/>
                    </a:cubicBezTo>
                    <a:cubicBezTo>
                      <a:pt x="23259" y="30213"/>
                      <a:pt x="38319" y="10269"/>
                      <a:pt x="57873" y="10269"/>
                    </a:cubicBezTo>
                    <a:cubicBezTo>
                      <a:pt x="65190" y="10269"/>
                      <a:pt x="72952" y="11978"/>
                      <a:pt x="80974" y="15264"/>
                    </a:cubicBezTo>
                    <a:cubicBezTo>
                      <a:pt x="81587" y="13203"/>
                      <a:pt x="83945" y="5311"/>
                      <a:pt x="84632" y="3008"/>
                    </a:cubicBezTo>
                    <a:cubicBezTo>
                      <a:pt x="76629" y="1058"/>
                      <a:pt x="68569" y="0"/>
                      <a:pt x="60640" y="0"/>
                    </a:cubicBezTo>
                    <a:cubicBezTo>
                      <a:pt x="24410" y="19"/>
                      <a:pt x="2238" y="29879"/>
                      <a:pt x="176" y="51420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976B0434-3771-4778-A9E6-22FD6CB7AEE9}"/>
                  </a:ext>
                </a:extLst>
              </p:cNvPr>
              <p:cNvSpPr/>
              <p:nvPr/>
            </p:nvSpPr>
            <p:spPr>
              <a:xfrm>
                <a:off x="7481025" y="465536"/>
                <a:ext cx="73378" cy="76507"/>
              </a:xfrm>
              <a:custGeom>
                <a:avLst/>
                <a:gdLst>
                  <a:gd name="connsiteX0" fmla="*/ 28895 w 73378"/>
                  <a:gd name="connsiteY0" fmla="*/ 43175 h 76507"/>
                  <a:gd name="connsiteX1" fmla="*/ 46369 w 73378"/>
                  <a:gd name="connsiteY1" fmla="*/ 55208 h 76507"/>
                  <a:gd name="connsiteX2" fmla="*/ 29173 w 73378"/>
                  <a:gd name="connsiteY2" fmla="*/ 67093 h 76507"/>
                  <a:gd name="connsiteX3" fmla="*/ 21912 w 73378"/>
                  <a:gd name="connsiteY3" fmla="*/ 66220 h 76507"/>
                  <a:gd name="connsiteX4" fmla="*/ 28895 w 73378"/>
                  <a:gd name="connsiteY4" fmla="*/ 43175 h 76507"/>
                  <a:gd name="connsiteX5" fmla="*/ 38830 w 73378"/>
                  <a:gd name="connsiteY5" fmla="*/ 10863 h 76507"/>
                  <a:gd name="connsiteX6" fmla="*/ 44234 w 73378"/>
                  <a:gd name="connsiteY6" fmla="*/ 10009 h 76507"/>
                  <a:gd name="connsiteX7" fmla="*/ 54540 w 73378"/>
                  <a:gd name="connsiteY7" fmla="*/ 16453 h 76507"/>
                  <a:gd name="connsiteX8" fmla="*/ 38904 w 73378"/>
                  <a:gd name="connsiteY8" fmla="*/ 31179 h 76507"/>
                  <a:gd name="connsiteX9" fmla="*/ 32757 w 73378"/>
                  <a:gd name="connsiteY9" fmla="*/ 31179 h 76507"/>
                  <a:gd name="connsiteX10" fmla="*/ 38830 w 73378"/>
                  <a:gd name="connsiteY10" fmla="*/ 10863 h 76507"/>
                  <a:gd name="connsiteX11" fmla="*/ 0 w 73378"/>
                  <a:gd name="connsiteY11" fmla="*/ 76508 h 76507"/>
                  <a:gd name="connsiteX12" fmla="*/ 37474 w 73378"/>
                  <a:gd name="connsiteY12" fmla="*/ 76508 h 76507"/>
                  <a:gd name="connsiteX13" fmla="*/ 65403 w 73378"/>
                  <a:gd name="connsiteY13" fmla="*/ 54800 h 76507"/>
                  <a:gd name="connsiteX14" fmla="*/ 49359 w 73378"/>
                  <a:gd name="connsiteY14" fmla="*/ 37121 h 76507"/>
                  <a:gd name="connsiteX15" fmla="*/ 49377 w 73378"/>
                  <a:gd name="connsiteY15" fmla="*/ 36898 h 76507"/>
                  <a:gd name="connsiteX16" fmla="*/ 73295 w 73378"/>
                  <a:gd name="connsiteY16" fmla="*/ 14707 h 76507"/>
                  <a:gd name="connsiteX17" fmla="*/ 46759 w 73378"/>
                  <a:gd name="connsiteY17" fmla="*/ 0 h 76507"/>
                  <a:gd name="connsiteX18" fmla="*/ 22525 w 73378"/>
                  <a:gd name="connsiteY18" fmla="*/ 0 h 76507"/>
                  <a:gd name="connsiteX19" fmla="*/ 0 w 73378"/>
                  <a:gd name="connsiteY19" fmla="*/ 76508 h 7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378" h="76507">
                    <a:moveTo>
                      <a:pt x="28895" y="43175"/>
                    </a:moveTo>
                    <a:cubicBezTo>
                      <a:pt x="37270" y="43175"/>
                      <a:pt x="47316" y="45181"/>
                      <a:pt x="46369" y="55208"/>
                    </a:cubicBezTo>
                    <a:cubicBezTo>
                      <a:pt x="45533" y="64382"/>
                      <a:pt x="37270" y="67093"/>
                      <a:pt x="29173" y="67093"/>
                    </a:cubicBezTo>
                    <a:cubicBezTo>
                      <a:pt x="26611" y="67093"/>
                      <a:pt x="24271" y="67019"/>
                      <a:pt x="21912" y="66220"/>
                    </a:cubicBezTo>
                    <a:lnTo>
                      <a:pt x="28895" y="43175"/>
                    </a:lnTo>
                    <a:close/>
                    <a:moveTo>
                      <a:pt x="38830" y="10863"/>
                    </a:moveTo>
                    <a:cubicBezTo>
                      <a:pt x="40371" y="10381"/>
                      <a:pt x="42507" y="10009"/>
                      <a:pt x="44234" y="10009"/>
                    </a:cubicBezTo>
                    <a:cubicBezTo>
                      <a:pt x="48950" y="10009"/>
                      <a:pt x="55097" y="10603"/>
                      <a:pt x="54540" y="16453"/>
                    </a:cubicBezTo>
                    <a:cubicBezTo>
                      <a:pt x="53500" y="27279"/>
                      <a:pt x="43008" y="31179"/>
                      <a:pt x="38904" y="31179"/>
                    </a:cubicBezTo>
                    <a:lnTo>
                      <a:pt x="32757" y="31179"/>
                    </a:lnTo>
                    <a:lnTo>
                      <a:pt x="38830" y="10863"/>
                    </a:lnTo>
                    <a:close/>
                    <a:moveTo>
                      <a:pt x="0" y="76508"/>
                    </a:moveTo>
                    <a:lnTo>
                      <a:pt x="37474" y="76508"/>
                    </a:lnTo>
                    <a:cubicBezTo>
                      <a:pt x="46109" y="76508"/>
                      <a:pt x="63825" y="71216"/>
                      <a:pt x="65403" y="54800"/>
                    </a:cubicBezTo>
                    <a:cubicBezTo>
                      <a:pt x="66350" y="44846"/>
                      <a:pt x="57975" y="39442"/>
                      <a:pt x="49359" y="37121"/>
                    </a:cubicBezTo>
                    <a:lnTo>
                      <a:pt x="49377" y="36898"/>
                    </a:lnTo>
                    <a:cubicBezTo>
                      <a:pt x="60129" y="34280"/>
                      <a:pt x="72218" y="26165"/>
                      <a:pt x="73295" y="14707"/>
                    </a:cubicBezTo>
                    <a:cubicBezTo>
                      <a:pt x="74707" y="-111"/>
                      <a:pt x="57752" y="0"/>
                      <a:pt x="46759" y="0"/>
                    </a:cubicBezTo>
                    <a:lnTo>
                      <a:pt x="22525" y="0"/>
                    </a:lnTo>
                    <a:lnTo>
                      <a:pt x="0" y="76508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706AA11F-C9CA-414E-A463-E85B13CE4AE7}"/>
                  </a:ext>
                </a:extLst>
              </p:cNvPr>
              <p:cNvSpPr/>
              <p:nvPr/>
            </p:nvSpPr>
            <p:spPr>
              <a:xfrm>
                <a:off x="7716046" y="495284"/>
                <a:ext cx="49191" cy="46054"/>
              </a:xfrm>
              <a:custGeom>
                <a:avLst/>
                <a:gdLst>
                  <a:gd name="connsiteX0" fmla="*/ 49192 w 49191"/>
                  <a:gd name="connsiteY0" fmla="*/ 966 h 46054"/>
                  <a:gd name="connsiteX1" fmla="*/ 43899 w 49191"/>
                  <a:gd name="connsiteY1" fmla="*/ 14857 h 46054"/>
                  <a:gd name="connsiteX2" fmla="*/ 39108 w 49191"/>
                  <a:gd name="connsiteY2" fmla="*/ 13798 h 46054"/>
                  <a:gd name="connsiteX3" fmla="*/ 27799 w 49191"/>
                  <a:gd name="connsiteY3" fmla="*/ 20966 h 46054"/>
                  <a:gd name="connsiteX4" fmla="*/ 19666 w 49191"/>
                  <a:gd name="connsiteY4" fmla="*/ 32015 h 46054"/>
                  <a:gd name="connsiteX5" fmla="*/ 15599 w 49191"/>
                  <a:gd name="connsiteY5" fmla="*/ 46054 h 46054"/>
                  <a:gd name="connsiteX6" fmla="*/ 0 w 49191"/>
                  <a:gd name="connsiteY6" fmla="*/ 46054 h 46054"/>
                  <a:gd name="connsiteX7" fmla="*/ 13315 w 49191"/>
                  <a:gd name="connsiteY7" fmla="*/ 168 h 46054"/>
                  <a:gd name="connsiteX8" fmla="*/ 28746 w 49191"/>
                  <a:gd name="connsiteY8" fmla="*/ 168 h 46054"/>
                  <a:gd name="connsiteX9" fmla="*/ 22024 w 49191"/>
                  <a:gd name="connsiteY9" fmla="*/ 20075 h 46054"/>
                  <a:gd name="connsiteX10" fmla="*/ 23008 w 49191"/>
                  <a:gd name="connsiteY10" fmla="*/ 20075 h 46054"/>
                  <a:gd name="connsiteX11" fmla="*/ 32256 w 49191"/>
                  <a:gd name="connsiteY11" fmla="*/ 7132 h 46054"/>
                  <a:gd name="connsiteX12" fmla="*/ 45366 w 49191"/>
                  <a:gd name="connsiteY12" fmla="*/ 1 h 46054"/>
                  <a:gd name="connsiteX13" fmla="*/ 49192 w 49191"/>
                  <a:gd name="connsiteY13" fmla="*/ 966 h 46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9191" h="46054">
                    <a:moveTo>
                      <a:pt x="49192" y="966"/>
                    </a:moveTo>
                    <a:lnTo>
                      <a:pt x="43899" y="14857"/>
                    </a:lnTo>
                    <a:cubicBezTo>
                      <a:pt x="42674" y="14188"/>
                      <a:pt x="40297" y="13798"/>
                      <a:pt x="39108" y="13798"/>
                    </a:cubicBezTo>
                    <a:cubicBezTo>
                      <a:pt x="36378" y="13798"/>
                      <a:pt x="32609" y="16175"/>
                      <a:pt x="27799" y="20966"/>
                    </a:cubicBezTo>
                    <a:cubicBezTo>
                      <a:pt x="23194" y="25516"/>
                      <a:pt x="20501" y="29230"/>
                      <a:pt x="19666" y="32015"/>
                    </a:cubicBezTo>
                    <a:lnTo>
                      <a:pt x="15599" y="46054"/>
                    </a:lnTo>
                    <a:lnTo>
                      <a:pt x="0" y="46054"/>
                    </a:lnTo>
                    <a:lnTo>
                      <a:pt x="13315" y="168"/>
                    </a:lnTo>
                    <a:lnTo>
                      <a:pt x="28746" y="168"/>
                    </a:lnTo>
                    <a:lnTo>
                      <a:pt x="22024" y="20075"/>
                    </a:lnTo>
                    <a:lnTo>
                      <a:pt x="23008" y="20075"/>
                    </a:lnTo>
                    <a:cubicBezTo>
                      <a:pt x="25571" y="15135"/>
                      <a:pt x="28653" y="10864"/>
                      <a:pt x="32256" y="7132"/>
                    </a:cubicBezTo>
                    <a:cubicBezTo>
                      <a:pt x="36843" y="2359"/>
                      <a:pt x="41244" y="1"/>
                      <a:pt x="45366" y="1"/>
                    </a:cubicBezTo>
                    <a:cubicBezTo>
                      <a:pt x="46889" y="-18"/>
                      <a:pt x="48189" y="279"/>
                      <a:pt x="49192" y="966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8BB5F19C-AA6D-43ED-9380-10EDF9658DAB}"/>
                  </a:ext>
                </a:extLst>
              </p:cNvPr>
              <p:cNvSpPr/>
              <p:nvPr/>
            </p:nvSpPr>
            <p:spPr>
              <a:xfrm>
                <a:off x="6916110" y="495248"/>
                <a:ext cx="53105" cy="46127"/>
              </a:xfrm>
              <a:custGeom>
                <a:avLst/>
                <a:gdLst>
                  <a:gd name="connsiteX0" fmla="*/ 42785 w 53105"/>
                  <a:gd name="connsiteY0" fmla="*/ 46128 h 46127"/>
                  <a:gd name="connsiteX1" fmla="*/ 27298 w 53105"/>
                  <a:gd name="connsiteY1" fmla="*/ 46090 h 46127"/>
                  <a:gd name="connsiteX2" fmla="*/ 36044 w 53105"/>
                  <a:gd name="connsiteY2" fmla="*/ 15506 h 46127"/>
                  <a:gd name="connsiteX3" fmla="*/ 35301 w 53105"/>
                  <a:gd name="connsiteY3" fmla="*/ 14225 h 46127"/>
                  <a:gd name="connsiteX4" fmla="*/ 26592 w 53105"/>
                  <a:gd name="connsiteY4" fmla="*/ 22525 h 46127"/>
                  <a:gd name="connsiteX5" fmla="*/ 19666 w 53105"/>
                  <a:gd name="connsiteY5" fmla="*/ 32070 h 46127"/>
                  <a:gd name="connsiteX6" fmla="*/ 15617 w 53105"/>
                  <a:gd name="connsiteY6" fmla="*/ 46109 h 46127"/>
                  <a:gd name="connsiteX7" fmla="*/ 0 w 53105"/>
                  <a:gd name="connsiteY7" fmla="*/ 46109 h 46127"/>
                  <a:gd name="connsiteX8" fmla="*/ 13370 w 53105"/>
                  <a:gd name="connsiteY8" fmla="*/ 37 h 46127"/>
                  <a:gd name="connsiteX9" fmla="*/ 28783 w 53105"/>
                  <a:gd name="connsiteY9" fmla="*/ 37 h 46127"/>
                  <a:gd name="connsiteX10" fmla="*/ 22042 w 53105"/>
                  <a:gd name="connsiteY10" fmla="*/ 20111 h 46127"/>
                  <a:gd name="connsiteX11" fmla="*/ 23045 w 53105"/>
                  <a:gd name="connsiteY11" fmla="*/ 20111 h 46127"/>
                  <a:gd name="connsiteX12" fmla="*/ 32275 w 53105"/>
                  <a:gd name="connsiteY12" fmla="*/ 7149 h 46127"/>
                  <a:gd name="connsiteX13" fmla="*/ 45403 w 53105"/>
                  <a:gd name="connsiteY13" fmla="*/ 0 h 46127"/>
                  <a:gd name="connsiteX14" fmla="*/ 51513 w 53105"/>
                  <a:gd name="connsiteY14" fmla="*/ 2711 h 46127"/>
                  <a:gd name="connsiteX15" fmla="*/ 52497 w 53105"/>
                  <a:gd name="connsiteY15" fmla="*/ 11940 h 46127"/>
                  <a:gd name="connsiteX16" fmla="*/ 42785 w 53105"/>
                  <a:gd name="connsiteY16" fmla="*/ 46128 h 4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105" h="46127">
                    <a:moveTo>
                      <a:pt x="42785" y="46128"/>
                    </a:moveTo>
                    <a:lnTo>
                      <a:pt x="27298" y="46090"/>
                    </a:lnTo>
                    <a:cubicBezTo>
                      <a:pt x="27298" y="46090"/>
                      <a:pt x="35394" y="20835"/>
                      <a:pt x="36044" y="15506"/>
                    </a:cubicBezTo>
                    <a:cubicBezTo>
                      <a:pt x="36044" y="15506"/>
                      <a:pt x="36397" y="13816"/>
                      <a:pt x="35301" y="14225"/>
                    </a:cubicBezTo>
                    <a:cubicBezTo>
                      <a:pt x="34224" y="14596"/>
                      <a:pt x="30752" y="17809"/>
                      <a:pt x="26592" y="22525"/>
                    </a:cubicBezTo>
                    <a:cubicBezTo>
                      <a:pt x="22451" y="27261"/>
                      <a:pt x="20148" y="30436"/>
                      <a:pt x="19666" y="32070"/>
                    </a:cubicBezTo>
                    <a:lnTo>
                      <a:pt x="15617" y="46109"/>
                    </a:lnTo>
                    <a:lnTo>
                      <a:pt x="0" y="46109"/>
                    </a:lnTo>
                    <a:lnTo>
                      <a:pt x="13370" y="37"/>
                    </a:lnTo>
                    <a:lnTo>
                      <a:pt x="28783" y="37"/>
                    </a:lnTo>
                    <a:lnTo>
                      <a:pt x="22042" y="20111"/>
                    </a:lnTo>
                    <a:lnTo>
                      <a:pt x="23045" y="20111"/>
                    </a:lnTo>
                    <a:cubicBezTo>
                      <a:pt x="25645" y="15190"/>
                      <a:pt x="28691" y="10826"/>
                      <a:pt x="32275" y="7149"/>
                    </a:cubicBezTo>
                    <a:cubicBezTo>
                      <a:pt x="36936" y="2377"/>
                      <a:pt x="41299" y="0"/>
                      <a:pt x="45403" y="0"/>
                    </a:cubicBezTo>
                    <a:cubicBezTo>
                      <a:pt x="48003" y="0"/>
                      <a:pt x="50064" y="891"/>
                      <a:pt x="51513" y="2711"/>
                    </a:cubicBezTo>
                    <a:cubicBezTo>
                      <a:pt x="52479" y="3974"/>
                      <a:pt x="53946" y="6444"/>
                      <a:pt x="52497" y="11940"/>
                    </a:cubicBezTo>
                    <a:lnTo>
                      <a:pt x="42785" y="46128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715D01DB-044C-4E7F-9643-BA80BC9C69FE}"/>
                  </a:ext>
                </a:extLst>
              </p:cNvPr>
              <p:cNvSpPr/>
              <p:nvPr/>
            </p:nvSpPr>
            <p:spPr>
              <a:xfrm>
                <a:off x="6807606" y="477161"/>
                <a:ext cx="53060" cy="64214"/>
              </a:xfrm>
              <a:custGeom>
                <a:avLst/>
                <a:gdLst>
                  <a:gd name="connsiteX0" fmla="*/ 27279 w 53060"/>
                  <a:gd name="connsiteY0" fmla="*/ 64178 h 64214"/>
                  <a:gd name="connsiteX1" fmla="*/ 36063 w 53060"/>
                  <a:gd name="connsiteY1" fmla="*/ 33593 h 64214"/>
                  <a:gd name="connsiteX2" fmla="*/ 35301 w 53060"/>
                  <a:gd name="connsiteY2" fmla="*/ 32312 h 64214"/>
                  <a:gd name="connsiteX3" fmla="*/ 26611 w 53060"/>
                  <a:gd name="connsiteY3" fmla="*/ 40631 h 64214"/>
                  <a:gd name="connsiteX4" fmla="*/ 19666 w 53060"/>
                  <a:gd name="connsiteY4" fmla="*/ 50139 h 64214"/>
                  <a:gd name="connsiteX5" fmla="*/ 15599 w 53060"/>
                  <a:gd name="connsiteY5" fmla="*/ 64215 h 64214"/>
                  <a:gd name="connsiteX6" fmla="*/ 0 w 53060"/>
                  <a:gd name="connsiteY6" fmla="*/ 64215 h 64214"/>
                  <a:gd name="connsiteX7" fmla="*/ 18570 w 53060"/>
                  <a:gd name="connsiteY7" fmla="*/ 0 h 64214"/>
                  <a:gd name="connsiteX8" fmla="*/ 34057 w 53060"/>
                  <a:gd name="connsiteY8" fmla="*/ 0 h 64214"/>
                  <a:gd name="connsiteX9" fmla="*/ 21968 w 53060"/>
                  <a:gd name="connsiteY9" fmla="*/ 38198 h 64214"/>
                  <a:gd name="connsiteX10" fmla="*/ 22971 w 53060"/>
                  <a:gd name="connsiteY10" fmla="*/ 38198 h 64214"/>
                  <a:gd name="connsiteX11" fmla="*/ 32219 w 53060"/>
                  <a:gd name="connsiteY11" fmla="*/ 25218 h 64214"/>
                  <a:gd name="connsiteX12" fmla="*/ 45348 w 53060"/>
                  <a:gd name="connsiteY12" fmla="*/ 18050 h 64214"/>
                  <a:gd name="connsiteX13" fmla="*/ 51476 w 53060"/>
                  <a:gd name="connsiteY13" fmla="*/ 20798 h 64214"/>
                  <a:gd name="connsiteX14" fmla="*/ 52460 w 53060"/>
                  <a:gd name="connsiteY14" fmla="*/ 30028 h 64214"/>
                  <a:gd name="connsiteX15" fmla="*/ 42767 w 53060"/>
                  <a:gd name="connsiteY15" fmla="*/ 64196 h 64214"/>
                  <a:gd name="connsiteX16" fmla="*/ 27279 w 53060"/>
                  <a:gd name="connsiteY16" fmla="*/ 64196 h 6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060" h="64214">
                    <a:moveTo>
                      <a:pt x="27279" y="64178"/>
                    </a:moveTo>
                    <a:cubicBezTo>
                      <a:pt x="27279" y="64178"/>
                      <a:pt x="35060" y="38365"/>
                      <a:pt x="36063" y="33593"/>
                    </a:cubicBezTo>
                    <a:cubicBezTo>
                      <a:pt x="36063" y="33593"/>
                      <a:pt x="36601" y="31773"/>
                      <a:pt x="35301" y="32312"/>
                    </a:cubicBezTo>
                    <a:cubicBezTo>
                      <a:pt x="34020" y="32813"/>
                      <a:pt x="30752" y="35896"/>
                      <a:pt x="26611" y="40631"/>
                    </a:cubicBezTo>
                    <a:cubicBezTo>
                      <a:pt x="22432" y="45348"/>
                      <a:pt x="20130" y="48560"/>
                      <a:pt x="19666" y="50139"/>
                    </a:cubicBezTo>
                    <a:lnTo>
                      <a:pt x="15599" y="64215"/>
                    </a:lnTo>
                    <a:lnTo>
                      <a:pt x="0" y="64215"/>
                    </a:lnTo>
                    <a:lnTo>
                      <a:pt x="18570" y="0"/>
                    </a:lnTo>
                    <a:lnTo>
                      <a:pt x="34057" y="0"/>
                    </a:lnTo>
                    <a:cubicBezTo>
                      <a:pt x="30566" y="12832"/>
                      <a:pt x="26518" y="25534"/>
                      <a:pt x="21968" y="38198"/>
                    </a:cubicBezTo>
                    <a:lnTo>
                      <a:pt x="22971" y="38198"/>
                    </a:lnTo>
                    <a:cubicBezTo>
                      <a:pt x="25571" y="33277"/>
                      <a:pt x="28616" y="28932"/>
                      <a:pt x="32219" y="25218"/>
                    </a:cubicBezTo>
                    <a:cubicBezTo>
                      <a:pt x="36898" y="20445"/>
                      <a:pt x="41244" y="18050"/>
                      <a:pt x="45348" y="18050"/>
                    </a:cubicBezTo>
                    <a:cubicBezTo>
                      <a:pt x="47966" y="18050"/>
                      <a:pt x="50046" y="18960"/>
                      <a:pt x="51476" y="20798"/>
                    </a:cubicBezTo>
                    <a:cubicBezTo>
                      <a:pt x="52441" y="22042"/>
                      <a:pt x="53890" y="24531"/>
                      <a:pt x="52460" y="30028"/>
                    </a:cubicBezTo>
                    <a:lnTo>
                      <a:pt x="42767" y="64196"/>
                    </a:lnTo>
                    <a:lnTo>
                      <a:pt x="27279" y="64196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9A2D5CBF-AD0F-4795-9BB7-CC41D576E5BD}"/>
                  </a:ext>
                </a:extLst>
              </p:cNvPr>
              <p:cNvSpPr/>
              <p:nvPr/>
            </p:nvSpPr>
            <p:spPr>
              <a:xfrm>
                <a:off x="7345762" y="477142"/>
                <a:ext cx="53079" cy="64214"/>
              </a:xfrm>
              <a:custGeom>
                <a:avLst/>
                <a:gdLst>
                  <a:gd name="connsiteX0" fmla="*/ 27298 w 53079"/>
                  <a:gd name="connsiteY0" fmla="*/ 64196 h 64214"/>
                  <a:gd name="connsiteX1" fmla="*/ 36044 w 53079"/>
                  <a:gd name="connsiteY1" fmla="*/ 33593 h 64214"/>
                  <a:gd name="connsiteX2" fmla="*/ 35301 w 53079"/>
                  <a:gd name="connsiteY2" fmla="*/ 32312 h 64214"/>
                  <a:gd name="connsiteX3" fmla="*/ 26592 w 53079"/>
                  <a:gd name="connsiteY3" fmla="*/ 40612 h 64214"/>
                  <a:gd name="connsiteX4" fmla="*/ 19666 w 53079"/>
                  <a:gd name="connsiteY4" fmla="*/ 50157 h 64214"/>
                  <a:gd name="connsiteX5" fmla="*/ 15580 w 53079"/>
                  <a:gd name="connsiteY5" fmla="*/ 64196 h 64214"/>
                  <a:gd name="connsiteX6" fmla="*/ 0 w 53079"/>
                  <a:gd name="connsiteY6" fmla="*/ 64196 h 64214"/>
                  <a:gd name="connsiteX7" fmla="*/ 18570 w 53079"/>
                  <a:gd name="connsiteY7" fmla="*/ 0 h 64214"/>
                  <a:gd name="connsiteX8" fmla="*/ 34076 w 53079"/>
                  <a:gd name="connsiteY8" fmla="*/ 0 h 64214"/>
                  <a:gd name="connsiteX9" fmla="*/ 21987 w 53079"/>
                  <a:gd name="connsiteY9" fmla="*/ 38217 h 64214"/>
                  <a:gd name="connsiteX10" fmla="*/ 22990 w 53079"/>
                  <a:gd name="connsiteY10" fmla="*/ 38217 h 64214"/>
                  <a:gd name="connsiteX11" fmla="*/ 32237 w 53079"/>
                  <a:gd name="connsiteY11" fmla="*/ 25236 h 64214"/>
                  <a:gd name="connsiteX12" fmla="*/ 45366 w 53079"/>
                  <a:gd name="connsiteY12" fmla="*/ 18087 h 64214"/>
                  <a:gd name="connsiteX13" fmla="*/ 51494 w 53079"/>
                  <a:gd name="connsiteY13" fmla="*/ 20817 h 64214"/>
                  <a:gd name="connsiteX14" fmla="*/ 52479 w 53079"/>
                  <a:gd name="connsiteY14" fmla="*/ 30028 h 64214"/>
                  <a:gd name="connsiteX15" fmla="*/ 42785 w 53079"/>
                  <a:gd name="connsiteY15" fmla="*/ 64215 h 64214"/>
                  <a:gd name="connsiteX16" fmla="*/ 27298 w 53079"/>
                  <a:gd name="connsiteY16" fmla="*/ 64215 h 6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079" h="64214">
                    <a:moveTo>
                      <a:pt x="27298" y="64196"/>
                    </a:moveTo>
                    <a:cubicBezTo>
                      <a:pt x="27298" y="64196"/>
                      <a:pt x="35060" y="38347"/>
                      <a:pt x="36044" y="33593"/>
                    </a:cubicBezTo>
                    <a:cubicBezTo>
                      <a:pt x="36044" y="33593"/>
                      <a:pt x="36620" y="31773"/>
                      <a:pt x="35301" y="32312"/>
                    </a:cubicBezTo>
                    <a:cubicBezTo>
                      <a:pt x="34002" y="32813"/>
                      <a:pt x="30770" y="35914"/>
                      <a:pt x="26592" y="40612"/>
                    </a:cubicBezTo>
                    <a:cubicBezTo>
                      <a:pt x="22432" y="45348"/>
                      <a:pt x="20148" y="48523"/>
                      <a:pt x="19666" y="50157"/>
                    </a:cubicBezTo>
                    <a:lnTo>
                      <a:pt x="15580" y="64196"/>
                    </a:lnTo>
                    <a:lnTo>
                      <a:pt x="0" y="64196"/>
                    </a:lnTo>
                    <a:lnTo>
                      <a:pt x="18570" y="0"/>
                    </a:lnTo>
                    <a:lnTo>
                      <a:pt x="34076" y="0"/>
                    </a:lnTo>
                    <a:cubicBezTo>
                      <a:pt x="30603" y="12795"/>
                      <a:pt x="26555" y="25534"/>
                      <a:pt x="21987" y="38217"/>
                    </a:cubicBezTo>
                    <a:lnTo>
                      <a:pt x="22990" y="38217"/>
                    </a:lnTo>
                    <a:cubicBezTo>
                      <a:pt x="25589" y="33277"/>
                      <a:pt x="28635" y="28932"/>
                      <a:pt x="32237" y="25236"/>
                    </a:cubicBezTo>
                    <a:cubicBezTo>
                      <a:pt x="36898" y="20483"/>
                      <a:pt x="41281" y="18087"/>
                      <a:pt x="45366" y="18087"/>
                    </a:cubicBezTo>
                    <a:cubicBezTo>
                      <a:pt x="47966" y="18087"/>
                      <a:pt x="50009" y="18997"/>
                      <a:pt x="51494" y="20817"/>
                    </a:cubicBezTo>
                    <a:cubicBezTo>
                      <a:pt x="52460" y="22080"/>
                      <a:pt x="53908" y="24549"/>
                      <a:pt x="52479" y="30028"/>
                    </a:cubicBezTo>
                    <a:lnTo>
                      <a:pt x="42785" y="64215"/>
                    </a:lnTo>
                    <a:lnTo>
                      <a:pt x="27298" y="64215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2241AD6A-E46B-4A81-B514-EF8575C733EA}"/>
                </a:ext>
              </a:extLst>
            </p:cNvPr>
            <p:cNvGrpSpPr/>
            <p:nvPr userDrawn="1"/>
          </p:nvGrpSpPr>
          <p:grpSpPr>
            <a:xfrm>
              <a:off x="6732027" y="127323"/>
              <a:ext cx="345436" cy="299160"/>
              <a:chOff x="6732027" y="127323"/>
              <a:chExt cx="345436" cy="299160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1D45CB05-6DF6-469F-8A1E-F60AF2DFCF0F}"/>
                  </a:ext>
                </a:extLst>
              </p:cNvPr>
              <p:cNvSpPr/>
              <p:nvPr/>
            </p:nvSpPr>
            <p:spPr>
              <a:xfrm>
                <a:off x="6732027" y="326763"/>
                <a:ext cx="172718" cy="99720"/>
              </a:xfrm>
              <a:custGeom>
                <a:avLst/>
                <a:gdLst>
                  <a:gd name="connsiteX0" fmla="*/ 115171 w 172718"/>
                  <a:gd name="connsiteY0" fmla="*/ 99720 h 99720"/>
                  <a:gd name="connsiteX1" fmla="*/ 0 w 172718"/>
                  <a:gd name="connsiteY1" fmla="*/ 99720 h 99720"/>
                  <a:gd name="connsiteX2" fmla="*/ 57585 w 172718"/>
                  <a:gd name="connsiteY2" fmla="*/ 0 h 99720"/>
                  <a:gd name="connsiteX3" fmla="*/ 172719 w 172718"/>
                  <a:gd name="connsiteY3" fmla="*/ 0 h 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18" h="99720">
                    <a:moveTo>
                      <a:pt x="115171" y="99720"/>
                    </a:moveTo>
                    <a:lnTo>
                      <a:pt x="0" y="99720"/>
                    </a:lnTo>
                    <a:lnTo>
                      <a:pt x="57585" y="0"/>
                    </a:lnTo>
                    <a:lnTo>
                      <a:pt x="17271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18165C01-5ABE-4966-9198-77909970ACC5}"/>
                  </a:ext>
                </a:extLst>
              </p:cNvPr>
              <p:cNvSpPr/>
              <p:nvPr/>
            </p:nvSpPr>
            <p:spPr>
              <a:xfrm>
                <a:off x="6904745" y="326763"/>
                <a:ext cx="172718" cy="99720"/>
              </a:xfrm>
              <a:custGeom>
                <a:avLst/>
                <a:gdLst>
                  <a:gd name="connsiteX0" fmla="*/ 57567 w 172718"/>
                  <a:gd name="connsiteY0" fmla="*/ 99720 h 99720"/>
                  <a:gd name="connsiteX1" fmla="*/ 172719 w 172718"/>
                  <a:gd name="connsiteY1" fmla="*/ 99720 h 99720"/>
                  <a:gd name="connsiteX2" fmla="*/ 115133 w 172718"/>
                  <a:gd name="connsiteY2" fmla="*/ 0 h 99720"/>
                  <a:gd name="connsiteX3" fmla="*/ 0 w 172718"/>
                  <a:gd name="connsiteY3" fmla="*/ 0 h 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18" h="99720">
                    <a:moveTo>
                      <a:pt x="57567" y="99720"/>
                    </a:moveTo>
                    <a:lnTo>
                      <a:pt x="172719" y="99720"/>
                    </a:lnTo>
                    <a:lnTo>
                      <a:pt x="115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27DBF8BE-089A-44BD-A8D6-82EB4EB8FC3E}"/>
                  </a:ext>
                </a:extLst>
              </p:cNvPr>
              <p:cNvSpPr/>
              <p:nvPr/>
            </p:nvSpPr>
            <p:spPr>
              <a:xfrm>
                <a:off x="6847197" y="127323"/>
                <a:ext cx="115114" cy="199440"/>
              </a:xfrm>
              <a:custGeom>
                <a:avLst/>
                <a:gdLst>
                  <a:gd name="connsiteX0" fmla="*/ 115115 w 115114"/>
                  <a:gd name="connsiteY0" fmla="*/ 99720 h 199440"/>
                  <a:gd name="connsiteX1" fmla="*/ 57548 w 115114"/>
                  <a:gd name="connsiteY1" fmla="*/ 0 h 199440"/>
                  <a:gd name="connsiteX2" fmla="*/ 0 w 115114"/>
                  <a:gd name="connsiteY2" fmla="*/ 99720 h 199440"/>
                  <a:gd name="connsiteX3" fmla="*/ 57548 w 115114"/>
                  <a:gd name="connsiteY3" fmla="*/ 199441 h 1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114" h="199440">
                    <a:moveTo>
                      <a:pt x="115115" y="99720"/>
                    </a:moveTo>
                    <a:lnTo>
                      <a:pt x="57548" y="0"/>
                    </a:lnTo>
                    <a:lnTo>
                      <a:pt x="0" y="99720"/>
                    </a:lnTo>
                    <a:lnTo>
                      <a:pt x="57548" y="199441"/>
                    </a:lnTo>
                    <a:close/>
                  </a:path>
                </a:pathLst>
              </a:custGeom>
              <a:solidFill>
                <a:srgbClr val="FF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A7B064FA-A8A0-4E6C-8E13-529485967110}"/>
                </a:ext>
              </a:extLst>
            </p:cNvPr>
            <p:cNvGrpSpPr/>
            <p:nvPr userDrawn="1"/>
          </p:nvGrpSpPr>
          <p:grpSpPr>
            <a:xfrm>
              <a:off x="7109609" y="214508"/>
              <a:ext cx="654477" cy="214037"/>
              <a:chOff x="7109609" y="214508"/>
              <a:chExt cx="654477" cy="214037"/>
            </a:xfrm>
          </p:grpSpPr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15C87664-FB5F-4F73-B2D0-FEEE0E3B2EA1}"/>
                  </a:ext>
                </a:extLst>
              </p:cNvPr>
              <p:cNvSpPr/>
              <p:nvPr/>
            </p:nvSpPr>
            <p:spPr>
              <a:xfrm>
                <a:off x="7109609" y="330013"/>
                <a:ext cx="72794" cy="96470"/>
              </a:xfrm>
              <a:custGeom>
                <a:avLst/>
                <a:gdLst>
                  <a:gd name="connsiteX0" fmla="*/ 19554 w 72794"/>
                  <a:gd name="connsiteY0" fmla="*/ 54001 h 96470"/>
                  <a:gd name="connsiteX1" fmla="*/ 65663 w 72794"/>
                  <a:gd name="connsiteY1" fmla="*/ 54001 h 96470"/>
                  <a:gd name="connsiteX2" fmla="*/ 65663 w 72794"/>
                  <a:gd name="connsiteY2" fmla="*/ 37307 h 96470"/>
                  <a:gd name="connsiteX3" fmla="*/ 19554 w 72794"/>
                  <a:gd name="connsiteY3" fmla="*/ 37307 h 96470"/>
                  <a:gd name="connsiteX4" fmla="*/ 19554 w 72794"/>
                  <a:gd name="connsiteY4" fmla="*/ 16713 h 96470"/>
                  <a:gd name="connsiteX5" fmla="*/ 71438 w 72794"/>
                  <a:gd name="connsiteY5" fmla="*/ 16713 h 96470"/>
                  <a:gd name="connsiteX6" fmla="*/ 71438 w 72794"/>
                  <a:gd name="connsiteY6" fmla="*/ 0 h 96470"/>
                  <a:gd name="connsiteX7" fmla="*/ 19554 w 72794"/>
                  <a:gd name="connsiteY7" fmla="*/ 0 h 96470"/>
                  <a:gd name="connsiteX8" fmla="*/ 0 w 72794"/>
                  <a:gd name="connsiteY8" fmla="*/ 0 h 96470"/>
                  <a:gd name="connsiteX9" fmla="*/ 0 w 72794"/>
                  <a:gd name="connsiteY9" fmla="*/ 16713 h 96470"/>
                  <a:gd name="connsiteX10" fmla="*/ 0 w 72794"/>
                  <a:gd name="connsiteY10" fmla="*/ 79702 h 96470"/>
                  <a:gd name="connsiteX11" fmla="*/ 0 w 72794"/>
                  <a:gd name="connsiteY11" fmla="*/ 96471 h 96470"/>
                  <a:gd name="connsiteX12" fmla="*/ 19554 w 72794"/>
                  <a:gd name="connsiteY12" fmla="*/ 96471 h 96470"/>
                  <a:gd name="connsiteX13" fmla="*/ 72794 w 72794"/>
                  <a:gd name="connsiteY13" fmla="*/ 96471 h 96470"/>
                  <a:gd name="connsiteX14" fmla="*/ 72794 w 72794"/>
                  <a:gd name="connsiteY14" fmla="*/ 79702 h 96470"/>
                  <a:gd name="connsiteX15" fmla="*/ 19554 w 72794"/>
                  <a:gd name="connsiteY15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94" h="96470">
                    <a:moveTo>
                      <a:pt x="19554" y="54001"/>
                    </a:moveTo>
                    <a:lnTo>
                      <a:pt x="65663" y="54001"/>
                    </a:lnTo>
                    <a:lnTo>
                      <a:pt x="65663" y="37307"/>
                    </a:lnTo>
                    <a:lnTo>
                      <a:pt x="19554" y="37307"/>
                    </a:lnTo>
                    <a:lnTo>
                      <a:pt x="19554" y="16713"/>
                    </a:lnTo>
                    <a:lnTo>
                      <a:pt x="71438" y="16713"/>
                    </a:lnTo>
                    <a:lnTo>
                      <a:pt x="71438" y="0"/>
                    </a:lnTo>
                    <a:lnTo>
                      <a:pt x="1955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54" y="96471"/>
                    </a:lnTo>
                    <a:lnTo>
                      <a:pt x="72794" y="96471"/>
                    </a:lnTo>
                    <a:lnTo>
                      <a:pt x="72794" y="79702"/>
                    </a:lnTo>
                    <a:lnTo>
                      <a:pt x="19554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FE5BF46E-BB1E-42D5-AD8F-874872B37C6C}"/>
                  </a:ext>
                </a:extLst>
              </p:cNvPr>
              <p:cNvSpPr/>
              <p:nvPr/>
            </p:nvSpPr>
            <p:spPr>
              <a:xfrm>
                <a:off x="7109609" y="217442"/>
                <a:ext cx="96155" cy="96452"/>
              </a:xfrm>
              <a:custGeom>
                <a:avLst/>
                <a:gdLst>
                  <a:gd name="connsiteX0" fmla="*/ 18217 w 96155"/>
                  <a:gd name="connsiteY0" fmla="*/ 24754 h 96452"/>
                  <a:gd name="connsiteX1" fmla="*/ 38681 w 96155"/>
                  <a:gd name="connsiteY1" fmla="*/ 96452 h 96452"/>
                  <a:gd name="connsiteX2" fmla="*/ 39517 w 96155"/>
                  <a:gd name="connsiteY2" fmla="*/ 96452 h 96452"/>
                  <a:gd name="connsiteX3" fmla="*/ 56657 w 96155"/>
                  <a:gd name="connsiteY3" fmla="*/ 96452 h 96452"/>
                  <a:gd name="connsiteX4" fmla="*/ 57474 w 96155"/>
                  <a:gd name="connsiteY4" fmla="*/ 96452 h 96452"/>
                  <a:gd name="connsiteX5" fmla="*/ 77938 w 96155"/>
                  <a:gd name="connsiteY5" fmla="*/ 24754 h 96452"/>
                  <a:gd name="connsiteX6" fmla="*/ 77938 w 96155"/>
                  <a:gd name="connsiteY6" fmla="*/ 96452 h 96452"/>
                  <a:gd name="connsiteX7" fmla="*/ 96155 w 96155"/>
                  <a:gd name="connsiteY7" fmla="*/ 96452 h 96452"/>
                  <a:gd name="connsiteX8" fmla="*/ 96155 w 96155"/>
                  <a:gd name="connsiteY8" fmla="*/ 0 h 96452"/>
                  <a:gd name="connsiteX9" fmla="*/ 86220 w 96155"/>
                  <a:gd name="connsiteY9" fmla="*/ 0 h 96452"/>
                  <a:gd name="connsiteX10" fmla="*/ 77659 w 96155"/>
                  <a:gd name="connsiteY10" fmla="*/ 0 h 96452"/>
                  <a:gd name="connsiteX11" fmla="*/ 68282 w 96155"/>
                  <a:gd name="connsiteY11" fmla="*/ 0 h 96452"/>
                  <a:gd name="connsiteX12" fmla="*/ 48077 w 96155"/>
                  <a:gd name="connsiteY12" fmla="*/ 67706 h 96452"/>
                  <a:gd name="connsiteX13" fmla="*/ 27892 w 96155"/>
                  <a:gd name="connsiteY13" fmla="*/ 0 h 96452"/>
                  <a:gd name="connsiteX14" fmla="*/ 18533 w 96155"/>
                  <a:gd name="connsiteY14" fmla="*/ 0 h 96452"/>
                  <a:gd name="connsiteX15" fmla="*/ 9953 w 96155"/>
                  <a:gd name="connsiteY15" fmla="*/ 0 h 96452"/>
                  <a:gd name="connsiteX16" fmla="*/ 0 w 96155"/>
                  <a:gd name="connsiteY16" fmla="*/ 0 h 96452"/>
                  <a:gd name="connsiteX17" fmla="*/ 0 w 96155"/>
                  <a:gd name="connsiteY17" fmla="*/ 96452 h 96452"/>
                  <a:gd name="connsiteX18" fmla="*/ 18217 w 96155"/>
                  <a:gd name="connsiteY18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6155" h="96452">
                    <a:moveTo>
                      <a:pt x="18217" y="24754"/>
                    </a:moveTo>
                    <a:lnTo>
                      <a:pt x="38681" y="96452"/>
                    </a:lnTo>
                    <a:lnTo>
                      <a:pt x="39517" y="96452"/>
                    </a:lnTo>
                    <a:lnTo>
                      <a:pt x="56657" y="96452"/>
                    </a:lnTo>
                    <a:lnTo>
                      <a:pt x="57474" y="96452"/>
                    </a:lnTo>
                    <a:lnTo>
                      <a:pt x="77938" y="24754"/>
                    </a:lnTo>
                    <a:lnTo>
                      <a:pt x="77938" y="96452"/>
                    </a:lnTo>
                    <a:lnTo>
                      <a:pt x="96155" y="96452"/>
                    </a:lnTo>
                    <a:lnTo>
                      <a:pt x="96155" y="0"/>
                    </a:lnTo>
                    <a:lnTo>
                      <a:pt x="86220" y="0"/>
                    </a:lnTo>
                    <a:lnTo>
                      <a:pt x="77659" y="0"/>
                    </a:lnTo>
                    <a:lnTo>
                      <a:pt x="68282" y="0"/>
                    </a:lnTo>
                    <a:lnTo>
                      <a:pt x="48077" y="67706"/>
                    </a:lnTo>
                    <a:lnTo>
                      <a:pt x="27892" y="0"/>
                    </a:lnTo>
                    <a:lnTo>
                      <a:pt x="18533" y="0"/>
                    </a:lnTo>
                    <a:lnTo>
                      <a:pt x="9953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18217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2AA3663D-84B8-4AEC-8A68-B3194FB8F6AE}"/>
                  </a:ext>
                </a:extLst>
              </p:cNvPr>
              <p:cNvSpPr/>
              <p:nvPr/>
            </p:nvSpPr>
            <p:spPr>
              <a:xfrm>
                <a:off x="7552464" y="217442"/>
                <a:ext cx="19442" cy="96452"/>
              </a:xfrm>
              <a:custGeom>
                <a:avLst/>
                <a:gdLst>
                  <a:gd name="connsiteX0" fmla="*/ 0 w 19442"/>
                  <a:gd name="connsiteY0" fmla="*/ 0 h 96452"/>
                  <a:gd name="connsiteX1" fmla="*/ 19443 w 19442"/>
                  <a:gd name="connsiteY1" fmla="*/ 0 h 96452"/>
                  <a:gd name="connsiteX2" fmla="*/ 19443 w 19442"/>
                  <a:gd name="connsiteY2" fmla="*/ 96452 h 96452"/>
                  <a:gd name="connsiteX3" fmla="*/ 0 w 19442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" h="96452">
                    <a:moveTo>
                      <a:pt x="0" y="0"/>
                    </a:moveTo>
                    <a:lnTo>
                      <a:pt x="19443" y="0"/>
                    </a:lnTo>
                    <a:lnTo>
                      <a:pt x="19443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27DA8FE-64B2-4E42-B8D8-FA04937331A3}"/>
                  </a:ext>
                </a:extLst>
              </p:cNvPr>
              <p:cNvSpPr/>
              <p:nvPr/>
            </p:nvSpPr>
            <p:spPr>
              <a:xfrm>
                <a:off x="7568304" y="330013"/>
                <a:ext cx="19424" cy="96470"/>
              </a:xfrm>
              <a:custGeom>
                <a:avLst/>
                <a:gdLst>
                  <a:gd name="connsiteX0" fmla="*/ 0 w 19424"/>
                  <a:gd name="connsiteY0" fmla="*/ 0 h 96470"/>
                  <a:gd name="connsiteX1" fmla="*/ 19424 w 19424"/>
                  <a:gd name="connsiteY1" fmla="*/ 0 h 96470"/>
                  <a:gd name="connsiteX2" fmla="*/ 19424 w 19424"/>
                  <a:gd name="connsiteY2" fmla="*/ 96471 h 96470"/>
                  <a:gd name="connsiteX3" fmla="*/ 0 w 19424"/>
                  <a:gd name="connsiteY3" fmla="*/ 96471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4" h="96470">
                    <a:moveTo>
                      <a:pt x="0" y="0"/>
                    </a:moveTo>
                    <a:lnTo>
                      <a:pt x="19424" y="0"/>
                    </a:lnTo>
                    <a:lnTo>
                      <a:pt x="19424" y="96471"/>
                    </a:lnTo>
                    <a:lnTo>
                      <a:pt x="0" y="96471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ADACC7EE-C778-4AD4-9AF4-CE661C49869F}"/>
                  </a:ext>
                </a:extLst>
              </p:cNvPr>
              <p:cNvSpPr/>
              <p:nvPr/>
            </p:nvSpPr>
            <p:spPr>
              <a:xfrm>
                <a:off x="7744644" y="217442"/>
                <a:ext cx="19442" cy="96452"/>
              </a:xfrm>
              <a:custGeom>
                <a:avLst/>
                <a:gdLst>
                  <a:gd name="connsiteX0" fmla="*/ 0 w 19442"/>
                  <a:gd name="connsiteY0" fmla="*/ 0 h 96452"/>
                  <a:gd name="connsiteX1" fmla="*/ 19443 w 19442"/>
                  <a:gd name="connsiteY1" fmla="*/ 0 h 96452"/>
                  <a:gd name="connsiteX2" fmla="*/ 19443 w 19442"/>
                  <a:gd name="connsiteY2" fmla="*/ 96452 h 96452"/>
                  <a:gd name="connsiteX3" fmla="*/ 0 w 19442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" h="96452">
                    <a:moveTo>
                      <a:pt x="0" y="0"/>
                    </a:moveTo>
                    <a:lnTo>
                      <a:pt x="19443" y="0"/>
                    </a:lnTo>
                    <a:lnTo>
                      <a:pt x="19443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9C70EA68-A3ED-4F65-AD8F-DEA216B36B56}"/>
                  </a:ext>
                </a:extLst>
              </p:cNvPr>
              <p:cNvSpPr/>
              <p:nvPr/>
            </p:nvSpPr>
            <p:spPr>
              <a:xfrm>
                <a:off x="7213526" y="217442"/>
                <a:ext cx="19424" cy="96452"/>
              </a:xfrm>
              <a:custGeom>
                <a:avLst/>
                <a:gdLst>
                  <a:gd name="connsiteX0" fmla="*/ 0 w 19424"/>
                  <a:gd name="connsiteY0" fmla="*/ 0 h 96452"/>
                  <a:gd name="connsiteX1" fmla="*/ 19424 w 19424"/>
                  <a:gd name="connsiteY1" fmla="*/ 0 h 96452"/>
                  <a:gd name="connsiteX2" fmla="*/ 19424 w 19424"/>
                  <a:gd name="connsiteY2" fmla="*/ 96452 h 96452"/>
                  <a:gd name="connsiteX3" fmla="*/ 0 w 19424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4" h="96452">
                    <a:moveTo>
                      <a:pt x="0" y="0"/>
                    </a:moveTo>
                    <a:lnTo>
                      <a:pt x="19424" y="0"/>
                    </a:lnTo>
                    <a:lnTo>
                      <a:pt x="19424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8C7A4E1C-86F7-46DF-B465-754D74C5D2CB}"/>
                  </a:ext>
                </a:extLst>
              </p:cNvPr>
              <p:cNvSpPr/>
              <p:nvPr/>
            </p:nvSpPr>
            <p:spPr>
              <a:xfrm>
                <a:off x="7659742" y="217442"/>
                <a:ext cx="76879" cy="96452"/>
              </a:xfrm>
              <a:custGeom>
                <a:avLst/>
                <a:gdLst>
                  <a:gd name="connsiteX0" fmla="*/ 57752 w 76879"/>
                  <a:gd name="connsiteY0" fmla="*/ 37623 h 96452"/>
                  <a:gd name="connsiteX1" fmla="*/ 19127 w 76879"/>
                  <a:gd name="connsiteY1" fmla="*/ 37623 h 96452"/>
                  <a:gd name="connsiteX2" fmla="*/ 19127 w 76879"/>
                  <a:gd name="connsiteY2" fmla="*/ 0 h 96452"/>
                  <a:gd name="connsiteX3" fmla="*/ 0 w 76879"/>
                  <a:gd name="connsiteY3" fmla="*/ 0 h 96452"/>
                  <a:gd name="connsiteX4" fmla="*/ 0 w 76879"/>
                  <a:gd name="connsiteY4" fmla="*/ 96452 h 96452"/>
                  <a:gd name="connsiteX5" fmla="*/ 19127 w 76879"/>
                  <a:gd name="connsiteY5" fmla="*/ 96452 h 96452"/>
                  <a:gd name="connsiteX6" fmla="*/ 19127 w 76879"/>
                  <a:gd name="connsiteY6" fmla="*/ 54354 h 96452"/>
                  <a:gd name="connsiteX7" fmla="*/ 57752 w 76879"/>
                  <a:gd name="connsiteY7" fmla="*/ 54354 h 96452"/>
                  <a:gd name="connsiteX8" fmla="*/ 57752 w 76879"/>
                  <a:gd name="connsiteY8" fmla="*/ 96452 h 96452"/>
                  <a:gd name="connsiteX9" fmla="*/ 76879 w 76879"/>
                  <a:gd name="connsiteY9" fmla="*/ 96452 h 96452"/>
                  <a:gd name="connsiteX10" fmla="*/ 76879 w 76879"/>
                  <a:gd name="connsiteY10" fmla="*/ 0 h 96452"/>
                  <a:gd name="connsiteX11" fmla="*/ 57752 w 76879"/>
                  <a:gd name="connsiteY11" fmla="*/ 0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879" h="96452">
                    <a:moveTo>
                      <a:pt x="57752" y="37623"/>
                    </a:moveTo>
                    <a:lnTo>
                      <a:pt x="19127" y="37623"/>
                    </a:lnTo>
                    <a:lnTo>
                      <a:pt x="19127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19127" y="96452"/>
                    </a:lnTo>
                    <a:lnTo>
                      <a:pt x="19127" y="54354"/>
                    </a:lnTo>
                    <a:lnTo>
                      <a:pt x="57752" y="54354"/>
                    </a:lnTo>
                    <a:lnTo>
                      <a:pt x="57752" y="96452"/>
                    </a:lnTo>
                    <a:lnTo>
                      <a:pt x="76879" y="96452"/>
                    </a:lnTo>
                    <a:lnTo>
                      <a:pt x="76879" y="0"/>
                    </a:lnTo>
                    <a:lnTo>
                      <a:pt x="577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9C3BE72A-EB9D-47D2-B69E-7C5F1533AD2A}"/>
                  </a:ext>
                </a:extLst>
              </p:cNvPr>
              <p:cNvSpPr/>
              <p:nvPr/>
            </p:nvSpPr>
            <p:spPr>
              <a:xfrm>
                <a:off x="7238112" y="217442"/>
                <a:ext cx="67000" cy="96452"/>
              </a:xfrm>
              <a:custGeom>
                <a:avLst/>
                <a:gdLst>
                  <a:gd name="connsiteX0" fmla="*/ 23584 w 67000"/>
                  <a:gd name="connsiteY0" fmla="*/ 96452 h 96452"/>
                  <a:gd name="connsiteX1" fmla="*/ 43416 w 67000"/>
                  <a:gd name="connsiteY1" fmla="*/ 96452 h 96452"/>
                  <a:gd name="connsiteX2" fmla="*/ 43416 w 67000"/>
                  <a:gd name="connsiteY2" fmla="*/ 16713 h 96452"/>
                  <a:gd name="connsiteX3" fmla="*/ 67000 w 67000"/>
                  <a:gd name="connsiteY3" fmla="*/ 16713 h 96452"/>
                  <a:gd name="connsiteX4" fmla="*/ 67000 w 67000"/>
                  <a:gd name="connsiteY4" fmla="*/ 0 h 96452"/>
                  <a:gd name="connsiteX5" fmla="*/ 43416 w 67000"/>
                  <a:gd name="connsiteY5" fmla="*/ 0 h 96452"/>
                  <a:gd name="connsiteX6" fmla="*/ 23584 w 67000"/>
                  <a:gd name="connsiteY6" fmla="*/ 0 h 96452"/>
                  <a:gd name="connsiteX7" fmla="*/ 0 w 67000"/>
                  <a:gd name="connsiteY7" fmla="*/ 0 h 96452"/>
                  <a:gd name="connsiteX8" fmla="*/ 0 w 67000"/>
                  <a:gd name="connsiteY8" fmla="*/ 16713 h 96452"/>
                  <a:gd name="connsiteX9" fmla="*/ 23584 w 67000"/>
                  <a:gd name="connsiteY9" fmla="*/ 16713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00" h="96452">
                    <a:moveTo>
                      <a:pt x="23584" y="96452"/>
                    </a:moveTo>
                    <a:lnTo>
                      <a:pt x="43416" y="96452"/>
                    </a:lnTo>
                    <a:lnTo>
                      <a:pt x="43416" y="16713"/>
                    </a:lnTo>
                    <a:lnTo>
                      <a:pt x="67000" y="16713"/>
                    </a:lnTo>
                    <a:lnTo>
                      <a:pt x="67000" y="0"/>
                    </a:lnTo>
                    <a:lnTo>
                      <a:pt x="43416" y="0"/>
                    </a:lnTo>
                    <a:lnTo>
                      <a:pt x="2358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23584" y="16713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E53FC89C-E3DE-4338-949A-FB4ECB7425FD}"/>
                  </a:ext>
                </a:extLst>
              </p:cNvPr>
              <p:cNvSpPr/>
              <p:nvPr/>
            </p:nvSpPr>
            <p:spPr>
              <a:xfrm>
                <a:off x="7415344" y="330013"/>
                <a:ext cx="67000" cy="96470"/>
              </a:xfrm>
              <a:custGeom>
                <a:avLst/>
                <a:gdLst>
                  <a:gd name="connsiteX0" fmla="*/ 23584 w 67000"/>
                  <a:gd name="connsiteY0" fmla="*/ 96471 h 96470"/>
                  <a:gd name="connsiteX1" fmla="*/ 43416 w 67000"/>
                  <a:gd name="connsiteY1" fmla="*/ 96471 h 96470"/>
                  <a:gd name="connsiteX2" fmla="*/ 43416 w 67000"/>
                  <a:gd name="connsiteY2" fmla="*/ 16713 h 96470"/>
                  <a:gd name="connsiteX3" fmla="*/ 67000 w 67000"/>
                  <a:gd name="connsiteY3" fmla="*/ 16713 h 96470"/>
                  <a:gd name="connsiteX4" fmla="*/ 67000 w 67000"/>
                  <a:gd name="connsiteY4" fmla="*/ 0 h 96470"/>
                  <a:gd name="connsiteX5" fmla="*/ 43416 w 67000"/>
                  <a:gd name="connsiteY5" fmla="*/ 0 h 96470"/>
                  <a:gd name="connsiteX6" fmla="*/ 23584 w 67000"/>
                  <a:gd name="connsiteY6" fmla="*/ 0 h 96470"/>
                  <a:gd name="connsiteX7" fmla="*/ 0 w 67000"/>
                  <a:gd name="connsiteY7" fmla="*/ 0 h 96470"/>
                  <a:gd name="connsiteX8" fmla="*/ 0 w 67000"/>
                  <a:gd name="connsiteY8" fmla="*/ 16713 h 96470"/>
                  <a:gd name="connsiteX9" fmla="*/ 23584 w 67000"/>
                  <a:gd name="connsiteY9" fmla="*/ 16713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00" h="96470">
                    <a:moveTo>
                      <a:pt x="23584" y="96471"/>
                    </a:moveTo>
                    <a:lnTo>
                      <a:pt x="43416" y="96471"/>
                    </a:lnTo>
                    <a:lnTo>
                      <a:pt x="43416" y="16713"/>
                    </a:lnTo>
                    <a:lnTo>
                      <a:pt x="67000" y="16713"/>
                    </a:lnTo>
                    <a:lnTo>
                      <a:pt x="67000" y="0"/>
                    </a:lnTo>
                    <a:lnTo>
                      <a:pt x="43416" y="0"/>
                    </a:lnTo>
                    <a:lnTo>
                      <a:pt x="2358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23584" y="16713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E0BB005-6E7B-4608-95FC-40285028F685}"/>
                  </a:ext>
                </a:extLst>
              </p:cNvPr>
              <p:cNvSpPr/>
              <p:nvPr/>
            </p:nvSpPr>
            <p:spPr>
              <a:xfrm>
                <a:off x="7387637" y="217442"/>
                <a:ext cx="76508" cy="99163"/>
              </a:xfrm>
              <a:custGeom>
                <a:avLst/>
                <a:gdLst>
                  <a:gd name="connsiteX0" fmla="*/ 38050 w 76508"/>
                  <a:gd name="connsiteY0" fmla="*/ 99163 h 99163"/>
                  <a:gd name="connsiteX1" fmla="*/ 76508 w 76508"/>
                  <a:gd name="connsiteY1" fmla="*/ 66369 h 99163"/>
                  <a:gd name="connsiteX2" fmla="*/ 76508 w 76508"/>
                  <a:gd name="connsiteY2" fmla="*/ 0 h 99163"/>
                  <a:gd name="connsiteX3" fmla="*/ 57084 w 76508"/>
                  <a:gd name="connsiteY3" fmla="*/ 0 h 99163"/>
                  <a:gd name="connsiteX4" fmla="*/ 57084 w 76508"/>
                  <a:gd name="connsiteY4" fmla="*/ 68114 h 99163"/>
                  <a:gd name="connsiteX5" fmla="*/ 38031 w 76508"/>
                  <a:gd name="connsiteY5" fmla="*/ 83342 h 99163"/>
                  <a:gd name="connsiteX6" fmla="*/ 19108 w 76508"/>
                  <a:gd name="connsiteY6" fmla="*/ 68114 h 99163"/>
                  <a:gd name="connsiteX7" fmla="*/ 19108 w 76508"/>
                  <a:gd name="connsiteY7" fmla="*/ 0 h 99163"/>
                  <a:gd name="connsiteX8" fmla="*/ 0 w 76508"/>
                  <a:gd name="connsiteY8" fmla="*/ 0 h 99163"/>
                  <a:gd name="connsiteX9" fmla="*/ 0 w 76508"/>
                  <a:gd name="connsiteY9" fmla="*/ 66369 h 99163"/>
                  <a:gd name="connsiteX10" fmla="*/ 38050 w 76508"/>
                  <a:gd name="connsiteY10" fmla="*/ 99163 h 9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508" h="99163">
                    <a:moveTo>
                      <a:pt x="38050" y="99163"/>
                    </a:moveTo>
                    <a:cubicBezTo>
                      <a:pt x="62785" y="99163"/>
                      <a:pt x="76508" y="87910"/>
                      <a:pt x="76508" y="66369"/>
                    </a:cubicBezTo>
                    <a:lnTo>
                      <a:pt x="76508" y="0"/>
                    </a:lnTo>
                    <a:lnTo>
                      <a:pt x="57084" y="0"/>
                    </a:lnTo>
                    <a:lnTo>
                      <a:pt x="57084" y="68114"/>
                    </a:lnTo>
                    <a:cubicBezTo>
                      <a:pt x="57084" y="76415"/>
                      <a:pt x="50102" y="83342"/>
                      <a:pt x="38031" y="83342"/>
                    </a:cubicBezTo>
                    <a:cubicBezTo>
                      <a:pt x="23398" y="83342"/>
                      <a:pt x="19108" y="75171"/>
                      <a:pt x="19108" y="68114"/>
                    </a:cubicBezTo>
                    <a:lnTo>
                      <a:pt x="19108" y="0"/>
                    </a:lnTo>
                    <a:lnTo>
                      <a:pt x="0" y="0"/>
                    </a:lnTo>
                    <a:lnTo>
                      <a:pt x="0" y="66369"/>
                    </a:lnTo>
                    <a:cubicBezTo>
                      <a:pt x="0" y="89525"/>
                      <a:pt x="14392" y="99163"/>
                      <a:pt x="38050" y="99163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B9C02676-0C9C-4120-830B-27660C97CE20}"/>
                  </a:ext>
                </a:extLst>
              </p:cNvPr>
              <p:cNvSpPr/>
              <p:nvPr/>
            </p:nvSpPr>
            <p:spPr>
              <a:xfrm>
                <a:off x="7259263" y="330013"/>
                <a:ext cx="72775" cy="96470"/>
              </a:xfrm>
              <a:custGeom>
                <a:avLst/>
                <a:gdLst>
                  <a:gd name="connsiteX0" fmla="*/ 19536 w 72775"/>
                  <a:gd name="connsiteY0" fmla="*/ 54001 h 96470"/>
                  <a:gd name="connsiteX1" fmla="*/ 65682 w 72775"/>
                  <a:gd name="connsiteY1" fmla="*/ 54001 h 96470"/>
                  <a:gd name="connsiteX2" fmla="*/ 65682 w 72775"/>
                  <a:gd name="connsiteY2" fmla="*/ 37307 h 96470"/>
                  <a:gd name="connsiteX3" fmla="*/ 19536 w 72775"/>
                  <a:gd name="connsiteY3" fmla="*/ 37307 h 96470"/>
                  <a:gd name="connsiteX4" fmla="*/ 19536 w 72775"/>
                  <a:gd name="connsiteY4" fmla="*/ 16713 h 96470"/>
                  <a:gd name="connsiteX5" fmla="*/ 71438 w 72775"/>
                  <a:gd name="connsiteY5" fmla="*/ 16713 h 96470"/>
                  <a:gd name="connsiteX6" fmla="*/ 71438 w 72775"/>
                  <a:gd name="connsiteY6" fmla="*/ 0 h 96470"/>
                  <a:gd name="connsiteX7" fmla="*/ 19536 w 72775"/>
                  <a:gd name="connsiteY7" fmla="*/ 0 h 96470"/>
                  <a:gd name="connsiteX8" fmla="*/ 0 w 72775"/>
                  <a:gd name="connsiteY8" fmla="*/ 0 h 96470"/>
                  <a:gd name="connsiteX9" fmla="*/ 0 w 72775"/>
                  <a:gd name="connsiteY9" fmla="*/ 16713 h 96470"/>
                  <a:gd name="connsiteX10" fmla="*/ 0 w 72775"/>
                  <a:gd name="connsiteY10" fmla="*/ 79702 h 96470"/>
                  <a:gd name="connsiteX11" fmla="*/ 0 w 72775"/>
                  <a:gd name="connsiteY11" fmla="*/ 96471 h 96470"/>
                  <a:gd name="connsiteX12" fmla="*/ 19536 w 72775"/>
                  <a:gd name="connsiteY12" fmla="*/ 96471 h 96470"/>
                  <a:gd name="connsiteX13" fmla="*/ 72776 w 72775"/>
                  <a:gd name="connsiteY13" fmla="*/ 96471 h 96470"/>
                  <a:gd name="connsiteX14" fmla="*/ 72776 w 72775"/>
                  <a:gd name="connsiteY14" fmla="*/ 79702 h 96470"/>
                  <a:gd name="connsiteX15" fmla="*/ 19536 w 72775"/>
                  <a:gd name="connsiteY15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75" h="96470">
                    <a:moveTo>
                      <a:pt x="19536" y="54001"/>
                    </a:moveTo>
                    <a:lnTo>
                      <a:pt x="65682" y="54001"/>
                    </a:lnTo>
                    <a:lnTo>
                      <a:pt x="65682" y="37307"/>
                    </a:lnTo>
                    <a:lnTo>
                      <a:pt x="19536" y="37307"/>
                    </a:lnTo>
                    <a:lnTo>
                      <a:pt x="19536" y="16713"/>
                    </a:lnTo>
                    <a:lnTo>
                      <a:pt x="71438" y="16713"/>
                    </a:lnTo>
                    <a:lnTo>
                      <a:pt x="71438" y="0"/>
                    </a:lnTo>
                    <a:lnTo>
                      <a:pt x="19536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72776" y="96471"/>
                    </a:lnTo>
                    <a:lnTo>
                      <a:pt x="72776" y="79702"/>
                    </a:lnTo>
                    <a:lnTo>
                      <a:pt x="19536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F001336A-6F97-4B8C-A340-938433F0EC10}"/>
                  </a:ext>
                </a:extLst>
              </p:cNvPr>
              <p:cNvSpPr/>
              <p:nvPr/>
            </p:nvSpPr>
            <p:spPr>
              <a:xfrm>
                <a:off x="7471016" y="217442"/>
                <a:ext cx="76879" cy="96452"/>
              </a:xfrm>
              <a:custGeom>
                <a:avLst/>
                <a:gdLst>
                  <a:gd name="connsiteX0" fmla="*/ 20037 w 76879"/>
                  <a:gd name="connsiteY0" fmla="*/ 96452 h 96452"/>
                  <a:gd name="connsiteX1" fmla="*/ 47892 w 76879"/>
                  <a:gd name="connsiteY1" fmla="*/ 96452 h 96452"/>
                  <a:gd name="connsiteX2" fmla="*/ 76879 w 76879"/>
                  <a:gd name="connsiteY2" fmla="*/ 70417 h 96452"/>
                  <a:gd name="connsiteX3" fmla="*/ 58254 w 76879"/>
                  <a:gd name="connsiteY3" fmla="*/ 45181 h 96452"/>
                  <a:gd name="connsiteX4" fmla="*/ 73537 w 76879"/>
                  <a:gd name="connsiteY4" fmla="*/ 23751 h 96452"/>
                  <a:gd name="connsiteX5" fmla="*/ 43472 w 76879"/>
                  <a:gd name="connsiteY5" fmla="*/ 0 h 96452"/>
                  <a:gd name="connsiteX6" fmla="*/ 20037 w 76879"/>
                  <a:gd name="connsiteY6" fmla="*/ 0 h 96452"/>
                  <a:gd name="connsiteX7" fmla="*/ 93 w 76879"/>
                  <a:gd name="connsiteY7" fmla="*/ 0 h 96452"/>
                  <a:gd name="connsiteX8" fmla="*/ 0 w 76879"/>
                  <a:gd name="connsiteY8" fmla="*/ 0 h 96452"/>
                  <a:gd name="connsiteX9" fmla="*/ 0 w 76879"/>
                  <a:gd name="connsiteY9" fmla="*/ 96452 h 96452"/>
                  <a:gd name="connsiteX10" fmla="*/ 93 w 76879"/>
                  <a:gd name="connsiteY10" fmla="*/ 96452 h 96452"/>
                  <a:gd name="connsiteX11" fmla="*/ 20037 w 76879"/>
                  <a:gd name="connsiteY11" fmla="*/ 96452 h 96452"/>
                  <a:gd name="connsiteX12" fmla="*/ 42117 w 76879"/>
                  <a:gd name="connsiteY12" fmla="*/ 81893 h 96452"/>
                  <a:gd name="connsiteX13" fmla="*/ 19331 w 76879"/>
                  <a:gd name="connsiteY13" fmla="*/ 81893 h 96452"/>
                  <a:gd name="connsiteX14" fmla="*/ 19331 w 76879"/>
                  <a:gd name="connsiteY14" fmla="*/ 53908 h 96452"/>
                  <a:gd name="connsiteX15" fmla="*/ 41875 w 76879"/>
                  <a:gd name="connsiteY15" fmla="*/ 53908 h 96452"/>
                  <a:gd name="connsiteX16" fmla="*/ 56861 w 76879"/>
                  <a:gd name="connsiteY16" fmla="*/ 67947 h 96452"/>
                  <a:gd name="connsiteX17" fmla="*/ 42117 w 76879"/>
                  <a:gd name="connsiteY17" fmla="*/ 81893 h 96452"/>
                  <a:gd name="connsiteX18" fmla="*/ 43528 w 76879"/>
                  <a:gd name="connsiteY18" fmla="*/ 15339 h 96452"/>
                  <a:gd name="connsiteX19" fmla="*/ 54763 w 76879"/>
                  <a:gd name="connsiteY19" fmla="*/ 26759 h 96452"/>
                  <a:gd name="connsiteX20" fmla="*/ 42432 w 76879"/>
                  <a:gd name="connsiteY20" fmla="*/ 38885 h 96452"/>
                  <a:gd name="connsiteX21" fmla="*/ 19313 w 76879"/>
                  <a:gd name="connsiteY21" fmla="*/ 38885 h 96452"/>
                  <a:gd name="connsiteX22" fmla="*/ 19313 w 76879"/>
                  <a:gd name="connsiteY22" fmla="*/ 15339 h 96452"/>
                  <a:gd name="connsiteX23" fmla="*/ 43528 w 76879"/>
                  <a:gd name="connsiteY23" fmla="*/ 15339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879" h="96452">
                    <a:moveTo>
                      <a:pt x="20037" y="96452"/>
                    </a:moveTo>
                    <a:lnTo>
                      <a:pt x="47892" y="96452"/>
                    </a:lnTo>
                    <a:cubicBezTo>
                      <a:pt x="66053" y="96452"/>
                      <a:pt x="76879" y="85589"/>
                      <a:pt x="76879" y="70417"/>
                    </a:cubicBezTo>
                    <a:cubicBezTo>
                      <a:pt x="76879" y="58142"/>
                      <a:pt x="67947" y="47613"/>
                      <a:pt x="58254" y="45181"/>
                    </a:cubicBezTo>
                    <a:cubicBezTo>
                      <a:pt x="66722" y="43045"/>
                      <a:pt x="73537" y="34354"/>
                      <a:pt x="73537" y="23751"/>
                    </a:cubicBezTo>
                    <a:cubicBezTo>
                      <a:pt x="73537" y="9526"/>
                      <a:pt x="63045" y="0"/>
                      <a:pt x="43472" y="0"/>
                    </a:cubicBezTo>
                    <a:lnTo>
                      <a:pt x="20037" y="0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93" y="96452"/>
                    </a:lnTo>
                    <a:lnTo>
                      <a:pt x="20037" y="96452"/>
                    </a:lnTo>
                    <a:close/>
                    <a:moveTo>
                      <a:pt x="42117" y="81893"/>
                    </a:moveTo>
                    <a:lnTo>
                      <a:pt x="19331" y="81893"/>
                    </a:lnTo>
                    <a:lnTo>
                      <a:pt x="19331" y="53908"/>
                    </a:lnTo>
                    <a:lnTo>
                      <a:pt x="41875" y="53908"/>
                    </a:lnTo>
                    <a:cubicBezTo>
                      <a:pt x="49972" y="53908"/>
                      <a:pt x="56861" y="58588"/>
                      <a:pt x="56861" y="67947"/>
                    </a:cubicBezTo>
                    <a:cubicBezTo>
                      <a:pt x="56861" y="75858"/>
                      <a:pt x="50622" y="81893"/>
                      <a:pt x="42117" y="81893"/>
                    </a:cubicBezTo>
                    <a:moveTo>
                      <a:pt x="43528" y="15339"/>
                    </a:moveTo>
                    <a:cubicBezTo>
                      <a:pt x="48857" y="15339"/>
                      <a:pt x="54763" y="20278"/>
                      <a:pt x="54763" y="26759"/>
                    </a:cubicBezTo>
                    <a:cubicBezTo>
                      <a:pt x="54763" y="32534"/>
                      <a:pt x="50622" y="38885"/>
                      <a:pt x="42432" y="38885"/>
                    </a:cubicBezTo>
                    <a:lnTo>
                      <a:pt x="19313" y="38885"/>
                    </a:lnTo>
                    <a:lnTo>
                      <a:pt x="19313" y="15339"/>
                    </a:lnTo>
                    <a:lnTo>
                      <a:pt x="43528" y="15339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B0984A49-4EE5-487F-BE1B-6CF6E989D53B}"/>
                  </a:ext>
                </a:extLst>
              </p:cNvPr>
              <p:cNvSpPr/>
              <p:nvPr/>
            </p:nvSpPr>
            <p:spPr>
              <a:xfrm>
                <a:off x="7487153" y="329883"/>
                <a:ext cx="76155" cy="96470"/>
              </a:xfrm>
              <a:custGeom>
                <a:avLst/>
                <a:gdLst>
                  <a:gd name="connsiteX0" fmla="*/ 58235 w 76155"/>
                  <a:gd name="connsiteY0" fmla="*/ 50287 h 96470"/>
                  <a:gd name="connsiteX1" fmla="*/ 75375 w 76155"/>
                  <a:gd name="connsiteY1" fmla="*/ 26982 h 96470"/>
                  <a:gd name="connsiteX2" fmla="*/ 44011 w 76155"/>
                  <a:gd name="connsiteY2" fmla="*/ 0 h 96470"/>
                  <a:gd name="connsiteX3" fmla="*/ 19536 w 76155"/>
                  <a:gd name="connsiteY3" fmla="*/ 0 h 96470"/>
                  <a:gd name="connsiteX4" fmla="*/ 167 w 76155"/>
                  <a:gd name="connsiteY4" fmla="*/ 0 h 96470"/>
                  <a:gd name="connsiteX5" fmla="*/ 0 w 76155"/>
                  <a:gd name="connsiteY5" fmla="*/ 0 h 96470"/>
                  <a:gd name="connsiteX6" fmla="*/ 0 w 76155"/>
                  <a:gd name="connsiteY6" fmla="*/ 96471 h 96470"/>
                  <a:gd name="connsiteX7" fmla="*/ 19536 w 76155"/>
                  <a:gd name="connsiteY7" fmla="*/ 96471 h 96470"/>
                  <a:gd name="connsiteX8" fmla="*/ 19536 w 76155"/>
                  <a:gd name="connsiteY8" fmla="*/ 58458 h 96470"/>
                  <a:gd name="connsiteX9" fmla="*/ 36100 w 76155"/>
                  <a:gd name="connsiteY9" fmla="*/ 58458 h 96470"/>
                  <a:gd name="connsiteX10" fmla="*/ 53240 w 76155"/>
                  <a:gd name="connsiteY10" fmla="*/ 70510 h 96470"/>
                  <a:gd name="connsiteX11" fmla="*/ 56508 w 76155"/>
                  <a:gd name="connsiteY11" fmla="*/ 96471 h 96470"/>
                  <a:gd name="connsiteX12" fmla="*/ 76155 w 76155"/>
                  <a:gd name="connsiteY12" fmla="*/ 96471 h 96470"/>
                  <a:gd name="connsiteX13" fmla="*/ 72701 w 76155"/>
                  <a:gd name="connsiteY13" fmla="*/ 71123 h 96470"/>
                  <a:gd name="connsiteX14" fmla="*/ 58235 w 76155"/>
                  <a:gd name="connsiteY14" fmla="*/ 50287 h 96470"/>
                  <a:gd name="connsiteX15" fmla="*/ 19517 w 76155"/>
                  <a:gd name="connsiteY15" fmla="*/ 42952 h 96470"/>
                  <a:gd name="connsiteX16" fmla="*/ 19517 w 76155"/>
                  <a:gd name="connsiteY16" fmla="*/ 16731 h 96470"/>
                  <a:gd name="connsiteX17" fmla="*/ 43008 w 76155"/>
                  <a:gd name="connsiteY17" fmla="*/ 16731 h 96470"/>
                  <a:gd name="connsiteX18" fmla="*/ 56230 w 76155"/>
                  <a:gd name="connsiteY18" fmla="*/ 29898 h 96470"/>
                  <a:gd name="connsiteX19" fmla="*/ 43602 w 76155"/>
                  <a:gd name="connsiteY19" fmla="*/ 42952 h 96470"/>
                  <a:gd name="connsiteX20" fmla="*/ 19517 w 76155"/>
                  <a:gd name="connsiteY20" fmla="*/ 4295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155" h="96470">
                    <a:moveTo>
                      <a:pt x="58235" y="50287"/>
                    </a:moveTo>
                    <a:cubicBezTo>
                      <a:pt x="66480" y="47780"/>
                      <a:pt x="75375" y="40352"/>
                      <a:pt x="75375" y="26982"/>
                    </a:cubicBezTo>
                    <a:cubicBezTo>
                      <a:pt x="75375" y="9786"/>
                      <a:pt x="63751" y="0"/>
                      <a:pt x="44011" y="0"/>
                    </a:cubicBezTo>
                    <a:lnTo>
                      <a:pt x="19536" y="0"/>
                    </a:lnTo>
                    <a:lnTo>
                      <a:pt x="167" y="0"/>
                    </a:lnTo>
                    <a:lnTo>
                      <a:pt x="0" y="0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19536" y="58458"/>
                    </a:lnTo>
                    <a:lnTo>
                      <a:pt x="36100" y="58458"/>
                    </a:lnTo>
                    <a:cubicBezTo>
                      <a:pt x="46109" y="58458"/>
                      <a:pt x="51587" y="63639"/>
                      <a:pt x="53240" y="70510"/>
                    </a:cubicBezTo>
                    <a:cubicBezTo>
                      <a:pt x="55023" y="78124"/>
                      <a:pt x="54577" y="89433"/>
                      <a:pt x="56508" y="96471"/>
                    </a:cubicBezTo>
                    <a:lnTo>
                      <a:pt x="76155" y="96471"/>
                    </a:lnTo>
                    <a:cubicBezTo>
                      <a:pt x="74261" y="89080"/>
                      <a:pt x="73147" y="79033"/>
                      <a:pt x="72701" y="71123"/>
                    </a:cubicBezTo>
                    <a:cubicBezTo>
                      <a:pt x="71977" y="58012"/>
                      <a:pt x="65088" y="52831"/>
                      <a:pt x="58235" y="50287"/>
                    </a:cubicBezTo>
                    <a:moveTo>
                      <a:pt x="19517" y="42952"/>
                    </a:moveTo>
                    <a:lnTo>
                      <a:pt x="19517" y="16731"/>
                    </a:lnTo>
                    <a:lnTo>
                      <a:pt x="43008" y="16731"/>
                    </a:lnTo>
                    <a:cubicBezTo>
                      <a:pt x="50937" y="16731"/>
                      <a:pt x="56230" y="22265"/>
                      <a:pt x="56230" y="29898"/>
                    </a:cubicBezTo>
                    <a:cubicBezTo>
                      <a:pt x="56230" y="35227"/>
                      <a:pt x="51550" y="42952"/>
                      <a:pt x="43602" y="42952"/>
                    </a:cubicBezTo>
                    <a:lnTo>
                      <a:pt x="19517" y="429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C76C88AB-98E8-4821-9C10-29FBCCAD3F94}"/>
                  </a:ext>
                </a:extLst>
              </p:cNvPr>
              <p:cNvSpPr/>
              <p:nvPr/>
            </p:nvSpPr>
            <p:spPr>
              <a:xfrm>
                <a:off x="7188679" y="330013"/>
                <a:ext cx="65013" cy="96470"/>
              </a:xfrm>
              <a:custGeom>
                <a:avLst/>
                <a:gdLst>
                  <a:gd name="connsiteX0" fmla="*/ 19536 w 65013"/>
                  <a:gd name="connsiteY0" fmla="*/ 0 h 96470"/>
                  <a:gd name="connsiteX1" fmla="*/ 0 w 65013"/>
                  <a:gd name="connsiteY1" fmla="*/ 0 h 96470"/>
                  <a:gd name="connsiteX2" fmla="*/ 0 w 65013"/>
                  <a:gd name="connsiteY2" fmla="*/ 79702 h 96470"/>
                  <a:gd name="connsiteX3" fmla="*/ 0 w 65013"/>
                  <a:gd name="connsiteY3" fmla="*/ 96471 h 96470"/>
                  <a:gd name="connsiteX4" fmla="*/ 19536 w 65013"/>
                  <a:gd name="connsiteY4" fmla="*/ 96471 h 96470"/>
                  <a:gd name="connsiteX5" fmla="*/ 65013 w 65013"/>
                  <a:gd name="connsiteY5" fmla="*/ 96471 h 96470"/>
                  <a:gd name="connsiteX6" fmla="*/ 65013 w 65013"/>
                  <a:gd name="connsiteY6" fmla="*/ 79702 h 96470"/>
                  <a:gd name="connsiteX7" fmla="*/ 19536 w 65013"/>
                  <a:gd name="connsiteY7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013" h="96470">
                    <a:moveTo>
                      <a:pt x="19536" y="0"/>
                    </a:moveTo>
                    <a:lnTo>
                      <a:pt x="0" y="0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65013" y="96471"/>
                    </a:lnTo>
                    <a:lnTo>
                      <a:pt x="65013" y="79702"/>
                    </a:lnTo>
                    <a:lnTo>
                      <a:pt x="19536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764DC503-0561-4E2C-BDD7-E35F0809872E}"/>
                  </a:ext>
                </a:extLst>
              </p:cNvPr>
              <p:cNvSpPr/>
              <p:nvPr/>
            </p:nvSpPr>
            <p:spPr>
              <a:xfrm>
                <a:off x="7304667" y="214508"/>
                <a:ext cx="77882" cy="101874"/>
              </a:xfrm>
              <a:custGeom>
                <a:avLst/>
                <a:gdLst>
                  <a:gd name="connsiteX0" fmla="*/ 33054 w 77882"/>
                  <a:gd name="connsiteY0" fmla="*/ 58644 h 101874"/>
                  <a:gd name="connsiteX1" fmla="*/ 57604 w 77882"/>
                  <a:gd name="connsiteY1" fmla="*/ 73611 h 101874"/>
                  <a:gd name="connsiteX2" fmla="*/ 38328 w 77882"/>
                  <a:gd name="connsiteY2" fmla="*/ 85923 h 101874"/>
                  <a:gd name="connsiteX3" fmla="*/ 18718 w 77882"/>
                  <a:gd name="connsiteY3" fmla="*/ 69767 h 101874"/>
                  <a:gd name="connsiteX4" fmla="*/ 0 w 77882"/>
                  <a:gd name="connsiteY4" fmla="*/ 69767 h 101874"/>
                  <a:gd name="connsiteX5" fmla="*/ 39201 w 77882"/>
                  <a:gd name="connsiteY5" fmla="*/ 101874 h 101874"/>
                  <a:gd name="connsiteX6" fmla="*/ 77882 w 77882"/>
                  <a:gd name="connsiteY6" fmla="*/ 71290 h 101874"/>
                  <a:gd name="connsiteX7" fmla="*/ 50083 w 77882"/>
                  <a:gd name="connsiteY7" fmla="*/ 42952 h 101874"/>
                  <a:gd name="connsiteX8" fmla="*/ 21207 w 77882"/>
                  <a:gd name="connsiteY8" fmla="*/ 28041 h 101874"/>
                  <a:gd name="connsiteX9" fmla="*/ 38495 w 77882"/>
                  <a:gd name="connsiteY9" fmla="*/ 16174 h 101874"/>
                  <a:gd name="connsiteX10" fmla="*/ 56025 w 77882"/>
                  <a:gd name="connsiteY10" fmla="*/ 30900 h 101874"/>
                  <a:gd name="connsiteX11" fmla="*/ 74930 w 77882"/>
                  <a:gd name="connsiteY11" fmla="*/ 30900 h 101874"/>
                  <a:gd name="connsiteX12" fmla="*/ 37753 w 77882"/>
                  <a:gd name="connsiteY12" fmla="*/ 0 h 101874"/>
                  <a:gd name="connsiteX13" fmla="*/ 1671 w 77882"/>
                  <a:gd name="connsiteY13" fmla="*/ 29285 h 101874"/>
                  <a:gd name="connsiteX14" fmla="*/ 33054 w 77882"/>
                  <a:gd name="connsiteY14" fmla="*/ 58644 h 10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882" h="101874">
                    <a:moveTo>
                      <a:pt x="33054" y="58644"/>
                    </a:moveTo>
                    <a:cubicBezTo>
                      <a:pt x="48727" y="61374"/>
                      <a:pt x="57604" y="64252"/>
                      <a:pt x="57604" y="73611"/>
                    </a:cubicBezTo>
                    <a:cubicBezTo>
                      <a:pt x="57604" y="79925"/>
                      <a:pt x="51364" y="85923"/>
                      <a:pt x="38328" y="85923"/>
                    </a:cubicBezTo>
                    <a:cubicBezTo>
                      <a:pt x="25367" y="85923"/>
                      <a:pt x="18718" y="78551"/>
                      <a:pt x="18718" y="69767"/>
                    </a:cubicBezTo>
                    <a:lnTo>
                      <a:pt x="0" y="69767"/>
                    </a:lnTo>
                    <a:cubicBezTo>
                      <a:pt x="0" y="86554"/>
                      <a:pt x="10845" y="101874"/>
                      <a:pt x="39201" y="101874"/>
                    </a:cubicBezTo>
                    <a:cubicBezTo>
                      <a:pt x="66183" y="101874"/>
                      <a:pt x="77882" y="87613"/>
                      <a:pt x="77882" y="71290"/>
                    </a:cubicBezTo>
                    <a:cubicBezTo>
                      <a:pt x="77882" y="56081"/>
                      <a:pt x="67892" y="46462"/>
                      <a:pt x="50083" y="42952"/>
                    </a:cubicBezTo>
                    <a:cubicBezTo>
                      <a:pt x="32980" y="39591"/>
                      <a:pt x="21207" y="38885"/>
                      <a:pt x="21207" y="28041"/>
                    </a:cubicBezTo>
                    <a:cubicBezTo>
                      <a:pt x="21207" y="20594"/>
                      <a:pt x="28022" y="16174"/>
                      <a:pt x="38495" y="16174"/>
                    </a:cubicBezTo>
                    <a:cubicBezTo>
                      <a:pt x="49637" y="16174"/>
                      <a:pt x="56025" y="21652"/>
                      <a:pt x="56025" y="30900"/>
                    </a:cubicBezTo>
                    <a:lnTo>
                      <a:pt x="74930" y="30900"/>
                    </a:lnTo>
                    <a:cubicBezTo>
                      <a:pt x="74930" y="15673"/>
                      <a:pt x="63398" y="0"/>
                      <a:pt x="37753" y="0"/>
                    </a:cubicBezTo>
                    <a:cubicBezTo>
                      <a:pt x="20037" y="0"/>
                      <a:pt x="1671" y="10213"/>
                      <a:pt x="1671" y="29285"/>
                    </a:cubicBezTo>
                    <a:cubicBezTo>
                      <a:pt x="1690" y="45292"/>
                      <a:pt x="13463" y="55208"/>
                      <a:pt x="33054" y="58644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962B9960-D3A2-4B0F-9A4D-E323D816884C}"/>
                  </a:ext>
                </a:extLst>
              </p:cNvPr>
              <p:cNvSpPr/>
              <p:nvPr/>
            </p:nvSpPr>
            <p:spPr>
              <a:xfrm>
                <a:off x="7576605" y="214508"/>
                <a:ext cx="77919" cy="101874"/>
              </a:xfrm>
              <a:custGeom>
                <a:avLst/>
                <a:gdLst>
                  <a:gd name="connsiteX0" fmla="*/ 33092 w 77919"/>
                  <a:gd name="connsiteY0" fmla="*/ 58644 h 101874"/>
                  <a:gd name="connsiteX1" fmla="*/ 57622 w 77919"/>
                  <a:gd name="connsiteY1" fmla="*/ 73611 h 101874"/>
                  <a:gd name="connsiteX2" fmla="*/ 38384 w 77919"/>
                  <a:gd name="connsiteY2" fmla="*/ 85923 h 101874"/>
                  <a:gd name="connsiteX3" fmla="*/ 18718 w 77919"/>
                  <a:gd name="connsiteY3" fmla="*/ 69767 h 101874"/>
                  <a:gd name="connsiteX4" fmla="*/ 0 w 77919"/>
                  <a:gd name="connsiteY4" fmla="*/ 69767 h 101874"/>
                  <a:gd name="connsiteX5" fmla="*/ 39220 w 77919"/>
                  <a:gd name="connsiteY5" fmla="*/ 101874 h 101874"/>
                  <a:gd name="connsiteX6" fmla="*/ 77919 w 77919"/>
                  <a:gd name="connsiteY6" fmla="*/ 71290 h 101874"/>
                  <a:gd name="connsiteX7" fmla="*/ 50120 w 77919"/>
                  <a:gd name="connsiteY7" fmla="*/ 42952 h 101874"/>
                  <a:gd name="connsiteX8" fmla="*/ 21263 w 77919"/>
                  <a:gd name="connsiteY8" fmla="*/ 28041 h 101874"/>
                  <a:gd name="connsiteX9" fmla="*/ 38551 w 77919"/>
                  <a:gd name="connsiteY9" fmla="*/ 16174 h 101874"/>
                  <a:gd name="connsiteX10" fmla="*/ 56081 w 77919"/>
                  <a:gd name="connsiteY10" fmla="*/ 30900 h 101874"/>
                  <a:gd name="connsiteX11" fmla="*/ 74967 w 77919"/>
                  <a:gd name="connsiteY11" fmla="*/ 30900 h 101874"/>
                  <a:gd name="connsiteX12" fmla="*/ 37771 w 77919"/>
                  <a:gd name="connsiteY12" fmla="*/ 0 h 101874"/>
                  <a:gd name="connsiteX13" fmla="*/ 1727 w 77919"/>
                  <a:gd name="connsiteY13" fmla="*/ 29285 h 101874"/>
                  <a:gd name="connsiteX14" fmla="*/ 33092 w 77919"/>
                  <a:gd name="connsiteY14" fmla="*/ 58644 h 10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919" h="101874">
                    <a:moveTo>
                      <a:pt x="33092" y="58644"/>
                    </a:moveTo>
                    <a:cubicBezTo>
                      <a:pt x="48746" y="61374"/>
                      <a:pt x="57622" y="64252"/>
                      <a:pt x="57622" y="73611"/>
                    </a:cubicBezTo>
                    <a:cubicBezTo>
                      <a:pt x="57622" y="79925"/>
                      <a:pt x="51383" y="85923"/>
                      <a:pt x="38384" y="85923"/>
                    </a:cubicBezTo>
                    <a:cubicBezTo>
                      <a:pt x="25385" y="85923"/>
                      <a:pt x="18718" y="78551"/>
                      <a:pt x="18718" y="69767"/>
                    </a:cubicBezTo>
                    <a:lnTo>
                      <a:pt x="0" y="69767"/>
                    </a:lnTo>
                    <a:cubicBezTo>
                      <a:pt x="0" y="86554"/>
                      <a:pt x="10882" y="101874"/>
                      <a:pt x="39220" y="101874"/>
                    </a:cubicBezTo>
                    <a:cubicBezTo>
                      <a:pt x="66220" y="101874"/>
                      <a:pt x="77919" y="87613"/>
                      <a:pt x="77919" y="71290"/>
                    </a:cubicBezTo>
                    <a:cubicBezTo>
                      <a:pt x="77919" y="56081"/>
                      <a:pt x="67947" y="46462"/>
                      <a:pt x="50120" y="42952"/>
                    </a:cubicBezTo>
                    <a:cubicBezTo>
                      <a:pt x="33017" y="39591"/>
                      <a:pt x="21263" y="38885"/>
                      <a:pt x="21263" y="28041"/>
                    </a:cubicBezTo>
                    <a:cubicBezTo>
                      <a:pt x="21263" y="20594"/>
                      <a:pt x="28059" y="16174"/>
                      <a:pt x="38551" y="16174"/>
                    </a:cubicBezTo>
                    <a:cubicBezTo>
                      <a:pt x="49675" y="16174"/>
                      <a:pt x="56081" y="21652"/>
                      <a:pt x="56081" y="30900"/>
                    </a:cubicBezTo>
                    <a:lnTo>
                      <a:pt x="74967" y="30900"/>
                    </a:lnTo>
                    <a:cubicBezTo>
                      <a:pt x="74967" y="15673"/>
                      <a:pt x="63416" y="0"/>
                      <a:pt x="37771" y="0"/>
                    </a:cubicBezTo>
                    <a:cubicBezTo>
                      <a:pt x="20074" y="0"/>
                      <a:pt x="1727" y="10213"/>
                      <a:pt x="1727" y="29285"/>
                    </a:cubicBezTo>
                    <a:cubicBezTo>
                      <a:pt x="1708" y="45292"/>
                      <a:pt x="13519" y="55208"/>
                      <a:pt x="33092" y="58644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FD4F3F22-0414-4D95-B868-9106D64B85EF}"/>
                  </a:ext>
                </a:extLst>
              </p:cNvPr>
              <p:cNvSpPr/>
              <p:nvPr/>
            </p:nvSpPr>
            <p:spPr>
              <a:xfrm>
                <a:off x="7331018" y="327655"/>
                <a:ext cx="86052" cy="100890"/>
              </a:xfrm>
              <a:custGeom>
                <a:avLst/>
                <a:gdLst>
                  <a:gd name="connsiteX0" fmla="*/ 44995 w 86052"/>
                  <a:gd name="connsiteY0" fmla="*/ 83899 h 100890"/>
                  <a:gd name="connsiteX1" fmla="*/ 20111 w 86052"/>
                  <a:gd name="connsiteY1" fmla="*/ 50176 h 100890"/>
                  <a:gd name="connsiteX2" fmla="*/ 44995 w 86052"/>
                  <a:gd name="connsiteY2" fmla="*/ 16416 h 100890"/>
                  <a:gd name="connsiteX3" fmla="*/ 65719 w 86052"/>
                  <a:gd name="connsiteY3" fmla="*/ 32943 h 100890"/>
                  <a:gd name="connsiteX4" fmla="*/ 85923 w 86052"/>
                  <a:gd name="connsiteY4" fmla="*/ 32943 h 100890"/>
                  <a:gd name="connsiteX5" fmla="*/ 44456 w 86052"/>
                  <a:gd name="connsiteY5" fmla="*/ 0 h 100890"/>
                  <a:gd name="connsiteX6" fmla="*/ 0 w 86052"/>
                  <a:gd name="connsiteY6" fmla="*/ 50454 h 100890"/>
                  <a:gd name="connsiteX7" fmla="*/ 44456 w 86052"/>
                  <a:gd name="connsiteY7" fmla="*/ 100890 h 100890"/>
                  <a:gd name="connsiteX8" fmla="*/ 86053 w 86052"/>
                  <a:gd name="connsiteY8" fmla="*/ 66833 h 100890"/>
                  <a:gd name="connsiteX9" fmla="*/ 65719 w 86052"/>
                  <a:gd name="connsiteY9" fmla="*/ 66833 h 100890"/>
                  <a:gd name="connsiteX10" fmla="*/ 44995 w 86052"/>
                  <a:gd name="connsiteY10" fmla="*/ 83899 h 10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052" h="100890">
                    <a:moveTo>
                      <a:pt x="44995" y="83899"/>
                    </a:moveTo>
                    <a:cubicBezTo>
                      <a:pt x="29285" y="83899"/>
                      <a:pt x="20111" y="68523"/>
                      <a:pt x="20111" y="50176"/>
                    </a:cubicBezTo>
                    <a:cubicBezTo>
                      <a:pt x="20111" y="31829"/>
                      <a:pt x="28988" y="16416"/>
                      <a:pt x="44995" y="16416"/>
                    </a:cubicBezTo>
                    <a:cubicBezTo>
                      <a:pt x="56917" y="16416"/>
                      <a:pt x="63063" y="23844"/>
                      <a:pt x="65719" y="32943"/>
                    </a:cubicBezTo>
                    <a:lnTo>
                      <a:pt x="85923" y="32943"/>
                    </a:lnTo>
                    <a:cubicBezTo>
                      <a:pt x="82618" y="14039"/>
                      <a:pt x="67854" y="0"/>
                      <a:pt x="44456" y="0"/>
                    </a:cubicBezTo>
                    <a:cubicBezTo>
                      <a:pt x="14949" y="0"/>
                      <a:pt x="0" y="22600"/>
                      <a:pt x="0" y="50454"/>
                    </a:cubicBezTo>
                    <a:cubicBezTo>
                      <a:pt x="0" y="78309"/>
                      <a:pt x="15543" y="100890"/>
                      <a:pt x="44456" y="100890"/>
                    </a:cubicBezTo>
                    <a:cubicBezTo>
                      <a:pt x="67576" y="100890"/>
                      <a:pt x="83193" y="87408"/>
                      <a:pt x="86053" y="66833"/>
                    </a:cubicBezTo>
                    <a:lnTo>
                      <a:pt x="65719" y="66833"/>
                    </a:lnTo>
                    <a:cubicBezTo>
                      <a:pt x="63063" y="76527"/>
                      <a:pt x="56713" y="83899"/>
                      <a:pt x="44995" y="83899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1DD90EDE-D762-46D3-A84C-2E6116D598D9}"/>
                  </a:ext>
                </a:extLst>
              </p:cNvPr>
              <p:cNvSpPr/>
              <p:nvPr/>
            </p:nvSpPr>
            <p:spPr>
              <a:xfrm>
                <a:off x="7592463" y="327655"/>
                <a:ext cx="86052" cy="100890"/>
              </a:xfrm>
              <a:custGeom>
                <a:avLst/>
                <a:gdLst>
                  <a:gd name="connsiteX0" fmla="*/ 44976 w 86052"/>
                  <a:gd name="connsiteY0" fmla="*/ 83899 h 100890"/>
                  <a:gd name="connsiteX1" fmla="*/ 20111 w 86052"/>
                  <a:gd name="connsiteY1" fmla="*/ 50176 h 100890"/>
                  <a:gd name="connsiteX2" fmla="*/ 44976 w 86052"/>
                  <a:gd name="connsiteY2" fmla="*/ 16416 h 100890"/>
                  <a:gd name="connsiteX3" fmla="*/ 65682 w 86052"/>
                  <a:gd name="connsiteY3" fmla="*/ 32943 h 100890"/>
                  <a:gd name="connsiteX4" fmla="*/ 85923 w 86052"/>
                  <a:gd name="connsiteY4" fmla="*/ 32943 h 100890"/>
                  <a:gd name="connsiteX5" fmla="*/ 44419 w 86052"/>
                  <a:gd name="connsiteY5" fmla="*/ 0 h 100890"/>
                  <a:gd name="connsiteX6" fmla="*/ 0 w 86052"/>
                  <a:gd name="connsiteY6" fmla="*/ 50454 h 100890"/>
                  <a:gd name="connsiteX7" fmla="*/ 44419 w 86052"/>
                  <a:gd name="connsiteY7" fmla="*/ 100890 h 100890"/>
                  <a:gd name="connsiteX8" fmla="*/ 86053 w 86052"/>
                  <a:gd name="connsiteY8" fmla="*/ 66833 h 100890"/>
                  <a:gd name="connsiteX9" fmla="*/ 65682 w 86052"/>
                  <a:gd name="connsiteY9" fmla="*/ 66833 h 100890"/>
                  <a:gd name="connsiteX10" fmla="*/ 44976 w 86052"/>
                  <a:gd name="connsiteY10" fmla="*/ 83899 h 10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052" h="100890">
                    <a:moveTo>
                      <a:pt x="44976" y="83899"/>
                    </a:moveTo>
                    <a:cubicBezTo>
                      <a:pt x="29285" y="83899"/>
                      <a:pt x="20111" y="68523"/>
                      <a:pt x="20111" y="50176"/>
                    </a:cubicBezTo>
                    <a:cubicBezTo>
                      <a:pt x="20111" y="31829"/>
                      <a:pt x="28950" y="16416"/>
                      <a:pt x="44976" y="16416"/>
                    </a:cubicBezTo>
                    <a:cubicBezTo>
                      <a:pt x="56935" y="16416"/>
                      <a:pt x="63045" y="23844"/>
                      <a:pt x="65682" y="32943"/>
                    </a:cubicBezTo>
                    <a:lnTo>
                      <a:pt x="85923" y="32943"/>
                    </a:lnTo>
                    <a:cubicBezTo>
                      <a:pt x="82618" y="14039"/>
                      <a:pt x="67817" y="0"/>
                      <a:pt x="44419" y="0"/>
                    </a:cubicBezTo>
                    <a:cubicBezTo>
                      <a:pt x="14930" y="0"/>
                      <a:pt x="0" y="22600"/>
                      <a:pt x="0" y="50454"/>
                    </a:cubicBezTo>
                    <a:cubicBezTo>
                      <a:pt x="0" y="78309"/>
                      <a:pt x="15524" y="100890"/>
                      <a:pt x="44419" y="100890"/>
                    </a:cubicBezTo>
                    <a:cubicBezTo>
                      <a:pt x="67576" y="100890"/>
                      <a:pt x="83175" y="87408"/>
                      <a:pt x="86053" y="66833"/>
                    </a:cubicBezTo>
                    <a:lnTo>
                      <a:pt x="65682" y="66833"/>
                    </a:lnTo>
                    <a:cubicBezTo>
                      <a:pt x="63045" y="76527"/>
                      <a:pt x="56694" y="83899"/>
                      <a:pt x="44976" y="83899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941229" y="1754981"/>
            <a:ext cx="7264086" cy="1762371"/>
          </a:xfrm>
        </p:spPr>
        <p:txBody>
          <a:bodyPr lIns="0" rIns="0" bIns="180000" anchor="b"/>
          <a:lstStyle>
            <a:lvl1pPr algn="ctr">
              <a:defRPr sz="2800" b="1" spc="600">
                <a:solidFill>
                  <a:schemeClr val="tx1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156" name="Subtitle">
            <a:extLst>
              <a:ext uri="{FF2B5EF4-FFF2-40B4-BE49-F238E27FC236}">
                <a16:creationId xmlns:a16="http://schemas.microsoft.com/office/drawing/2014/main" id="{4372BEC0-FF97-41F0-947F-09B1777D7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228" y="3517352"/>
            <a:ext cx="7266057" cy="1018648"/>
          </a:xfrm>
          <a:custGeom>
            <a:avLst/>
            <a:gdLst>
              <a:gd name="connsiteX0" fmla="*/ 0 w 7266057"/>
              <a:gd name="connsiteY0" fmla="*/ 0 h 1018648"/>
              <a:gd name="connsiteX1" fmla="*/ 451972 w 7266057"/>
              <a:gd name="connsiteY1" fmla="*/ 0 h 1018648"/>
              <a:gd name="connsiteX2" fmla="*/ 451972 w 7266057"/>
              <a:gd name="connsiteY2" fmla="*/ 5130 h 1018648"/>
              <a:gd name="connsiteX3" fmla="*/ 6805972 w 7266057"/>
              <a:gd name="connsiteY3" fmla="*/ 5130 h 1018648"/>
              <a:gd name="connsiteX4" fmla="*/ 6805972 w 7266057"/>
              <a:gd name="connsiteY4" fmla="*/ 0 h 1018648"/>
              <a:gd name="connsiteX5" fmla="*/ 7264086 w 7266057"/>
              <a:gd name="connsiteY5" fmla="*/ 0 h 1018648"/>
              <a:gd name="connsiteX6" fmla="*/ 7264086 w 7266057"/>
              <a:gd name="connsiteY6" fmla="*/ 907968 h 1018648"/>
              <a:gd name="connsiteX7" fmla="*/ 7266057 w 7266057"/>
              <a:gd name="connsiteY7" fmla="*/ 907968 h 1018648"/>
              <a:gd name="connsiteX8" fmla="*/ 7266057 w 7266057"/>
              <a:gd name="connsiteY8" fmla="*/ 1018648 h 1018648"/>
              <a:gd name="connsiteX9" fmla="*/ 1972 w 7266057"/>
              <a:gd name="connsiteY9" fmla="*/ 1018648 h 1018648"/>
              <a:gd name="connsiteX10" fmla="*/ 1972 w 7266057"/>
              <a:gd name="connsiteY10" fmla="*/ 1011600 h 1018648"/>
              <a:gd name="connsiteX11" fmla="*/ 0 w 7266057"/>
              <a:gd name="connsiteY11" fmla="*/ 1011600 h 1018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66057" h="1018648">
                <a:moveTo>
                  <a:pt x="0" y="0"/>
                </a:moveTo>
                <a:lnTo>
                  <a:pt x="451972" y="0"/>
                </a:lnTo>
                <a:lnTo>
                  <a:pt x="451972" y="5130"/>
                </a:lnTo>
                <a:lnTo>
                  <a:pt x="6805972" y="5130"/>
                </a:lnTo>
                <a:lnTo>
                  <a:pt x="6805972" y="0"/>
                </a:lnTo>
                <a:lnTo>
                  <a:pt x="7264086" y="0"/>
                </a:lnTo>
                <a:lnTo>
                  <a:pt x="7264086" y="907968"/>
                </a:lnTo>
                <a:lnTo>
                  <a:pt x="7266057" y="907968"/>
                </a:lnTo>
                <a:lnTo>
                  <a:pt x="7266057" y="1018648"/>
                </a:lnTo>
                <a:lnTo>
                  <a:pt x="1972" y="1018648"/>
                </a:lnTo>
                <a:lnTo>
                  <a:pt x="1972" y="1011600"/>
                </a:lnTo>
                <a:lnTo>
                  <a:pt x="0" y="1011600"/>
                </a:lnTo>
                <a:close/>
              </a:path>
            </a:pathLst>
          </a:custGeom>
          <a:noFill/>
        </p:spPr>
        <p:txBody>
          <a:bodyPr wrap="square" lIns="0" tIns="187200" rIns="0" bIns="0">
            <a:noAutofit/>
          </a:bodyPr>
          <a:lstStyle>
            <a:lvl1pPr marL="0" indent="0" algn="ctr">
              <a:buNone/>
              <a:defRPr sz="1050" b="1" spc="2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dirty="0"/>
              <a:t>Click to edit Master subtitle style</a:t>
            </a:r>
            <a:endParaRPr lang="en-US" dirty="0"/>
          </a:p>
        </p:txBody>
      </p:sp>
      <p:sp>
        <p:nvSpPr>
          <p:cNvPr id="157" name="Date Placeholder">
            <a:extLst>
              <a:ext uri="{FF2B5EF4-FFF2-40B4-BE49-F238E27FC236}">
                <a16:creationId xmlns:a16="http://schemas.microsoft.com/office/drawing/2014/main" id="{E7051F89-0E23-47FE-B01D-294466598D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1228" y="4536000"/>
            <a:ext cx="7266056" cy="741599"/>
          </a:xfrm>
          <a:custGeom>
            <a:avLst/>
            <a:gdLst>
              <a:gd name="connsiteX0" fmla="*/ 0 w 7266056"/>
              <a:gd name="connsiteY0" fmla="*/ 0 h 741599"/>
              <a:gd name="connsiteX1" fmla="*/ 7266056 w 7266056"/>
              <a:gd name="connsiteY1" fmla="*/ 0 h 741599"/>
              <a:gd name="connsiteX2" fmla="*/ 7266056 w 7266056"/>
              <a:gd name="connsiteY2" fmla="*/ 58148 h 741599"/>
              <a:gd name="connsiteX3" fmla="*/ 7264085 w 7266056"/>
              <a:gd name="connsiteY3" fmla="*/ 58148 h 741599"/>
              <a:gd name="connsiteX4" fmla="*/ 7264085 w 7266056"/>
              <a:gd name="connsiteY4" fmla="*/ 741599 h 741599"/>
              <a:gd name="connsiteX5" fmla="*/ 0 w 7266056"/>
              <a:gd name="connsiteY5" fmla="*/ 741599 h 74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6056" h="741599">
                <a:moveTo>
                  <a:pt x="0" y="0"/>
                </a:moveTo>
                <a:lnTo>
                  <a:pt x="7266056" y="0"/>
                </a:lnTo>
                <a:lnTo>
                  <a:pt x="7266056" y="58148"/>
                </a:lnTo>
                <a:lnTo>
                  <a:pt x="7264085" y="58148"/>
                </a:lnTo>
                <a:lnTo>
                  <a:pt x="7264085" y="741599"/>
                </a:lnTo>
                <a:lnTo>
                  <a:pt x="0" y="741599"/>
                </a:lnTo>
                <a:close/>
              </a:path>
            </a:pathLst>
          </a:custGeom>
          <a:noFill/>
        </p:spPr>
        <p:txBody>
          <a:bodyPr wrap="square" bIns="435600" anchor="b" anchorCtr="1">
            <a:noAutofit/>
          </a:bodyPr>
          <a:lstStyle>
            <a:lvl1pPr algn="ctr">
              <a:defRPr sz="900" b="1" spc="25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endParaRPr lang="ja-JP" alt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B8F35024-51B2-4B5B-B5A8-597E17731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3844FD2-419B-4113-A757-D6CF7DC1B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9D18-5CEC-4165-B971-DC4DA761F26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191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Divider">
            <a:extLst>
              <a:ext uri="{FF2B5EF4-FFF2-40B4-BE49-F238E27FC236}">
                <a16:creationId xmlns:a16="http://schemas.microsoft.com/office/drawing/2014/main" id="{745A6C53-616B-46FB-A803-E8B53ABA4B2F}"/>
              </a:ext>
            </a:extLst>
          </p:cNvPr>
          <p:cNvSpPr/>
          <p:nvPr userDrawn="1"/>
        </p:nvSpPr>
        <p:spPr>
          <a:xfrm>
            <a:off x="8558802" y="6588000"/>
            <a:ext cx="10800" cy="270535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 dirty="0"/>
          </a:p>
        </p:txBody>
      </p:sp>
      <p:sp>
        <p:nvSpPr>
          <p:cNvPr id="149" name="Copyright">
            <a:extLst>
              <a:ext uri="{FF2B5EF4-FFF2-40B4-BE49-F238E27FC236}">
                <a16:creationId xmlns:a16="http://schemas.microsoft.com/office/drawing/2014/main" id="{2F4A7BC6-626F-4BD0-A20C-C07D1685866F}"/>
              </a:ext>
            </a:extLst>
          </p:cNvPr>
          <p:cNvSpPr txBox="1"/>
          <p:nvPr userDrawn="1"/>
        </p:nvSpPr>
        <p:spPr>
          <a:xfrm>
            <a:off x="180975" y="6645600"/>
            <a:ext cx="1292225" cy="107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600" dirty="0">
                <a:solidFill>
                  <a:srgbClr val="666666"/>
                </a:solidFill>
              </a:rPr>
              <a:t>©Mitsubishi</a:t>
            </a:r>
            <a:r>
              <a:rPr kumimoji="1" lang="ja-JP" altLang="en-US" sz="600" dirty="0">
                <a:solidFill>
                  <a:srgbClr val="666666"/>
                </a:solidFill>
              </a:rPr>
              <a:t> </a:t>
            </a:r>
            <a:r>
              <a:rPr kumimoji="1" lang="en-US" altLang="ja-JP" sz="600" dirty="0">
                <a:solidFill>
                  <a:srgbClr val="666666"/>
                </a:solidFill>
              </a:rPr>
              <a:t>Electric Corporation</a:t>
            </a:r>
            <a:endParaRPr kumimoji="1" lang="ja-JP" altLang="en-US" sz="600" dirty="0">
              <a:solidFill>
                <a:srgbClr val="666666"/>
              </a:solidFill>
            </a:endParaRPr>
          </a:p>
        </p:txBody>
      </p:sp>
      <p:sp>
        <p:nvSpPr>
          <p:cNvPr id="144" name="Title Horizontal Line">
            <a:extLst>
              <a:ext uri="{FF2B5EF4-FFF2-40B4-BE49-F238E27FC236}">
                <a16:creationId xmlns:a16="http://schemas.microsoft.com/office/drawing/2014/main" id="{738034C8-1DE7-4BFC-BE40-2E8AA1C25339}"/>
              </a:ext>
            </a:extLst>
          </p:cNvPr>
          <p:cNvSpPr/>
          <p:nvPr userDrawn="1"/>
        </p:nvSpPr>
        <p:spPr>
          <a:xfrm>
            <a:off x="2408400" y="3477600"/>
            <a:ext cx="5338800" cy="18000"/>
          </a:xfrm>
          <a:prstGeom prst="rect">
            <a:avLst/>
          </a:prstGeom>
          <a:solidFill>
            <a:srgbClr val="E60012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Title Vertical Line">
            <a:extLst>
              <a:ext uri="{FF2B5EF4-FFF2-40B4-BE49-F238E27FC236}">
                <a16:creationId xmlns:a16="http://schemas.microsoft.com/office/drawing/2014/main" id="{3841AA85-79CA-4606-ACCC-BE4D64B6E67F}"/>
              </a:ext>
            </a:extLst>
          </p:cNvPr>
          <p:cNvSpPr/>
          <p:nvPr userDrawn="1"/>
        </p:nvSpPr>
        <p:spPr>
          <a:xfrm>
            <a:off x="2408400" y="2908800"/>
            <a:ext cx="10800" cy="1026000"/>
          </a:xfrm>
          <a:prstGeom prst="rect">
            <a:avLst/>
          </a:prstGeom>
          <a:solidFill>
            <a:srgbClr val="E60012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2" name="ME Logo">
            <a:extLst>
              <a:ext uri="{FF2B5EF4-FFF2-40B4-BE49-F238E27FC236}">
                <a16:creationId xmlns:a16="http://schemas.microsoft.com/office/drawing/2014/main" id="{0D7CFEFC-249A-43F8-9E22-C22421249EC9}"/>
              </a:ext>
            </a:extLst>
          </p:cNvPr>
          <p:cNvGrpSpPr/>
          <p:nvPr userDrawn="1"/>
        </p:nvGrpSpPr>
        <p:grpSpPr>
          <a:xfrm>
            <a:off x="7934730" y="127323"/>
            <a:ext cx="1033210" cy="431118"/>
            <a:chOff x="6732027" y="127323"/>
            <a:chExt cx="1033210" cy="431118"/>
          </a:xfrm>
        </p:grpSpPr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1B28D373-3F76-48F9-945D-4B47F7202392}"/>
                </a:ext>
              </a:extLst>
            </p:cNvPr>
            <p:cNvGrpSpPr/>
            <p:nvPr userDrawn="1"/>
          </p:nvGrpSpPr>
          <p:grpSpPr>
            <a:xfrm>
              <a:off x="6732779" y="465257"/>
              <a:ext cx="1032458" cy="93184"/>
              <a:chOff x="6732779" y="465257"/>
              <a:chExt cx="1032458" cy="93184"/>
            </a:xfrm>
          </p:grpSpPr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6F832CC6-441A-4F4C-AD34-E225137B3266}"/>
                  </a:ext>
                </a:extLst>
              </p:cNvPr>
              <p:cNvSpPr/>
              <p:nvPr/>
            </p:nvSpPr>
            <p:spPr>
              <a:xfrm>
                <a:off x="6863311" y="495192"/>
                <a:ext cx="54785" cy="47186"/>
              </a:xfrm>
              <a:custGeom>
                <a:avLst/>
                <a:gdLst>
                  <a:gd name="connsiteX0" fmla="*/ 34693 w 54785"/>
                  <a:gd name="connsiteY0" fmla="*/ 15339 h 47186"/>
                  <a:gd name="connsiteX1" fmla="*/ 27228 w 54785"/>
                  <a:gd name="connsiteY1" fmla="*/ 25292 h 47186"/>
                  <a:gd name="connsiteX2" fmla="*/ 17535 w 54785"/>
                  <a:gd name="connsiteY2" fmla="*/ 33649 h 47186"/>
                  <a:gd name="connsiteX3" fmla="*/ 16049 w 54785"/>
                  <a:gd name="connsiteY3" fmla="*/ 31049 h 47186"/>
                  <a:gd name="connsiteX4" fmla="*/ 20692 w 54785"/>
                  <a:gd name="connsiteY4" fmla="*/ 17604 h 47186"/>
                  <a:gd name="connsiteX5" fmla="*/ 31165 w 54785"/>
                  <a:gd name="connsiteY5" fmla="*/ 9322 h 47186"/>
                  <a:gd name="connsiteX6" fmla="*/ 35993 w 54785"/>
                  <a:gd name="connsiteY6" fmla="*/ 10789 h 47186"/>
                  <a:gd name="connsiteX7" fmla="*/ 34693 w 54785"/>
                  <a:gd name="connsiteY7" fmla="*/ 15339 h 47186"/>
                  <a:gd name="connsiteX8" fmla="*/ 44053 w 54785"/>
                  <a:gd name="connsiteY8" fmla="*/ 74 h 47186"/>
                  <a:gd name="connsiteX9" fmla="*/ 32595 w 54785"/>
                  <a:gd name="connsiteY9" fmla="*/ 241 h 47186"/>
                  <a:gd name="connsiteX10" fmla="*/ 11072 w 54785"/>
                  <a:gd name="connsiteY10" fmla="*/ 12330 h 47186"/>
                  <a:gd name="connsiteX11" fmla="*/ 79 w 54785"/>
                  <a:gd name="connsiteY11" fmla="*/ 35301 h 47186"/>
                  <a:gd name="connsiteX12" fmla="*/ 1955 w 54785"/>
                  <a:gd name="connsiteY12" fmla="*/ 43472 h 47186"/>
                  <a:gd name="connsiteX13" fmla="*/ 8918 w 54785"/>
                  <a:gd name="connsiteY13" fmla="*/ 47186 h 47186"/>
                  <a:gd name="connsiteX14" fmla="*/ 22029 w 54785"/>
                  <a:gd name="connsiteY14" fmla="*/ 40055 h 47186"/>
                  <a:gd name="connsiteX15" fmla="*/ 31276 w 54785"/>
                  <a:gd name="connsiteY15" fmla="*/ 27131 h 47186"/>
                  <a:gd name="connsiteX16" fmla="*/ 32279 w 54785"/>
                  <a:gd name="connsiteY16" fmla="*/ 27131 h 47186"/>
                  <a:gd name="connsiteX17" fmla="*/ 25835 w 54785"/>
                  <a:gd name="connsiteY17" fmla="*/ 46146 h 47186"/>
                  <a:gd name="connsiteX18" fmla="*/ 41323 w 54785"/>
                  <a:gd name="connsiteY18" fmla="*/ 46146 h 47186"/>
                  <a:gd name="connsiteX19" fmla="*/ 54786 w 54785"/>
                  <a:gd name="connsiteY19" fmla="*/ 0 h 47186"/>
                  <a:gd name="connsiteX20" fmla="*/ 44053 w 54785"/>
                  <a:gd name="connsiteY20" fmla="*/ 74 h 47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785" h="47186">
                    <a:moveTo>
                      <a:pt x="34693" y="15339"/>
                    </a:moveTo>
                    <a:cubicBezTo>
                      <a:pt x="34192" y="16769"/>
                      <a:pt x="31722" y="20093"/>
                      <a:pt x="27228" y="25292"/>
                    </a:cubicBezTo>
                    <a:cubicBezTo>
                      <a:pt x="22400" y="30863"/>
                      <a:pt x="19169" y="33649"/>
                      <a:pt x="17535" y="33649"/>
                    </a:cubicBezTo>
                    <a:cubicBezTo>
                      <a:pt x="16365" y="33649"/>
                      <a:pt x="15863" y="32776"/>
                      <a:pt x="16049" y="31049"/>
                    </a:cubicBezTo>
                    <a:cubicBezTo>
                      <a:pt x="16439" y="26759"/>
                      <a:pt x="17999" y="22284"/>
                      <a:pt x="20692" y="17604"/>
                    </a:cubicBezTo>
                    <a:cubicBezTo>
                      <a:pt x="23923" y="12070"/>
                      <a:pt x="27414" y="9322"/>
                      <a:pt x="31165" y="9322"/>
                    </a:cubicBezTo>
                    <a:cubicBezTo>
                      <a:pt x="32743" y="9322"/>
                      <a:pt x="34359" y="9805"/>
                      <a:pt x="35993" y="10789"/>
                    </a:cubicBezTo>
                    <a:lnTo>
                      <a:pt x="34693" y="15339"/>
                    </a:lnTo>
                    <a:close/>
                    <a:moveTo>
                      <a:pt x="44053" y="74"/>
                    </a:moveTo>
                    <a:cubicBezTo>
                      <a:pt x="39206" y="-37"/>
                      <a:pt x="34990" y="241"/>
                      <a:pt x="32595" y="241"/>
                    </a:cubicBezTo>
                    <a:cubicBezTo>
                      <a:pt x="25204" y="241"/>
                      <a:pt x="18018" y="4290"/>
                      <a:pt x="11072" y="12330"/>
                    </a:cubicBezTo>
                    <a:cubicBezTo>
                      <a:pt x="4462" y="19944"/>
                      <a:pt x="822" y="27576"/>
                      <a:pt x="79" y="35301"/>
                    </a:cubicBezTo>
                    <a:cubicBezTo>
                      <a:pt x="-237" y="38421"/>
                      <a:pt x="395" y="41132"/>
                      <a:pt x="1955" y="43472"/>
                    </a:cubicBezTo>
                    <a:cubicBezTo>
                      <a:pt x="3644" y="45923"/>
                      <a:pt x="5947" y="47186"/>
                      <a:pt x="8918" y="47186"/>
                    </a:cubicBezTo>
                    <a:cubicBezTo>
                      <a:pt x="13022" y="47186"/>
                      <a:pt x="17386" y="44791"/>
                      <a:pt x="22029" y="40055"/>
                    </a:cubicBezTo>
                    <a:cubicBezTo>
                      <a:pt x="25650" y="36304"/>
                      <a:pt x="28751" y="31996"/>
                      <a:pt x="31276" y="27131"/>
                    </a:cubicBezTo>
                    <a:lnTo>
                      <a:pt x="32279" y="27131"/>
                    </a:lnTo>
                    <a:lnTo>
                      <a:pt x="25835" y="46146"/>
                    </a:lnTo>
                    <a:lnTo>
                      <a:pt x="41323" y="46146"/>
                    </a:lnTo>
                    <a:lnTo>
                      <a:pt x="54786" y="0"/>
                    </a:lnTo>
                    <a:cubicBezTo>
                      <a:pt x="52279" y="0"/>
                      <a:pt x="49122" y="186"/>
                      <a:pt x="44053" y="74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BD22DD3-88D7-4280-9084-2D1D4F61C33E}"/>
                  </a:ext>
                </a:extLst>
              </p:cNvPr>
              <p:cNvSpPr/>
              <p:nvPr/>
            </p:nvSpPr>
            <p:spPr>
              <a:xfrm>
                <a:off x="6968477" y="495217"/>
                <a:ext cx="57529" cy="63224"/>
              </a:xfrm>
              <a:custGeom>
                <a:avLst/>
                <a:gdLst>
                  <a:gd name="connsiteX0" fmla="*/ 37548 w 57529"/>
                  <a:gd name="connsiteY0" fmla="*/ 15258 h 63224"/>
                  <a:gd name="connsiteX1" fmla="*/ 30046 w 57529"/>
                  <a:gd name="connsiteY1" fmla="*/ 25268 h 63224"/>
                  <a:gd name="connsiteX2" fmla="*/ 20910 w 57529"/>
                  <a:gd name="connsiteY2" fmla="*/ 32696 h 63224"/>
                  <a:gd name="connsiteX3" fmla="*/ 19796 w 57529"/>
                  <a:gd name="connsiteY3" fmla="*/ 30040 h 63224"/>
                  <a:gd name="connsiteX4" fmla="*/ 24289 w 57529"/>
                  <a:gd name="connsiteY4" fmla="*/ 17190 h 63224"/>
                  <a:gd name="connsiteX5" fmla="*/ 34187 w 57529"/>
                  <a:gd name="connsiteY5" fmla="*/ 9298 h 63224"/>
                  <a:gd name="connsiteX6" fmla="*/ 38904 w 57529"/>
                  <a:gd name="connsiteY6" fmla="*/ 10505 h 63224"/>
                  <a:gd name="connsiteX7" fmla="*/ 37548 w 57529"/>
                  <a:gd name="connsiteY7" fmla="*/ 15258 h 63224"/>
                  <a:gd name="connsiteX8" fmla="*/ 46740 w 57529"/>
                  <a:gd name="connsiteY8" fmla="*/ 13 h 63224"/>
                  <a:gd name="connsiteX9" fmla="*/ 36286 w 57529"/>
                  <a:gd name="connsiteY9" fmla="*/ 217 h 63224"/>
                  <a:gd name="connsiteX10" fmla="*/ 14800 w 57529"/>
                  <a:gd name="connsiteY10" fmla="*/ 11507 h 63224"/>
                  <a:gd name="connsiteX11" fmla="*/ 3807 w 57529"/>
                  <a:gd name="connsiteY11" fmla="*/ 34033 h 63224"/>
                  <a:gd name="connsiteX12" fmla="*/ 5701 w 57529"/>
                  <a:gd name="connsiteY12" fmla="*/ 42222 h 63224"/>
                  <a:gd name="connsiteX13" fmla="*/ 12962 w 57529"/>
                  <a:gd name="connsiteY13" fmla="*/ 45769 h 63224"/>
                  <a:gd name="connsiteX14" fmla="*/ 34261 w 57529"/>
                  <a:gd name="connsiteY14" fmla="*/ 27162 h 63224"/>
                  <a:gd name="connsiteX15" fmla="*/ 36118 w 57529"/>
                  <a:gd name="connsiteY15" fmla="*/ 27162 h 63224"/>
                  <a:gd name="connsiteX16" fmla="*/ 32850 w 57529"/>
                  <a:gd name="connsiteY16" fmla="*/ 37747 h 63224"/>
                  <a:gd name="connsiteX17" fmla="*/ 27725 w 57529"/>
                  <a:gd name="connsiteY17" fmla="*/ 49019 h 63224"/>
                  <a:gd name="connsiteX18" fmla="*/ 18737 w 57529"/>
                  <a:gd name="connsiteY18" fmla="*/ 54237 h 63224"/>
                  <a:gd name="connsiteX19" fmla="*/ 0 w 57529"/>
                  <a:gd name="connsiteY19" fmla="*/ 48666 h 63224"/>
                  <a:gd name="connsiteX20" fmla="*/ 1188 w 57529"/>
                  <a:gd name="connsiteY20" fmla="*/ 61962 h 63224"/>
                  <a:gd name="connsiteX21" fmla="*/ 15543 w 57529"/>
                  <a:gd name="connsiteY21" fmla="*/ 63225 h 63224"/>
                  <a:gd name="connsiteX22" fmla="*/ 45459 w 57529"/>
                  <a:gd name="connsiteY22" fmla="*/ 43150 h 63224"/>
                  <a:gd name="connsiteX23" fmla="*/ 57530 w 57529"/>
                  <a:gd name="connsiteY23" fmla="*/ 13 h 63224"/>
                  <a:gd name="connsiteX24" fmla="*/ 46740 w 57529"/>
                  <a:gd name="connsiteY24" fmla="*/ 13 h 6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529" h="63224">
                    <a:moveTo>
                      <a:pt x="37548" y="15258"/>
                    </a:moveTo>
                    <a:cubicBezTo>
                      <a:pt x="37010" y="17115"/>
                      <a:pt x="34503" y="20458"/>
                      <a:pt x="30046" y="25268"/>
                    </a:cubicBezTo>
                    <a:cubicBezTo>
                      <a:pt x="25478" y="30207"/>
                      <a:pt x="22432" y="32696"/>
                      <a:pt x="20910" y="32696"/>
                    </a:cubicBezTo>
                    <a:cubicBezTo>
                      <a:pt x="20000" y="32696"/>
                      <a:pt x="19591" y="31804"/>
                      <a:pt x="19796" y="30040"/>
                    </a:cubicBezTo>
                    <a:cubicBezTo>
                      <a:pt x="20185" y="25955"/>
                      <a:pt x="21671" y="21665"/>
                      <a:pt x="24289" y="17190"/>
                    </a:cubicBezTo>
                    <a:cubicBezTo>
                      <a:pt x="27335" y="11934"/>
                      <a:pt x="30640" y="9298"/>
                      <a:pt x="34187" y="9298"/>
                    </a:cubicBezTo>
                    <a:cubicBezTo>
                      <a:pt x="35877" y="9298"/>
                      <a:pt x="37437" y="9688"/>
                      <a:pt x="38904" y="10505"/>
                    </a:cubicBezTo>
                    <a:lnTo>
                      <a:pt x="37548" y="15258"/>
                    </a:lnTo>
                    <a:close/>
                    <a:moveTo>
                      <a:pt x="46740" y="13"/>
                    </a:moveTo>
                    <a:cubicBezTo>
                      <a:pt x="42098" y="-62"/>
                      <a:pt x="36286" y="217"/>
                      <a:pt x="36286" y="217"/>
                    </a:cubicBezTo>
                    <a:cubicBezTo>
                      <a:pt x="28820" y="217"/>
                      <a:pt x="21653" y="3987"/>
                      <a:pt x="14800" y="11507"/>
                    </a:cubicBezTo>
                    <a:cubicBezTo>
                      <a:pt x="8226" y="18694"/>
                      <a:pt x="4587" y="26233"/>
                      <a:pt x="3807" y="34033"/>
                    </a:cubicBezTo>
                    <a:cubicBezTo>
                      <a:pt x="3510" y="37338"/>
                      <a:pt x="4123" y="40049"/>
                      <a:pt x="5701" y="42222"/>
                    </a:cubicBezTo>
                    <a:cubicBezTo>
                      <a:pt x="7391" y="44580"/>
                      <a:pt x="9805" y="45769"/>
                      <a:pt x="12962" y="45769"/>
                    </a:cubicBezTo>
                    <a:cubicBezTo>
                      <a:pt x="20557" y="45769"/>
                      <a:pt x="27613" y="39566"/>
                      <a:pt x="34261" y="27162"/>
                    </a:cubicBezTo>
                    <a:lnTo>
                      <a:pt x="36118" y="27162"/>
                    </a:lnTo>
                    <a:cubicBezTo>
                      <a:pt x="35041" y="30690"/>
                      <a:pt x="33964" y="34218"/>
                      <a:pt x="32850" y="37747"/>
                    </a:cubicBezTo>
                    <a:cubicBezTo>
                      <a:pt x="31253" y="42742"/>
                      <a:pt x="29545" y="46493"/>
                      <a:pt x="27725" y="49019"/>
                    </a:cubicBezTo>
                    <a:cubicBezTo>
                      <a:pt x="25218" y="52491"/>
                      <a:pt x="22228" y="54237"/>
                      <a:pt x="18737" y="54237"/>
                    </a:cubicBezTo>
                    <a:cubicBezTo>
                      <a:pt x="13500" y="54237"/>
                      <a:pt x="7242" y="52398"/>
                      <a:pt x="0" y="48666"/>
                    </a:cubicBezTo>
                    <a:lnTo>
                      <a:pt x="1188" y="61962"/>
                    </a:lnTo>
                    <a:cubicBezTo>
                      <a:pt x="5032" y="62816"/>
                      <a:pt x="9842" y="63225"/>
                      <a:pt x="15543" y="63225"/>
                    </a:cubicBezTo>
                    <a:cubicBezTo>
                      <a:pt x="31792" y="63225"/>
                      <a:pt x="41764" y="56521"/>
                      <a:pt x="45459" y="43150"/>
                    </a:cubicBezTo>
                    <a:lnTo>
                      <a:pt x="57530" y="13"/>
                    </a:lnTo>
                    <a:cubicBezTo>
                      <a:pt x="55171" y="13"/>
                      <a:pt x="51513" y="87"/>
                      <a:pt x="46740" y="13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409A4F24-69DB-43E4-BF1D-A692EEE0CB20}"/>
                  </a:ext>
                </a:extLst>
              </p:cNvPr>
              <p:cNvSpPr/>
              <p:nvPr/>
            </p:nvSpPr>
            <p:spPr>
              <a:xfrm>
                <a:off x="7026336" y="495266"/>
                <a:ext cx="45256" cy="47130"/>
              </a:xfrm>
              <a:custGeom>
                <a:avLst/>
                <a:gdLst>
                  <a:gd name="connsiteX0" fmla="*/ 17666 w 45256"/>
                  <a:gd name="connsiteY0" fmla="*/ 21745 h 47130"/>
                  <a:gd name="connsiteX1" fmla="*/ 21361 w 45256"/>
                  <a:gd name="connsiteY1" fmla="*/ 14299 h 47130"/>
                  <a:gd name="connsiteX2" fmla="*/ 27990 w 45256"/>
                  <a:gd name="connsiteY2" fmla="*/ 10065 h 47130"/>
                  <a:gd name="connsiteX3" fmla="*/ 30887 w 45256"/>
                  <a:gd name="connsiteY3" fmla="*/ 13426 h 47130"/>
                  <a:gd name="connsiteX4" fmla="*/ 17666 w 45256"/>
                  <a:gd name="connsiteY4" fmla="*/ 21745 h 47130"/>
                  <a:gd name="connsiteX5" fmla="*/ 23069 w 45256"/>
                  <a:gd name="connsiteY5" fmla="*/ 37585 h 47130"/>
                  <a:gd name="connsiteX6" fmla="*/ 15790 w 45256"/>
                  <a:gd name="connsiteY6" fmla="*/ 30752 h 47130"/>
                  <a:gd name="connsiteX7" fmla="*/ 34230 w 45256"/>
                  <a:gd name="connsiteY7" fmla="*/ 25366 h 47130"/>
                  <a:gd name="connsiteX8" fmla="*/ 45205 w 45256"/>
                  <a:gd name="connsiteY8" fmla="*/ 10102 h 47130"/>
                  <a:gd name="connsiteX9" fmla="*/ 42215 w 45256"/>
                  <a:gd name="connsiteY9" fmla="*/ 2563 h 47130"/>
                  <a:gd name="connsiteX10" fmla="*/ 34304 w 45256"/>
                  <a:gd name="connsiteY10" fmla="*/ 0 h 47130"/>
                  <a:gd name="connsiteX11" fmla="*/ 11593 w 45256"/>
                  <a:gd name="connsiteY11" fmla="*/ 9619 h 47130"/>
                  <a:gd name="connsiteX12" fmla="*/ 80 w 45256"/>
                  <a:gd name="connsiteY12" fmla="*/ 32033 h 47130"/>
                  <a:gd name="connsiteX13" fmla="*/ 4797 w 45256"/>
                  <a:gd name="connsiteY13" fmla="*/ 43472 h 47130"/>
                  <a:gd name="connsiteX14" fmla="*/ 17053 w 45256"/>
                  <a:gd name="connsiteY14" fmla="*/ 47130 h 47130"/>
                  <a:gd name="connsiteX15" fmla="*/ 40469 w 45256"/>
                  <a:gd name="connsiteY15" fmla="*/ 42172 h 47130"/>
                  <a:gd name="connsiteX16" fmla="*/ 43738 w 45256"/>
                  <a:gd name="connsiteY16" fmla="*/ 30993 h 47130"/>
                  <a:gd name="connsiteX17" fmla="*/ 23069 w 45256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56" h="47130">
                    <a:moveTo>
                      <a:pt x="17666" y="21745"/>
                    </a:moveTo>
                    <a:cubicBezTo>
                      <a:pt x="18371" y="19071"/>
                      <a:pt x="19597" y="16620"/>
                      <a:pt x="21361" y="14299"/>
                    </a:cubicBezTo>
                    <a:cubicBezTo>
                      <a:pt x="23459" y="11495"/>
                      <a:pt x="25669" y="10065"/>
                      <a:pt x="27990" y="10065"/>
                    </a:cubicBezTo>
                    <a:cubicBezTo>
                      <a:pt x="30126" y="10065"/>
                      <a:pt x="31110" y="11161"/>
                      <a:pt x="30887" y="13426"/>
                    </a:cubicBezTo>
                    <a:cubicBezTo>
                      <a:pt x="30367" y="18997"/>
                      <a:pt x="25966" y="21745"/>
                      <a:pt x="17666" y="21745"/>
                    </a:cubicBezTo>
                    <a:moveTo>
                      <a:pt x="23069" y="37585"/>
                    </a:moveTo>
                    <a:cubicBezTo>
                      <a:pt x="17851" y="37585"/>
                      <a:pt x="15419" y="35301"/>
                      <a:pt x="15790" y="30752"/>
                    </a:cubicBezTo>
                    <a:cubicBezTo>
                      <a:pt x="22122" y="30752"/>
                      <a:pt x="28269" y="28950"/>
                      <a:pt x="34230" y="25366"/>
                    </a:cubicBezTo>
                    <a:cubicBezTo>
                      <a:pt x="40971" y="21244"/>
                      <a:pt x="44610" y="16174"/>
                      <a:pt x="45205" y="10102"/>
                    </a:cubicBezTo>
                    <a:cubicBezTo>
                      <a:pt x="45502" y="6927"/>
                      <a:pt x="44518" y="4457"/>
                      <a:pt x="42215" y="2563"/>
                    </a:cubicBezTo>
                    <a:cubicBezTo>
                      <a:pt x="40079" y="836"/>
                      <a:pt x="37461" y="0"/>
                      <a:pt x="34304" y="0"/>
                    </a:cubicBezTo>
                    <a:cubicBezTo>
                      <a:pt x="26022" y="0"/>
                      <a:pt x="18445" y="3194"/>
                      <a:pt x="11593" y="9619"/>
                    </a:cubicBezTo>
                    <a:cubicBezTo>
                      <a:pt x="4759" y="16026"/>
                      <a:pt x="915" y="23509"/>
                      <a:pt x="80" y="32033"/>
                    </a:cubicBezTo>
                    <a:cubicBezTo>
                      <a:pt x="-384" y="36936"/>
                      <a:pt x="1175" y="40724"/>
                      <a:pt x="4797" y="43472"/>
                    </a:cubicBezTo>
                    <a:cubicBezTo>
                      <a:pt x="7953" y="45886"/>
                      <a:pt x="12002" y="47130"/>
                      <a:pt x="17053" y="47130"/>
                    </a:cubicBezTo>
                    <a:cubicBezTo>
                      <a:pt x="23311" y="47130"/>
                      <a:pt x="31129" y="45459"/>
                      <a:pt x="40469" y="42172"/>
                    </a:cubicBezTo>
                    <a:lnTo>
                      <a:pt x="43738" y="30993"/>
                    </a:lnTo>
                    <a:cubicBezTo>
                      <a:pt x="35548" y="35376"/>
                      <a:pt x="28659" y="37585"/>
                      <a:pt x="23069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F6F25F48-93E1-4C90-9103-4E38FE932BEE}"/>
                  </a:ext>
                </a:extLst>
              </p:cNvPr>
              <p:cNvSpPr/>
              <p:nvPr/>
            </p:nvSpPr>
            <p:spPr>
              <a:xfrm>
                <a:off x="7073713" y="495062"/>
                <a:ext cx="44846" cy="47074"/>
              </a:xfrm>
              <a:custGeom>
                <a:avLst/>
                <a:gdLst>
                  <a:gd name="connsiteX0" fmla="*/ 44846 w 44846"/>
                  <a:gd name="connsiteY0" fmla="*/ 1374 h 47074"/>
                  <a:gd name="connsiteX1" fmla="*/ 42079 w 44846"/>
                  <a:gd name="connsiteY1" fmla="*/ 11086 h 47074"/>
                  <a:gd name="connsiteX2" fmla="*/ 32479 w 44846"/>
                  <a:gd name="connsiteY2" fmla="*/ 9025 h 47074"/>
                  <a:gd name="connsiteX3" fmla="*/ 25961 w 44846"/>
                  <a:gd name="connsiteY3" fmla="*/ 13166 h 47074"/>
                  <a:gd name="connsiteX4" fmla="*/ 28951 w 44846"/>
                  <a:gd name="connsiteY4" fmla="*/ 18180 h 47074"/>
                  <a:gd name="connsiteX5" fmla="*/ 34893 w 44846"/>
                  <a:gd name="connsiteY5" fmla="*/ 24029 h 47074"/>
                  <a:gd name="connsiteX6" fmla="*/ 37567 w 44846"/>
                  <a:gd name="connsiteY6" fmla="*/ 32126 h 47074"/>
                  <a:gd name="connsiteX7" fmla="*/ 29749 w 44846"/>
                  <a:gd name="connsiteY7" fmla="*/ 43899 h 47074"/>
                  <a:gd name="connsiteX8" fmla="*/ 15729 w 44846"/>
                  <a:gd name="connsiteY8" fmla="*/ 47075 h 47074"/>
                  <a:gd name="connsiteX9" fmla="*/ 0 w 44846"/>
                  <a:gd name="connsiteY9" fmla="*/ 44623 h 47074"/>
                  <a:gd name="connsiteX10" fmla="*/ 3045 w 44846"/>
                  <a:gd name="connsiteY10" fmla="*/ 34057 h 47074"/>
                  <a:gd name="connsiteX11" fmla="*/ 16564 w 44846"/>
                  <a:gd name="connsiteY11" fmla="*/ 38050 h 47074"/>
                  <a:gd name="connsiteX12" fmla="*/ 20074 w 44846"/>
                  <a:gd name="connsiteY12" fmla="*/ 36843 h 47074"/>
                  <a:gd name="connsiteX13" fmla="*/ 21838 w 44846"/>
                  <a:gd name="connsiteY13" fmla="*/ 33779 h 47074"/>
                  <a:gd name="connsiteX14" fmla="*/ 19183 w 44846"/>
                  <a:gd name="connsiteY14" fmla="*/ 27966 h 47074"/>
                  <a:gd name="connsiteX15" fmla="*/ 13723 w 44846"/>
                  <a:gd name="connsiteY15" fmla="*/ 21968 h 47074"/>
                  <a:gd name="connsiteX16" fmla="*/ 11216 w 44846"/>
                  <a:gd name="connsiteY16" fmla="*/ 13965 h 47074"/>
                  <a:gd name="connsiteX17" fmla="*/ 19164 w 44846"/>
                  <a:gd name="connsiteY17" fmla="*/ 2878 h 47074"/>
                  <a:gd name="connsiteX18" fmla="*/ 32757 w 44846"/>
                  <a:gd name="connsiteY18" fmla="*/ 0 h 47074"/>
                  <a:gd name="connsiteX19" fmla="*/ 44846 w 44846"/>
                  <a:gd name="connsiteY19" fmla="*/ 1374 h 47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846" h="47074">
                    <a:moveTo>
                      <a:pt x="44846" y="1374"/>
                    </a:moveTo>
                    <a:lnTo>
                      <a:pt x="42079" y="11086"/>
                    </a:lnTo>
                    <a:cubicBezTo>
                      <a:pt x="38477" y="9749"/>
                      <a:pt x="35283" y="9025"/>
                      <a:pt x="32479" y="9025"/>
                    </a:cubicBezTo>
                    <a:cubicBezTo>
                      <a:pt x="28412" y="9025"/>
                      <a:pt x="26221" y="10436"/>
                      <a:pt x="25961" y="13166"/>
                    </a:cubicBezTo>
                    <a:cubicBezTo>
                      <a:pt x="25849" y="14447"/>
                      <a:pt x="26834" y="16100"/>
                      <a:pt x="28951" y="18180"/>
                    </a:cubicBezTo>
                    <a:cubicBezTo>
                      <a:pt x="32367" y="21430"/>
                      <a:pt x="34354" y="23379"/>
                      <a:pt x="34893" y="24029"/>
                    </a:cubicBezTo>
                    <a:cubicBezTo>
                      <a:pt x="36973" y="26685"/>
                      <a:pt x="37864" y="29378"/>
                      <a:pt x="37567" y="32126"/>
                    </a:cubicBezTo>
                    <a:cubicBezTo>
                      <a:pt x="37084" y="37400"/>
                      <a:pt x="34447" y="41281"/>
                      <a:pt x="29749" y="43899"/>
                    </a:cubicBezTo>
                    <a:cubicBezTo>
                      <a:pt x="25924" y="46016"/>
                      <a:pt x="21244" y="47075"/>
                      <a:pt x="15729" y="47075"/>
                    </a:cubicBezTo>
                    <a:cubicBezTo>
                      <a:pt x="11458" y="47075"/>
                      <a:pt x="6202" y="46258"/>
                      <a:pt x="0" y="44623"/>
                    </a:cubicBezTo>
                    <a:lnTo>
                      <a:pt x="3045" y="34057"/>
                    </a:lnTo>
                    <a:cubicBezTo>
                      <a:pt x="8765" y="36731"/>
                      <a:pt x="13277" y="38050"/>
                      <a:pt x="16564" y="38050"/>
                    </a:cubicBezTo>
                    <a:cubicBezTo>
                      <a:pt x="17827" y="38050"/>
                      <a:pt x="19016" y="37641"/>
                      <a:pt x="20074" y="36843"/>
                    </a:cubicBezTo>
                    <a:cubicBezTo>
                      <a:pt x="21133" y="36063"/>
                      <a:pt x="21727" y="35060"/>
                      <a:pt x="21838" y="33779"/>
                    </a:cubicBezTo>
                    <a:cubicBezTo>
                      <a:pt x="21987" y="32126"/>
                      <a:pt x="21114" y="30195"/>
                      <a:pt x="19183" y="27966"/>
                    </a:cubicBezTo>
                    <a:cubicBezTo>
                      <a:pt x="17363" y="25998"/>
                      <a:pt x="15524" y="23974"/>
                      <a:pt x="13723" y="21968"/>
                    </a:cubicBezTo>
                    <a:cubicBezTo>
                      <a:pt x="11792" y="19368"/>
                      <a:pt x="10956" y="16676"/>
                      <a:pt x="11216" y="13965"/>
                    </a:cubicBezTo>
                    <a:cubicBezTo>
                      <a:pt x="11699" y="8988"/>
                      <a:pt x="14336" y="5292"/>
                      <a:pt x="19164" y="2878"/>
                    </a:cubicBezTo>
                    <a:cubicBezTo>
                      <a:pt x="22934" y="947"/>
                      <a:pt x="27428" y="0"/>
                      <a:pt x="32757" y="0"/>
                    </a:cubicBezTo>
                    <a:cubicBezTo>
                      <a:pt x="33556" y="0"/>
                      <a:pt x="37567" y="427"/>
                      <a:pt x="44846" y="1374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9995573C-D7AE-4242-A038-1390FB1F59A5}"/>
                  </a:ext>
                </a:extLst>
              </p:cNvPr>
              <p:cNvSpPr/>
              <p:nvPr/>
            </p:nvSpPr>
            <p:spPr>
              <a:xfrm>
                <a:off x="7143981" y="476214"/>
                <a:ext cx="53388" cy="75375"/>
              </a:xfrm>
              <a:custGeom>
                <a:avLst/>
                <a:gdLst>
                  <a:gd name="connsiteX0" fmla="*/ 53389 w 53388"/>
                  <a:gd name="connsiteY0" fmla="*/ 1931 h 75375"/>
                  <a:gd name="connsiteX1" fmla="*/ 50677 w 53388"/>
                  <a:gd name="connsiteY1" fmla="*/ 11495 h 75375"/>
                  <a:gd name="connsiteX2" fmla="*/ 40761 w 53388"/>
                  <a:gd name="connsiteY2" fmla="*/ 8932 h 75375"/>
                  <a:gd name="connsiteX3" fmla="*/ 34206 w 53388"/>
                  <a:gd name="connsiteY3" fmla="*/ 12405 h 75375"/>
                  <a:gd name="connsiteX4" fmla="*/ 31606 w 53388"/>
                  <a:gd name="connsiteY4" fmla="*/ 20037 h 75375"/>
                  <a:gd name="connsiteX5" fmla="*/ 43082 w 53388"/>
                  <a:gd name="connsiteY5" fmla="*/ 20037 h 75375"/>
                  <a:gd name="connsiteX6" fmla="*/ 40408 w 53388"/>
                  <a:gd name="connsiteY6" fmla="*/ 29006 h 75375"/>
                  <a:gd name="connsiteX7" fmla="*/ 29118 w 53388"/>
                  <a:gd name="connsiteY7" fmla="*/ 29006 h 75375"/>
                  <a:gd name="connsiteX8" fmla="*/ 15673 w 53388"/>
                  <a:gd name="connsiteY8" fmla="*/ 75375 h 75375"/>
                  <a:gd name="connsiteX9" fmla="*/ 0 w 53388"/>
                  <a:gd name="connsiteY9" fmla="*/ 75375 h 75375"/>
                  <a:gd name="connsiteX10" fmla="*/ 16100 w 53388"/>
                  <a:gd name="connsiteY10" fmla="*/ 20037 h 75375"/>
                  <a:gd name="connsiteX11" fmla="*/ 26091 w 53388"/>
                  <a:gd name="connsiteY11" fmla="*/ 5460 h 75375"/>
                  <a:gd name="connsiteX12" fmla="*/ 42302 w 53388"/>
                  <a:gd name="connsiteY12" fmla="*/ 0 h 75375"/>
                  <a:gd name="connsiteX13" fmla="*/ 53389 w 53388"/>
                  <a:gd name="connsiteY13" fmla="*/ 1931 h 7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388" h="75375">
                    <a:moveTo>
                      <a:pt x="53389" y="1931"/>
                    </a:moveTo>
                    <a:lnTo>
                      <a:pt x="50677" y="11495"/>
                    </a:lnTo>
                    <a:cubicBezTo>
                      <a:pt x="47093" y="9805"/>
                      <a:pt x="43788" y="8932"/>
                      <a:pt x="40761" y="8932"/>
                    </a:cubicBezTo>
                    <a:cubicBezTo>
                      <a:pt x="37808" y="8932"/>
                      <a:pt x="35636" y="10102"/>
                      <a:pt x="34206" y="12405"/>
                    </a:cubicBezTo>
                    <a:cubicBezTo>
                      <a:pt x="33537" y="13519"/>
                      <a:pt x="32702" y="16026"/>
                      <a:pt x="31606" y="20037"/>
                    </a:cubicBezTo>
                    <a:lnTo>
                      <a:pt x="43082" y="20037"/>
                    </a:lnTo>
                    <a:lnTo>
                      <a:pt x="40408" y="29006"/>
                    </a:lnTo>
                    <a:lnTo>
                      <a:pt x="29118" y="29006"/>
                    </a:lnTo>
                    <a:lnTo>
                      <a:pt x="15673" y="75375"/>
                    </a:lnTo>
                    <a:lnTo>
                      <a:pt x="0" y="75375"/>
                    </a:lnTo>
                    <a:lnTo>
                      <a:pt x="16100" y="20037"/>
                    </a:lnTo>
                    <a:cubicBezTo>
                      <a:pt x="18254" y="13872"/>
                      <a:pt x="21597" y="9006"/>
                      <a:pt x="26091" y="5460"/>
                    </a:cubicBezTo>
                    <a:cubicBezTo>
                      <a:pt x="30770" y="1820"/>
                      <a:pt x="36174" y="0"/>
                      <a:pt x="42302" y="0"/>
                    </a:cubicBezTo>
                    <a:cubicBezTo>
                      <a:pt x="46276" y="19"/>
                      <a:pt x="49972" y="669"/>
                      <a:pt x="53389" y="1931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FECB33A7-10FB-47A2-B3C0-BDBF97A10DCC}"/>
                  </a:ext>
                </a:extLst>
              </p:cNvPr>
              <p:cNvSpPr/>
              <p:nvPr/>
            </p:nvSpPr>
            <p:spPr>
              <a:xfrm>
                <a:off x="7184668" y="495266"/>
                <a:ext cx="51356" cy="47130"/>
              </a:xfrm>
              <a:custGeom>
                <a:avLst/>
                <a:gdLst>
                  <a:gd name="connsiteX0" fmla="*/ 31328 w 51356"/>
                  <a:gd name="connsiteY0" fmla="*/ 30417 h 47130"/>
                  <a:gd name="connsiteX1" fmla="*/ 21170 w 51356"/>
                  <a:gd name="connsiteY1" fmla="*/ 37585 h 47130"/>
                  <a:gd name="connsiteX2" fmla="*/ 16751 w 51356"/>
                  <a:gd name="connsiteY2" fmla="*/ 34874 h 47130"/>
                  <a:gd name="connsiteX3" fmla="*/ 15952 w 51356"/>
                  <a:gd name="connsiteY3" fmla="*/ 29285 h 47130"/>
                  <a:gd name="connsiteX4" fmla="*/ 20000 w 51356"/>
                  <a:gd name="connsiteY4" fmla="*/ 16657 h 47130"/>
                  <a:gd name="connsiteX5" fmla="*/ 30177 w 51356"/>
                  <a:gd name="connsiteY5" fmla="*/ 9545 h 47130"/>
                  <a:gd name="connsiteX6" fmla="*/ 34652 w 51356"/>
                  <a:gd name="connsiteY6" fmla="*/ 12200 h 47130"/>
                  <a:gd name="connsiteX7" fmla="*/ 35413 w 51356"/>
                  <a:gd name="connsiteY7" fmla="*/ 17883 h 47130"/>
                  <a:gd name="connsiteX8" fmla="*/ 31328 w 51356"/>
                  <a:gd name="connsiteY8" fmla="*/ 30417 h 47130"/>
                  <a:gd name="connsiteX9" fmla="*/ 46592 w 51356"/>
                  <a:gd name="connsiteY9" fmla="*/ 3621 h 47130"/>
                  <a:gd name="connsiteX10" fmla="*/ 34281 w 51356"/>
                  <a:gd name="connsiteY10" fmla="*/ 0 h 47130"/>
                  <a:gd name="connsiteX11" fmla="*/ 11570 w 51356"/>
                  <a:gd name="connsiteY11" fmla="*/ 9619 h 47130"/>
                  <a:gd name="connsiteX12" fmla="*/ 75 w 51356"/>
                  <a:gd name="connsiteY12" fmla="*/ 32033 h 47130"/>
                  <a:gd name="connsiteX13" fmla="*/ 4773 w 51356"/>
                  <a:gd name="connsiteY13" fmla="*/ 43472 h 47130"/>
                  <a:gd name="connsiteX14" fmla="*/ 17048 w 51356"/>
                  <a:gd name="connsiteY14" fmla="*/ 47130 h 47130"/>
                  <a:gd name="connsiteX15" fmla="*/ 39685 w 51356"/>
                  <a:gd name="connsiteY15" fmla="*/ 37344 h 47130"/>
                  <a:gd name="connsiteX16" fmla="*/ 51272 w 51356"/>
                  <a:gd name="connsiteY16" fmla="*/ 15042 h 47130"/>
                  <a:gd name="connsiteX17" fmla="*/ 46592 w 51356"/>
                  <a:gd name="connsiteY17" fmla="*/ 3621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356" h="47130">
                    <a:moveTo>
                      <a:pt x="31328" y="30417"/>
                    </a:moveTo>
                    <a:cubicBezTo>
                      <a:pt x="28487" y="35190"/>
                      <a:pt x="25107" y="37585"/>
                      <a:pt x="21170" y="37585"/>
                    </a:cubicBezTo>
                    <a:cubicBezTo>
                      <a:pt x="19146" y="37585"/>
                      <a:pt x="17661" y="36676"/>
                      <a:pt x="16751" y="34874"/>
                    </a:cubicBezTo>
                    <a:cubicBezTo>
                      <a:pt x="15989" y="33389"/>
                      <a:pt x="15729" y="31513"/>
                      <a:pt x="15952" y="29285"/>
                    </a:cubicBezTo>
                    <a:cubicBezTo>
                      <a:pt x="16361" y="24754"/>
                      <a:pt x="17716" y="20575"/>
                      <a:pt x="20000" y="16657"/>
                    </a:cubicBezTo>
                    <a:cubicBezTo>
                      <a:pt x="22804" y="11922"/>
                      <a:pt x="26184" y="9545"/>
                      <a:pt x="30177" y="9545"/>
                    </a:cubicBezTo>
                    <a:cubicBezTo>
                      <a:pt x="32257" y="9545"/>
                      <a:pt x="33761" y="10399"/>
                      <a:pt x="34652" y="12200"/>
                    </a:cubicBezTo>
                    <a:cubicBezTo>
                      <a:pt x="35395" y="13667"/>
                      <a:pt x="35636" y="15543"/>
                      <a:pt x="35413" y="17883"/>
                    </a:cubicBezTo>
                    <a:cubicBezTo>
                      <a:pt x="34986" y="22284"/>
                      <a:pt x="33631" y="26481"/>
                      <a:pt x="31328" y="30417"/>
                    </a:cubicBezTo>
                    <a:moveTo>
                      <a:pt x="46592" y="3621"/>
                    </a:moveTo>
                    <a:cubicBezTo>
                      <a:pt x="43417" y="1188"/>
                      <a:pt x="39313" y="0"/>
                      <a:pt x="34281" y="0"/>
                    </a:cubicBezTo>
                    <a:cubicBezTo>
                      <a:pt x="26017" y="0"/>
                      <a:pt x="18441" y="3194"/>
                      <a:pt x="11570" y="9619"/>
                    </a:cubicBezTo>
                    <a:cubicBezTo>
                      <a:pt x="4717" y="16026"/>
                      <a:pt x="892" y="23509"/>
                      <a:pt x="75" y="32033"/>
                    </a:cubicBezTo>
                    <a:cubicBezTo>
                      <a:pt x="-371" y="36936"/>
                      <a:pt x="1171" y="40724"/>
                      <a:pt x="4773" y="43472"/>
                    </a:cubicBezTo>
                    <a:cubicBezTo>
                      <a:pt x="7949" y="45886"/>
                      <a:pt x="12052" y="47130"/>
                      <a:pt x="17048" y="47130"/>
                    </a:cubicBezTo>
                    <a:cubicBezTo>
                      <a:pt x="25219" y="47130"/>
                      <a:pt x="32795" y="43844"/>
                      <a:pt x="39685" y="37344"/>
                    </a:cubicBezTo>
                    <a:cubicBezTo>
                      <a:pt x="46611" y="30826"/>
                      <a:pt x="50474" y="23417"/>
                      <a:pt x="51272" y="15042"/>
                    </a:cubicBezTo>
                    <a:cubicBezTo>
                      <a:pt x="51755" y="10176"/>
                      <a:pt x="50158" y="6388"/>
                      <a:pt x="46592" y="3621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CB8E3DEC-BDEB-45C3-8F4C-70EC43CB8303}"/>
                  </a:ext>
                </a:extLst>
              </p:cNvPr>
              <p:cNvSpPr/>
              <p:nvPr/>
            </p:nvSpPr>
            <p:spPr>
              <a:xfrm>
                <a:off x="7236924" y="495248"/>
                <a:ext cx="48634" cy="46071"/>
              </a:xfrm>
              <a:custGeom>
                <a:avLst/>
                <a:gdLst>
                  <a:gd name="connsiteX0" fmla="*/ 48635 w 48634"/>
                  <a:gd name="connsiteY0" fmla="*/ 520 h 46071"/>
                  <a:gd name="connsiteX1" fmla="*/ 44234 w 48634"/>
                  <a:gd name="connsiteY1" fmla="*/ 14856 h 46071"/>
                  <a:gd name="connsiteX2" fmla="*/ 39108 w 48634"/>
                  <a:gd name="connsiteY2" fmla="*/ 13816 h 46071"/>
                  <a:gd name="connsiteX3" fmla="*/ 27799 w 48634"/>
                  <a:gd name="connsiteY3" fmla="*/ 20984 h 46071"/>
                  <a:gd name="connsiteX4" fmla="*/ 19666 w 48634"/>
                  <a:gd name="connsiteY4" fmla="*/ 32033 h 46071"/>
                  <a:gd name="connsiteX5" fmla="*/ 15580 w 48634"/>
                  <a:gd name="connsiteY5" fmla="*/ 46072 h 46071"/>
                  <a:gd name="connsiteX6" fmla="*/ 0 w 48634"/>
                  <a:gd name="connsiteY6" fmla="*/ 46072 h 46071"/>
                  <a:gd name="connsiteX7" fmla="*/ 13426 w 48634"/>
                  <a:gd name="connsiteY7" fmla="*/ 111 h 46071"/>
                  <a:gd name="connsiteX8" fmla="*/ 28858 w 48634"/>
                  <a:gd name="connsiteY8" fmla="*/ 111 h 46071"/>
                  <a:gd name="connsiteX9" fmla="*/ 22024 w 48634"/>
                  <a:gd name="connsiteY9" fmla="*/ 20074 h 46071"/>
                  <a:gd name="connsiteX10" fmla="*/ 22990 w 48634"/>
                  <a:gd name="connsiteY10" fmla="*/ 20074 h 46071"/>
                  <a:gd name="connsiteX11" fmla="*/ 32275 w 48634"/>
                  <a:gd name="connsiteY11" fmla="*/ 7131 h 46071"/>
                  <a:gd name="connsiteX12" fmla="*/ 45385 w 48634"/>
                  <a:gd name="connsiteY12" fmla="*/ 0 h 46071"/>
                  <a:gd name="connsiteX13" fmla="*/ 48635 w 48634"/>
                  <a:gd name="connsiteY13" fmla="*/ 520 h 4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634" h="46071">
                    <a:moveTo>
                      <a:pt x="48635" y="520"/>
                    </a:moveTo>
                    <a:lnTo>
                      <a:pt x="44234" y="14856"/>
                    </a:lnTo>
                    <a:cubicBezTo>
                      <a:pt x="43231" y="13760"/>
                      <a:pt x="40315" y="13816"/>
                      <a:pt x="39108" y="13816"/>
                    </a:cubicBezTo>
                    <a:cubicBezTo>
                      <a:pt x="36416" y="13816"/>
                      <a:pt x="32646" y="16193"/>
                      <a:pt x="27799" y="20984"/>
                    </a:cubicBezTo>
                    <a:cubicBezTo>
                      <a:pt x="23194" y="25534"/>
                      <a:pt x="20464" y="29248"/>
                      <a:pt x="19666" y="32033"/>
                    </a:cubicBezTo>
                    <a:lnTo>
                      <a:pt x="15580" y="46072"/>
                    </a:lnTo>
                    <a:lnTo>
                      <a:pt x="0" y="46072"/>
                    </a:lnTo>
                    <a:lnTo>
                      <a:pt x="13426" y="111"/>
                    </a:lnTo>
                    <a:lnTo>
                      <a:pt x="28858" y="111"/>
                    </a:lnTo>
                    <a:lnTo>
                      <a:pt x="22024" y="20074"/>
                    </a:lnTo>
                    <a:lnTo>
                      <a:pt x="22990" y="20074"/>
                    </a:lnTo>
                    <a:cubicBezTo>
                      <a:pt x="25589" y="15134"/>
                      <a:pt x="28709" y="10863"/>
                      <a:pt x="32275" y="7131"/>
                    </a:cubicBezTo>
                    <a:cubicBezTo>
                      <a:pt x="36917" y="2358"/>
                      <a:pt x="41300" y="0"/>
                      <a:pt x="45385" y="0"/>
                    </a:cubicBezTo>
                    <a:cubicBezTo>
                      <a:pt x="46908" y="19"/>
                      <a:pt x="47632" y="-111"/>
                      <a:pt x="48635" y="520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B0D78AA6-2AFE-4813-9026-A84BCFF9E333}"/>
                  </a:ext>
                </a:extLst>
              </p:cNvPr>
              <p:cNvSpPr/>
              <p:nvPr/>
            </p:nvSpPr>
            <p:spPr>
              <a:xfrm>
                <a:off x="7313316" y="486854"/>
                <a:ext cx="33337" cy="55524"/>
              </a:xfrm>
              <a:custGeom>
                <a:avLst/>
                <a:gdLst>
                  <a:gd name="connsiteX0" fmla="*/ 33337 w 33337"/>
                  <a:gd name="connsiteY0" fmla="*/ 9415 h 55524"/>
                  <a:gd name="connsiteX1" fmla="*/ 30700 w 33337"/>
                  <a:gd name="connsiteY1" fmla="*/ 18366 h 55524"/>
                  <a:gd name="connsiteX2" fmla="*/ 23198 w 33337"/>
                  <a:gd name="connsiteY2" fmla="*/ 18366 h 55524"/>
                  <a:gd name="connsiteX3" fmla="*/ 19577 w 33337"/>
                  <a:gd name="connsiteY3" fmla="*/ 29656 h 55524"/>
                  <a:gd name="connsiteX4" fmla="*/ 17052 w 33337"/>
                  <a:gd name="connsiteY4" fmla="*/ 41132 h 55524"/>
                  <a:gd name="connsiteX5" fmla="*/ 20171 w 33337"/>
                  <a:gd name="connsiteY5" fmla="*/ 45552 h 55524"/>
                  <a:gd name="connsiteX6" fmla="*/ 25148 w 33337"/>
                  <a:gd name="connsiteY6" fmla="*/ 43676 h 55524"/>
                  <a:gd name="connsiteX7" fmla="*/ 22325 w 33337"/>
                  <a:gd name="connsiteY7" fmla="*/ 53500 h 55524"/>
                  <a:gd name="connsiteX8" fmla="*/ 10626 w 33337"/>
                  <a:gd name="connsiteY8" fmla="*/ 55524 h 55524"/>
                  <a:gd name="connsiteX9" fmla="*/ 2846 w 33337"/>
                  <a:gd name="connsiteY9" fmla="*/ 53296 h 55524"/>
                  <a:gd name="connsiteX10" fmla="*/ 60 w 33337"/>
                  <a:gd name="connsiteY10" fmla="*/ 45942 h 55524"/>
                  <a:gd name="connsiteX11" fmla="*/ 3254 w 33337"/>
                  <a:gd name="connsiteY11" fmla="*/ 31977 h 55524"/>
                  <a:gd name="connsiteX12" fmla="*/ 12298 w 33337"/>
                  <a:gd name="connsiteY12" fmla="*/ 2321 h 55524"/>
                  <a:gd name="connsiteX13" fmla="*/ 28546 w 33337"/>
                  <a:gd name="connsiteY13" fmla="*/ 0 h 55524"/>
                  <a:gd name="connsiteX14" fmla="*/ 25798 w 33337"/>
                  <a:gd name="connsiteY14" fmla="*/ 9396 h 55524"/>
                  <a:gd name="connsiteX15" fmla="*/ 33337 w 33337"/>
                  <a:gd name="connsiteY15" fmla="*/ 9396 h 5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337" h="55524">
                    <a:moveTo>
                      <a:pt x="33337" y="9415"/>
                    </a:moveTo>
                    <a:lnTo>
                      <a:pt x="30700" y="18366"/>
                    </a:lnTo>
                    <a:lnTo>
                      <a:pt x="23198" y="18366"/>
                    </a:lnTo>
                    <a:cubicBezTo>
                      <a:pt x="21973" y="22154"/>
                      <a:pt x="20784" y="25924"/>
                      <a:pt x="19577" y="29656"/>
                    </a:cubicBezTo>
                    <a:cubicBezTo>
                      <a:pt x="18184" y="34243"/>
                      <a:pt x="17312" y="38050"/>
                      <a:pt x="17052" y="41132"/>
                    </a:cubicBezTo>
                    <a:cubicBezTo>
                      <a:pt x="16754" y="44048"/>
                      <a:pt x="17794" y="45552"/>
                      <a:pt x="20171" y="45552"/>
                    </a:cubicBezTo>
                    <a:cubicBezTo>
                      <a:pt x="21583" y="45552"/>
                      <a:pt x="23254" y="44939"/>
                      <a:pt x="25148" y="43676"/>
                    </a:cubicBezTo>
                    <a:lnTo>
                      <a:pt x="22325" y="53500"/>
                    </a:lnTo>
                    <a:cubicBezTo>
                      <a:pt x="17367" y="54837"/>
                      <a:pt x="13430" y="55524"/>
                      <a:pt x="10626" y="55524"/>
                    </a:cubicBezTo>
                    <a:cubicBezTo>
                      <a:pt x="7339" y="55524"/>
                      <a:pt x="4758" y="54781"/>
                      <a:pt x="2846" y="53296"/>
                    </a:cubicBezTo>
                    <a:cubicBezTo>
                      <a:pt x="673" y="51643"/>
                      <a:pt x="-256" y="49155"/>
                      <a:pt x="60" y="45942"/>
                    </a:cubicBezTo>
                    <a:cubicBezTo>
                      <a:pt x="394" y="42302"/>
                      <a:pt x="1471" y="37641"/>
                      <a:pt x="3254" y="31977"/>
                    </a:cubicBezTo>
                    <a:cubicBezTo>
                      <a:pt x="4740" y="27428"/>
                      <a:pt x="12298" y="2321"/>
                      <a:pt x="12298" y="2321"/>
                    </a:cubicBezTo>
                    <a:lnTo>
                      <a:pt x="28546" y="0"/>
                    </a:lnTo>
                    <a:lnTo>
                      <a:pt x="25798" y="9396"/>
                    </a:lnTo>
                    <a:lnTo>
                      <a:pt x="33337" y="9396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5B880312-617F-4ECC-BCA6-B29D81757F51}"/>
                  </a:ext>
                </a:extLst>
              </p:cNvPr>
              <p:cNvSpPr/>
              <p:nvPr/>
            </p:nvSpPr>
            <p:spPr>
              <a:xfrm>
                <a:off x="7401806" y="495266"/>
                <a:ext cx="45232" cy="47130"/>
              </a:xfrm>
              <a:custGeom>
                <a:avLst/>
                <a:gdLst>
                  <a:gd name="connsiteX0" fmla="*/ 17697 w 45232"/>
                  <a:gd name="connsiteY0" fmla="*/ 21745 h 47130"/>
                  <a:gd name="connsiteX1" fmla="*/ 21355 w 45232"/>
                  <a:gd name="connsiteY1" fmla="*/ 14299 h 47130"/>
                  <a:gd name="connsiteX2" fmla="*/ 27985 w 45232"/>
                  <a:gd name="connsiteY2" fmla="*/ 10065 h 47130"/>
                  <a:gd name="connsiteX3" fmla="*/ 30882 w 45232"/>
                  <a:gd name="connsiteY3" fmla="*/ 13426 h 47130"/>
                  <a:gd name="connsiteX4" fmla="*/ 17697 w 45232"/>
                  <a:gd name="connsiteY4" fmla="*/ 21745 h 47130"/>
                  <a:gd name="connsiteX5" fmla="*/ 23064 w 45232"/>
                  <a:gd name="connsiteY5" fmla="*/ 37585 h 47130"/>
                  <a:gd name="connsiteX6" fmla="*/ 15766 w 45232"/>
                  <a:gd name="connsiteY6" fmla="*/ 30752 h 47130"/>
                  <a:gd name="connsiteX7" fmla="*/ 34224 w 45232"/>
                  <a:gd name="connsiteY7" fmla="*/ 25366 h 47130"/>
                  <a:gd name="connsiteX8" fmla="*/ 45181 w 45232"/>
                  <a:gd name="connsiteY8" fmla="*/ 10102 h 47130"/>
                  <a:gd name="connsiteX9" fmla="*/ 42209 w 45232"/>
                  <a:gd name="connsiteY9" fmla="*/ 2563 h 47130"/>
                  <a:gd name="connsiteX10" fmla="*/ 34280 w 45232"/>
                  <a:gd name="connsiteY10" fmla="*/ 0 h 47130"/>
                  <a:gd name="connsiteX11" fmla="*/ 11569 w 45232"/>
                  <a:gd name="connsiteY11" fmla="*/ 9619 h 47130"/>
                  <a:gd name="connsiteX12" fmla="*/ 74 w 45232"/>
                  <a:gd name="connsiteY12" fmla="*/ 32033 h 47130"/>
                  <a:gd name="connsiteX13" fmla="*/ 4810 w 45232"/>
                  <a:gd name="connsiteY13" fmla="*/ 43472 h 47130"/>
                  <a:gd name="connsiteX14" fmla="*/ 17029 w 45232"/>
                  <a:gd name="connsiteY14" fmla="*/ 47130 h 47130"/>
                  <a:gd name="connsiteX15" fmla="*/ 40482 w 45232"/>
                  <a:gd name="connsiteY15" fmla="*/ 42172 h 47130"/>
                  <a:gd name="connsiteX16" fmla="*/ 43713 w 45232"/>
                  <a:gd name="connsiteY16" fmla="*/ 30993 h 47130"/>
                  <a:gd name="connsiteX17" fmla="*/ 23064 w 45232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32" h="47130">
                    <a:moveTo>
                      <a:pt x="17697" y="21745"/>
                    </a:moveTo>
                    <a:cubicBezTo>
                      <a:pt x="18403" y="19071"/>
                      <a:pt x="19628" y="16620"/>
                      <a:pt x="21355" y="14299"/>
                    </a:cubicBezTo>
                    <a:cubicBezTo>
                      <a:pt x="23491" y="11495"/>
                      <a:pt x="25664" y="10065"/>
                      <a:pt x="27985" y="10065"/>
                    </a:cubicBezTo>
                    <a:cubicBezTo>
                      <a:pt x="30157" y="10065"/>
                      <a:pt x="31123" y="11161"/>
                      <a:pt x="30882" y="13426"/>
                    </a:cubicBezTo>
                    <a:cubicBezTo>
                      <a:pt x="30399" y="18997"/>
                      <a:pt x="25961" y="21745"/>
                      <a:pt x="17697" y="21745"/>
                    </a:cubicBezTo>
                    <a:moveTo>
                      <a:pt x="23064" y="37585"/>
                    </a:moveTo>
                    <a:cubicBezTo>
                      <a:pt x="17846" y="37585"/>
                      <a:pt x="15413" y="35301"/>
                      <a:pt x="15766" y="30752"/>
                    </a:cubicBezTo>
                    <a:cubicBezTo>
                      <a:pt x="22117" y="30752"/>
                      <a:pt x="28263" y="28950"/>
                      <a:pt x="34224" y="25366"/>
                    </a:cubicBezTo>
                    <a:cubicBezTo>
                      <a:pt x="40947" y="21244"/>
                      <a:pt x="44623" y="16174"/>
                      <a:pt x="45181" y="10102"/>
                    </a:cubicBezTo>
                    <a:cubicBezTo>
                      <a:pt x="45478" y="6927"/>
                      <a:pt x="44512" y="4457"/>
                      <a:pt x="42209" y="2563"/>
                    </a:cubicBezTo>
                    <a:cubicBezTo>
                      <a:pt x="40092" y="836"/>
                      <a:pt x="37418" y="0"/>
                      <a:pt x="34280" y="0"/>
                    </a:cubicBezTo>
                    <a:cubicBezTo>
                      <a:pt x="25998" y="0"/>
                      <a:pt x="18440" y="3194"/>
                      <a:pt x="11569" y="9619"/>
                    </a:cubicBezTo>
                    <a:cubicBezTo>
                      <a:pt x="4754" y="16026"/>
                      <a:pt x="891" y="23509"/>
                      <a:pt x="74" y="32033"/>
                    </a:cubicBezTo>
                    <a:cubicBezTo>
                      <a:pt x="-371" y="36936"/>
                      <a:pt x="1188" y="40724"/>
                      <a:pt x="4810" y="43472"/>
                    </a:cubicBezTo>
                    <a:cubicBezTo>
                      <a:pt x="7929" y="45886"/>
                      <a:pt x="12033" y="47130"/>
                      <a:pt x="17029" y="47130"/>
                    </a:cubicBezTo>
                    <a:cubicBezTo>
                      <a:pt x="23305" y="47130"/>
                      <a:pt x="31123" y="45459"/>
                      <a:pt x="40482" y="42172"/>
                    </a:cubicBezTo>
                    <a:lnTo>
                      <a:pt x="43713" y="30993"/>
                    </a:lnTo>
                    <a:cubicBezTo>
                      <a:pt x="35561" y="35376"/>
                      <a:pt x="28690" y="37585"/>
                      <a:pt x="23064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420296AB-473A-4D33-B505-0471B227087E}"/>
                  </a:ext>
                </a:extLst>
              </p:cNvPr>
              <p:cNvSpPr/>
              <p:nvPr/>
            </p:nvSpPr>
            <p:spPr>
              <a:xfrm>
                <a:off x="7552714" y="495266"/>
                <a:ext cx="45273" cy="47130"/>
              </a:xfrm>
              <a:custGeom>
                <a:avLst/>
                <a:gdLst>
                  <a:gd name="connsiteX0" fmla="*/ 17707 w 45273"/>
                  <a:gd name="connsiteY0" fmla="*/ 21745 h 47130"/>
                  <a:gd name="connsiteX1" fmla="*/ 21347 w 45273"/>
                  <a:gd name="connsiteY1" fmla="*/ 14299 h 47130"/>
                  <a:gd name="connsiteX2" fmla="*/ 27976 w 45273"/>
                  <a:gd name="connsiteY2" fmla="*/ 10065 h 47130"/>
                  <a:gd name="connsiteX3" fmla="*/ 30910 w 45273"/>
                  <a:gd name="connsiteY3" fmla="*/ 13426 h 47130"/>
                  <a:gd name="connsiteX4" fmla="*/ 17707 w 45273"/>
                  <a:gd name="connsiteY4" fmla="*/ 21745 h 47130"/>
                  <a:gd name="connsiteX5" fmla="*/ 23055 w 45273"/>
                  <a:gd name="connsiteY5" fmla="*/ 37585 h 47130"/>
                  <a:gd name="connsiteX6" fmla="*/ 15794 w 45273"/>
                  <a:gd name="connsiteY6" fmla="*/ 30752 h 47130"/>
                  <a:gd name="connsiteX7" fmla="*/ 34234 w 45273"/>
                  <a:gd name="connsiteY7" fmla="*/ 25366 h 47130"/>
                  <a:gd name="connsiteX8" fmla="*/ 45228 w 45273"/>
                  <a:gd name="connsiteY8" fmla="*/ 10102 h 47130"/>
                  <a:gd name="connsiteX9" fmla="*/ 42219 w 45273"/>
                  <a:gd name="connsiteY9" fmla="*/ 2563 h 47130"/>
                  <a:gd name="connsiteX10" fmla="*/ 34327 w 45273"/>
                  <a:gd name="connsiteY10" fmla="*/ 0 h 47130"/>
                  <a:gd name="connsiteX11" fmla="*/ 11598 w 45273"/>
                  <a:gd name="connsiteY11" fmla="*/ 9619 h 47130"/>
                  <a:gd name="connsiteX12" fmla="*/ 84 w 45273"/>
                  <a:gd name="connsiteY12" fmla="*/ 32033 h 47130"/>
                  <a:gd name="connsiteX13" fmla="*/ 4782 w 45273"/>
                  <a:gd name="connsiteY13" fmla="*/ 43472 h 47130"/>
                  <a:gd name="connsiteX14" fmla="*/ 17057 w 45273"/>
                  <a:gd name="connsiteY14" fmla="*/ 47130 h 47130"/>
                  <a:gd name="connsiteX15" fmla="*/ 40474 w 45273"/>
                  <a:gd name="connsiteY15" fmla="*/ 42172 h 47130"/>
                  <a:gd name="connsiteX16" fmla="*/ 43724 w 45273"/>
                  <a:gd name="connsiteY16" fmla="*/ 30993 h 47130"/>
                  <a:gd name="connsiteX17" fmla="*/ 23055 w 45273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73" h="47130">
                    <a:moveTo>
                      <a:pt x="17707" y="21745"/>
                    </a:moveTo>
                    <a:cubicBezTo>
                      <a:pt x="18376" y="19071"/>
                      <a:pt x="19601" y="16620"/>
                      <a:pt x="21347" y="14299"/>
                    </a:cubicBezTo>
                    <a:cubicBezTo>
                      <a:pt x="23464" y="11495"/>
                      <a:pt x="25655" y="10065"/>
                      <a:pt x="27976" y="10065"/>
                    </a:cubicBezTo>
                    <a:cubicBezTo>
                      <a:pt x="30130" y="10065"/>
                      <a:pt x="31152" y="11161"/>
                      <a:pt x="30910" y="13426"/>
                    </a:cubicBezTo>
                    <a:cubicBezTo>
                      <a:pt x="30353" y="18997"/>
                      <a:pt x="25934" y="21745"/>
                      <a:pt x="17707" y="21745"/>
                    </a:cubicBezTo>
                    <a:moveTo>
                      <a:pt x="23055" y="37585"/>
                    </a:moveTo>
                    <a:cubicBezTo>
                      <a:pt x="17856" y="37585"/>
                      <a:pt x="15404" y="35301"/>
                      <a:pt x="15794" y="30752"/>
                    </a:cubicBezTo>
                    <a:cubicBezTo>
                      <a:pt x="22145" y="30752"/>
                      <a:pt x="28292" y="28950"/>
                      <a:pt x="34234" y="25366"/>
                    </a:cubicBezTo>
                    <a:cubicBezTo>
                      <a:pt x="40957" y="21244"/>
                      <a:pt x="44633" y="16174"/>
                      <a:pt x="45228" y="10102"/>
                    </a:cubicBezTo>
                    <a:cubicBezTo>
                      <a:pt x="45506" y="6927"/>
                      <a:pt x="44503" y="4457"/>
                      <a:pt x="42219" y="2563"/>
                    </a:cubicBezTo>
                    <a:cubicBezTo>
                      <a:pt x="40102" y="836"/>
                      <a:pt x="37466" y="0"/>
                      <a:pt x="34327" y="0"/>
                    </a:cubicBezTo>
                    <a:cubicBezTo>
                      <a:pt x="26026" y="0"/>
                      <a:pt x="18431" y="3194"/>
                      <a:pt x="11598" y="9619"/>
                    </a:cubicBezTo>
                    <a:cubicBezTo>
                      <a:pt x="4745" y="16026"/>
                      <a:pt x="901" y="23509"/>
                      <a:pt x="84" y="32033"/>
                    </a:cubicBezTo>
                    <a:cubicBezTo>
                      <a:pt x="-399" y="36936"/>
                      <a:pt x="1198" y="40724"/>
                      <a:pt x="4782" y="43472"/>
                    </a:cubicBezTo>
                    <a:cubicBezTo>
                      <a:pt x="7939" y="45886"/>
                      <a:pt x="12006" y="47130"/>
                      <a:pt x="17057" y="47130"/>
                    </a:cubicBezTo>
                    <a:cubicBezTo>
                      <a:pt x="23334" y="47130"/>
                      <a:pt x="31115" y="45459"/>
                      <a:pt x="40474" y="42172"/>
                    </a:cubicBezTo>
                    <a:lnTo>
                      <a:pt x="43724" y="30993"/>
                    </a:lnTo>
                    <a:cubicBezTo>
                      <a:pt x="35553" y="35376"/>
                      <a:pt x="28663" y="37585"/>
                      <a:pt x="23055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C40F25D6-5BA7-4FAB-9488-181F5BABCE57}"/>
                  </a:ext>
                </a:extLst>
              </p:cNvPr>
              <p:cNvSpPr/>
              <p:nvPr/>
            </p:nvSpPr>
            <p:spPr>
              <a:xfrm>
                <a:off x="7603607" y="486873"/>
                <a:ext cx="33461" cy="55523"/>
              </a:xfrm>
              <a:custGeom>
                <a:avLst/>
                <a:gdLst>
                  <a:gd name="connsiteX0" fmla="*/ 33461 w 33461"/>
                  <a:gd name="connsiteY0" fmla="*/ 8561 h 55523"/>
                  <a:gd name="connsiteX1" fmla="*/ 30806 w 33461"/>
                  <a:gd name="connsiteY1" fmla="*/ 17493 h 55523"/>
                  <a:gd name="connsiteX2" fmla="*/ 23266 w 33461"/>
                  <a:gd name="connsiteY2" fmla="*/ 17493 h 55523"/>
                  <a:gd name="connsiteX3" fmla="*/ 19590 w 33461"/>
                  <a:gd name="connsiteY3" fmla="*/ 29638 h 55523"/>
                  <a:gd name="connsiteX4" fmla="*/ 17027 w 33461"/>
                  <a:gd name="connsiteY4" fmla="*/ 41114 h 55523"/>
                  <a:gd name="connsiteX5" fmla="*/ 20202 w 33461"/>
                  <a:gd name="connsiteY5" fmla="*/ 45533 h 55523"/>
                  <a:gd name="connsiteX6" fmla="*/ 25161 w 33461"/>
                  <a:gd name="connsiteY6" fmla="*/ 43658 h 55523"/>
                  <a:gd name="connsiteX7" fmla="*/ 22338 w 33461"/>
                  <a:gd name="connsiteY7" fmla="*/ 53500 h 55523"/>
                  <a:gd name="connsiteX8" fmla="*/ 10602 w 33461"/>
                  <a:gd name="connsiteY8" fmla="*/ 55524 h 55523"/>
                  <a:gd name="connsiteX9" fmla="*/ 2821 w 33461"/>
                  <a:gd name="connsiteY9" fmla="*/ 53296 h 55523"/>
                  <a:gd name="connsiteX10" fmla="*/ 54 w 33461"/>
                  <a:gd name="connsiteY10" fmla="*/ 45942 h 55523"/>
                  <a:gd name="connsiteX11" fmla="*/ 3267 w 33461"/>
                  <a:gd name="connsiteY11" fmla="*/ 31977 h 55523"/>
                  <a:gd name="connsiteX12" fmla="*/ 12292 w 33461"/>
                  <a:gd name="connsiteY12" fmla="*/ 2321 h 55523"/>
                  <a:gd name="connsiteX13" fmla="*/ 28540 w 33461"/>
                  <a:gd name="connsiteY13" fmla="*/ 0 h 55523"/>
                  <a:gd name="connsiteX14" fmla="*/ 25922 w 33461"/>
                  <a:gd name="connsiteY14" fmla="*/ 8579 h 55523"/>
                  <a:gd name="connsiteX15" fmla="*/ 33461 w 33461"/>
                  <a:gd name="connsiteY15" fmla="*/ 8579 h 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461" h="55523">
                    <a:moveTo>
                      <a:pt x="33461" y="8561"/>
                    </a:moveTo>
                    <a:lnTo>
                      <a:pt x="30806" y="17493"/>
                    </a:lnTo>
                    <a:lnTo>
                      <a:pt x="23266" y="17493"/>
                    </a:lnTo>
                    <a:cubicBezTo>
                      <a:pt x="22059" y="21244"/>
                      <a:pt x="20815" y="25905"/>
                      <a:pt x="19590" y="29638"/>
                    </a:cubicBezTo>
                    <a:cubicBezTo>
                      <a:pt x="18178" y="34224"/>
                      <a:pt x="17324" y="38031"/>
                      <a:pt x="17027" y="41114"/>
                    </a:cubicBezTo>
                    <a:cubicBezTo>
                      <a:pt x="16748" y="44029"/>
                      <a:pt x="17807" y="45533"/>
                      <a:pt x="20202" y="45533"/>
                    </a:cubicBezTo>
                    <a:cubicBezTo>
                      <a:pt x="21595" y="45533"/>
                      <a:pt x="23229" y="44921"/>
                      <a:pt x="25161" y="43658"/>
                    </a:cubicBezTo>
                    <a:lnTo>
                      <a:pt x="22338" y="53500"/>
                    </a:lnTo>
                    <a:cubicBezTo>
                      <a:pt x="17380" y="54837"/>
                      <a:pt x="13462" y="55524"/>
                      <a:pt x="10602" y="55524"/>
                    </a:cubicBezTo>
                    <a:cubicBezTo>
                      <a:pt x="7352" y="55524"/>
                      <a:pt x="4771" y="54781"/>
                      <a:pt x="2821" y="53296"/>
                    </a:cubicBezTo>
                    <a:cubicBezTo>
                      <a:pt x="685" y="51643"/>
                      <a:pt x="-243" y="49155"/>
                      <a:pt x="54" y="45942"/>
                    </a:cubicBezTo>
                    <a:cubicBezTo>
                      <a:pt x="425" y="42302"/>
                      <a:pt x="1484" y="37641"/>
                      <a:pt x="3267" y="31977"/>
                    </a:cubicBezTo>
                    <a:cubicBezTo>
                      <a:pt x="4715" y="27428"/>
                      <a:pt x="12292" y="2321"/>
                      <a:pt x="12292" y="2321"/>
                    </a:cubicBezTo>
                    <a:lnTo>
                      <a:pt x="28540" y="0"/>
                    </a:lnTo>
                    <a:lnTo>
                      <a:pt x="25922" y="8579"/>
                    </a:lnTo>
                    <a:lnTo>
                      <a:pt x="33461" y="8579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7BD83EBC-60A9-4DD5-9A70-676CB8A0AA96}"/>
                  </a:ext>
                </a:extLst>
              </p:cNvPr>
              <p:cNvSpPr/>
              <p:nvPr/>
            </p:nvSpPr>
            <p:spPr>
              <a:xfrm>
                <a:off x="7636685" y="486873"/>
                <a:ext cx="33585" cy="55523"/>
              </a:xfrm>
              <a:custGeom>
                <a:avLst/>
                <a:gdLst>
                  <a:gd name="connsiteX0" fmla="*/ 33586 w 33585"/>
                  <a:gd name="connsiteY0" fmla="*/ 8561 h 55523"/>
                  <a:gd name="connsiteX1" fmla="*/ 30931 w 33585"/>
                  <a:gd name="connsiteY1" fmla="*/ 17493 h 55523"/>
                  <a:gd name="connsiteX2" fmla="*/ 23428 w 33585"/>
                  <a:gd name="connsiteY2" fmla="*/ 17493 h 55523"/>
                  <a:gd name="connsiteX3" fmla="*/ 19621 w 33585"/>
                  <a:gd name="connsiteY3" fmla="*/ 29638 h 55523"/>
                  <a:gd name="connsiteX4" fmla="*/ 17022 w 33585"/>
                  <a:gd name="connsiteY4" fmla="*/ 41114 h 55523"/>
                  <a:gd name="connsiteX5" fmla="*/ 20160 w 33585"/>
                  <a:gd name="connsiteY5" fmla="*/ 45533 h 55523"/>
                  <a:gd name="connsiteX6" fmla="*/ 25155 w 33585"/>
                  <a:gd name="connsiteY6" fmla="*/ 43658 h 55523"/>
                  <a:gd name="connsiteX7" fmla="*/ 22351 w 33585"/>
                  <a:gd name="connsiteY7" fmla="*/ 53500 h 55523"/>
                  <a:gd name="connsiteX8" fmla="*/ 10596 w 33585"/>
                  <a:gd name="connsiteY8" fmla="*/ 55524 h 55523"/>
                  <a:gd name="connsiteX9" fmla="*/ 2816 w 33585"/>
                  <a:gd name="connsiteY9" fmla="*/ 53296 h 55523"/>
                  <a:gd name="connsiteX10" fmla="*/ 67 w 33585"/>
                  <a:gd name="connsiteY10" fmla="*/ 45942 h 55523"/>
                  <a:gd name="connsiteX11" fmla="*/ 3280 w 33585"/>
                  <a:gd name="connsiteY11" fmla="*/ 31977 h 55523"/>
                  <a:gd name="connsiteX12" fmla="*/ 12305 w 33585"/>
                  <a:gd name="connsiteY12" fmla="*/ 2321 h 55523"/>
                  <a:gd name="connsiteX13" fmla="*/ 28554 w 33585"/>
                  <a:gd name="connsiteY13" fmla="*/ 0 h 55523"/>
                  <a:gd name="connsiteX14" fmla="*/ 26047 w 33585"/>
                  <a:gd name="connsiteY14" fmla="*/ 8579 h 55523"/>
                  <a:gd name="connsiteX15" fmla="*/ 33586 w 33585"/>
                  <a:gd name="connsiteY15" fmla="*/ 8579 h 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585" h="55523">
                    <a:moveTo>
                      <a:pt x="33586" y="8561"/>
                    </a:moveTo>
                    <a:lnTo>
                      <a:pt x="30931" y="17493"/>
                    </a:lnTo>
                    <a:lnTo>
                      <a:pt x="23428" y="17493"/>
                    </a:lnTo>
                    <a:cubicBezTo>
                      <a:pt x="22184" y="21244"/>
                      <a:pt x="20828" y="25905"/>
                      <a:pt x="19621" y="29638"/>
                    </a:cubicBezTo>
                    <a:cubicBezTo>
                      <a:pt x="18192" y="34224"/>
                      <a:pt x="17319" y="38031"/>
                      <a:pt x="17022" y="41114"/>
                    </a:cubicBezTo>
                    <a:cubicBezTo>
                      <a:pt x="16762" y="44029"/>
                      <a:pt x="17802" y="45533"/>
                      <a:pt x="20160" y="45533"/>
                    </a:cubicBezTo>
                    <a:cubicBezTo>
                      <a:pt x="21571" y="45533"/>
                      <a:pt x="23224" y="44921"/>
                      <a:pt x="25155" y="43658"/>
                    </a:cubicBezTo>
                    <a:lnTo>
                      <a:pt x="22351" y="53500"/>
                    </a:lnTo>
                    <a:cubicBezTo>
                      <a:pt x="17337" y="54837"/>
                      <a:pt x="13456" y="55524"/>
                      <a:pt x="10596" y="55524"/>
                    </a:cubicBezTo>
                    <a:cubicBezTo>
                      <a:pt x="7291" y="55524"/>
                      <a:pt x="4728" y="54781"/>
                      <a:pt x="2816" y="53296"/>
                    </a:cubicBezTo>
                    <a:cubicBezTo>
                      <a:pt x="643" y="51643"/>
                      <a:pt x="-267" y="49155"/>
                      <a:pt x="67" y="45942"/>
                    </a:cubicBezTo>
                    <a:cubicBezTo>
                      <a:pt x="402" y="42302"/>
                      <a:pt x="1497" y="37641"/>
                      <a:pt x="3280" y="31977"/>
                    </a:cubicBezTo>
                    <a:cubicBezTo>
                      <a:pt x="4691" y="27428"/>
                      <a:pt x="12305" y="2321"/>
                      <a:pt x="12305" y="2321"/>
                    </a:cubicBezTo>
                    <a:lnTo>
                      <a:pt x="28554" y="0"/>
                    </a:lnTo>
                    <a:lnTo>
                      <a:pt x="26047" y="8579"/>
                    </a:lnTo>
                    <a:lnTo>
                      <a:pt x="33586" y="8579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A548941A-925C-41FB-868D-6E161AF5EB9D}"/>
                  </a:ext>
                </a:extLst>
              </p:cNvPr>
              <p:cNvSpPr/>
              <p:nvPr/>
            </p:nvSpPr>
            <p:spPr>
              <a:xfrm>
                <a:off x="7668966" y="495266"/>
                <a:ext cx="45273" cy="47130"/>
              </a:xfrm>
              <a:custGeom>
                <a:avLst/>
                <a:gdLst>
                  <a:gd name="connsiteX0" fmla="*/ 17666 w 45273"/>
                  <a:gd name="connsiteY0" fmla="*/ 21745 h 47130"/>
                  <a:gd name="connsiteX1" fmla="*/ 21342 w 45273"/>
                  <a:gd name="connsiteY1" fmla="*/ 14299 h 47130"/>
                  <a:gd name="connsiteX2" fmla="*/ 27972 w 45273"/>
                  <a:gd name="connsiteY2" fmla="*/ 10065 h 47130"/>
                  <a:gd name="connsiteX3" fmla="*/ 30887 w 45273"/>
                  <a:gd name="connsiteY3" fmla="*/ 13426 h 47130"/>
                  <a:gd name="connsiteX4" fmla="*/ 17666 w 45273"/>
                  <a:gd name="connsiteY4" fmla="*/ 21745 h 47130"/>
                  <a:gd name="connsiteX5" fmla="*/ 23051 w 45273"/>
                  <a:gd name="connsiteY5" fmla="*/ 37585 h 47130"/>
                  <a:gd name="connsiteX6" fmla="*/ 15790 w 45273"/>
                  <a:gd name="connsiteY6" fmla="*/ 30752 h 47130"/>
                  <a:gd name="connsiteX7" fmla="*/ 34211 w 45273"/>
                  <a:gd name="connsiteY7" fmla="*/ 25366 h 47130"/>
                  <a:gd name="connsiteX8" fmla="*/ 45223 w 45273"/>
                  <a:gd name="connsiteY8" fmla="*/ 10102 h 47130"/>
                  <a:gd name="connsiteX9" fmla="*/ 42234 w 45273"/>
                  <a:gd name="connsiteY9" fmla="*/ 2563 h 47130"/>
                  <a:gd name="connsiteX10" fmla="*/ 34286 w 45273"/>
                  <a:gd name="connsiteY10" fmla="*/ 0 h 47130"/>
                  <a:gd name="connsiteX11" fmla="*/ 11593 w 45273"/>
                  <a:gd name="connsiteY11" fmla="*/ 9619 h 47130"/>
                  <a:gd name="connsiteX12" fmla="*/ 80 w 45273"/>
                  <a:gd name="connsiteY12" fmla="*/ 32033 h 47130"/>
                  <a:gd name="connsiteX13" fmla="*/ 4797 w 45273"/>
                  <a:gd name="connsiteY13" fmla="*/ 43472 h 47130"/>
                  <a:gd name="connsiteX14" fmla="*/ 17071 w 45273"/>
                  <a:gd name="connsiteY14" fmla="*/ 47130 h 47130"/>
                  <a:gd name="connsiteX15" fmla="*/ 40469 w 45273"/>
                  <a:gd name="connsiteY15" fmla="*/ 42172 h 47130"/>
                  <a:gd name="connsiteX16" fmla="*/ 43719 w 45273"/>
                  <a:gd name="connsiteY16" fmla="*/ 30993 h 47130"/>
                  <a:gd name="connsiteX17" fmla="*/ 23051 w 45273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73" h="47130">
                    <a:moveTo>
                      <a:pt x="17666" y="21745"/>
                    </a:moveTo>
                    <a:cubicBezTo>
                      <a:pt x="18371" y="19071"/>
                      <a:pt x="19597" y="16620"/>
                      <a:pt x="21342" y="14299"/>
                    </a:cubicBezTo>
                    <a:cubicBezTo>
                      <a:pt x="23422" y="11495"/>
                      <a:pt x="25669" y="10065"/>
                      <a:pt x="27972" y="10065"/>
                    </a:cubicBezTo>
                    <a:cubicBezTo>
                      <a:pt x="30144" y="10065"/>
                      <a:pt x="31110" y="11161"/>
                      <a:pt x="30887" y="13426"/>
                    </a:cubicBezTo>
                    <a:cubicBezTo>
                      <a:pt x="30367" y="18997"/>
                      <a:pt x="25948" y="21745"/>
                      <a:pt x="17666" y="21745"/>
                    </a:cubicBezTo>
                    <a:moveTo>
                      <a:pt x="23051" y="37585"/>
                    </a:moveTo>
                    <a:cubicBezTo>
                      <a:pt x="17814" y="37585"/>
                      <a:pt x="15419" y="35301"/>
                      <a:pt x="15790" y="30752"/>
                    </a:cubicBezTo>
                    <a:cubicBezTo>
                      <a:pt x="22104" y="30752"/>
                      <a:pt x="28269" y="28950"/>
                      <a:pt x="34211" y="25366"/>
                    </a:cubicBezTo>
                    <a:cubicBezTo>
                      <a:pt x="40971" y="21244"/>
                      <a:pt x="44629" y="16174"/>
                      <a:pt x="45223" y="10102"/>
                    </a:cubicBezTo>
                    <a:cubicBezTo>
                      <a:pt x="45520" y="6927"/>
                      <a:pt x="44499" y="4457"/>
                      <a:pt x="42234" y="2563"/>
                    </a:cubicBezTo>
                    <a:cubicBezTo>
                      <a:pt x="40117" y="836"/>
                      <a:pt x="37461" y="0"/>
                      <a:pt x="34286" y="0"/>
                    </a:cubicBezTo>
                    <a:cubicBezTo>
                      <a:pt x="26003" y="0"/>
                      <a:pt x="18427" y="3194"/>
                      <a:pt x="11593" y="9619"/>
                    </a:cubicBezTo>
                    <a:cubicBezTo>
                      <a:pt x="4741" y="16026"/>
                      <a:pt x="878" y="23509"/>
                      <a:pt x="80" y="32033"/>
                    </a:cubicBezTo>
                    <a:cubicBezTo>
                      <a:pt x="-384" y="36936"/>
                      <a:pt x="1175" y="40724"/>
                      <a:pt x="4797" y="43472"/>
                    </a:cubicBezTo>
                    <a:cubicBezTo>
                      <a:pt x="7953" y="45886"/>
                      <a:pt x="12020" y="47130"/>
                      <a:pt x="17071" y="47130"/>
                    </a:cubicBezTo>
                    <a:cubicBezTo>
                      <a:pt x="23292" y="47130"/>
                      <a:pt x="31129" y="45459"/>
                      <a:pt x="40469" y="42172"/>
                    </a:cubicBezTo>
                    <a:lnTo>
                      <a:pt x="43719" y="30993"/>
                    </a:lnTo>
                    <a:cubicBezTo>
                      <a:pt x="35548" y="35376"/>
                      <a:pt x="28659" y="37585"/>
                      <a:pt x="23051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915B361A-13F7-49DB-BB90-D94FFBEDC5B4}"/>
                  </a:ext>
                </a:extLst>
              </p:cNvPr>
              <p:cNvSpPr/>
              <p:nvPr/>
            </p:nvSpPr>
            <p:spPr>
              <a:xfrm>
                <a:off x="6732779" y="465257"/>
                <a:ext cx="84632" cy="80184"/>
              </a:xfrm>
              <a:custGeom>
                <a:avLst/>
                <a:gdLst>
                  <a:gd name="connsiteX0" fmla="*/ 176 w 84632"/>
                  <a:gd name="connsiteY0" fmla="*/ 51420 h 80184"/>
                  <a:gd name="connsiteX1" fmla="*/ 30315 w 84632"/>
                  <a:gd name="connsiteY1" fmla="*/ 80185 h 80184"/>
                  <a:gd name="connsiteX2" fmla="*/ 63166 w 84632"/>
                  <a:gd name="connsiteY2" fmla="*/ 76118 h 80184"/>
                  <a:gd name="connsiteX3" fmla="*/ 66638 w 84632"/>
                  <a:gd name="connsiteY3" fmla="*/ 64716 h 80184"/>
                  <a:gd name="connsiteX4" fmla="*/ 64818 w 84632"/>
                  <a:gd name="connsiteY4" fmla="*/ 65199 h 80184"/>
                  <a:gd name="connsiteX5" fmla="*/ 40362 w 84632"/>
                  <a:gd name="connsiteY5" fmla="*/ 69916 h 80184"/>
                  <a:gd name="connsiteX6" fmla="*/ 21476 w 84632"/>
                  <a:gd name="connsiteY6" fmla="*/ 48913 h 80184"/>
                  <a:gd name="connsiteX7" fmla="*/ 57873 w 84632"/>
                  <a:gd name="connsiteY7" fmla="*/ 10269 h 80184"/>
                  <a:gd name="connsiteX8" fmla="*/ 80974 w 84632"/>
                  <a:gd name="connsiteY8" fmla="*/ 15264 h 80184"/>
                  <a:gd name="connsiteX9" fmla="*/ 84632 w 84632"/>
                  <a:gd name="connsiteY9" fmla="*/ 3008 h 80184"/>
                  <a:gd name="connsiteX10" fmla="*/ 60640 w 84632"/>
                  <a:gd name="connsiteY10" fmla="*/ 0 h 80184"/>
                  <a:gd name="connsiteX11" fmla="*/ 176 w 84632"/>
                  <a:gd name="connsiteY11" fmla="*/ 51420 h 80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32" h="80184">
                    <a:moveTo>
                      <a:pt x="176" y="51420"/>
                    </a:moveTo>
                    <a:cubicBezTo>
                      <a:pt x="-1569" y="69451"/>
                      <a:pt x="9721" y="80185"/>
                      <a:pt x="30315" y="80185"/>
                    </a:cubicBezTo>
                    <a:cubicBezTo>
                      <a:pt x="41829" y="80185"/>
                      <a:pt x="52878" y="78254"/>
                      <a:pt x="63166" y="76118"/>
                    </a:cubicBezTo>
                    <a:cubicBezTo>
                      <a:pt x="63556" y="74781"/>
                      <a:pt x="65710" y="67724"/>
                      <a:pt x="66638" y="64716"/>
                    </a:cubicBezTo>
                    <a:cubicBezTo>
                      <a:pt x="65747" y="64939"/>
                      <a:pt x="64818" y="65199"/>
                      <a:pt x="64818" y="65199"/>
                    </a:cubicBezTo>
                    <a:cubicBezTo>
                      <a:pt x="56870" y="67409"/>
                      <a:pt x="47920" y="69916"/>
                      <a:pt x="40362" y="69916"/>
                    </a:cubicBezTo>
                    <a:cubicBezTo>
                      <a:pt x="27864" y="69916"/>
                      <a:pt x="20269" y="61485"/>
                      <a:pt x="21476" y="48913"/>
                    </a:cubicBezTo>
                    <a:cubicBezTo>
                      <a:pt x="23259" y="30213"/>
                      <a:pt x="38319" y="10269"/>
                      <a:pt x="57873" y="10269"/>
                    </a:cubicBezTo>
                    <a:cubicBezTo>
                      <a:pt x="65190" y="10269"/>
                      <a:pt x="72952" y="11978"/>
                      <a:pt x="80974" y="15264"/>
                    </a:cubicBezTo>
                    <a:cubicBezTo>
                      <a:pt x="81587" y="13203"/>
                      <a:pt x="83945" y="5311"/>
                      <a:pt x="84632" y="3008"/>
                    </a:cubicBezTo>
                    <a:cubicBezTo>
                      <a:pt x="76629" y="1058"/>
                      <a:pt x="68569" y="0"/>
                      <a:pt x="60640" y="0"/>
                    </a:cubicBezTo>
                    <a:cubicBezTo>
                      <a:pt x="24410" y="19"/>
                      <a:pt x="2238" y="29879"/>
                      <a:pt x="176" y="51420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4538C007-F0BC-466D-822B-D91327C4C016}"/>
                  </a:ext>
                </a:extLst>
              </p:cNvPr>
              <p:cNvSpPr/>
              <p:nvPr/>
            </p:nvSpPr>
            <p:spPr>
              <a:xfrm>
                <a:off x="7481025" y="465536"/>
                <a:ext cx="73378" cy="76507"/>
              </a:xfrm>
              <a:custGeom>
                <a:avLst/>
                <a:gdLst>
                  <a:gd name="connsiteX0" fmla="*/ 28895 w 73378"/>
                  <a:gd name="connsiteY0" fmla="*/ 43175 h 76507"/>
                  <a:gd name="connsiteX1" fmla="*/ 46369 w 73378"/>
                  <a:gd name="connsiteY1" fmla="*/ 55208 h 76507"/>
                  <a:gd name="connsiteX2" fmla="*/ 29173 w 73378"/>
                  <a:gd name="connsiteY2" fmla="*/ 67093 h 76507"/>
                  <a:gd name="connsiteX3" fmla="*/ 21912 w 73378"/>
                  <a:gd name="connsiteY3" fmla="*/ 66220 h 76507"/>
                  <a:gd name="connsiteX4" fmla="*/ 28895 w 73378"/>
                  <a:gd name="connsiteY4" fmla="*/ 43175 h 76507"/>
                  <a:gd name="connsiteX5" fmla="*/ 38830 w 73378"/>
                  <a:gd name="connsiteY5" fmla="*/ 10863 h 76507"/>
                  <a:gd name="connsiteX6" fmla="*/ 44234 w 73378"/>
                  <a:gd name="connsiteY6" fmla="*/ 10009 h 76507"/>
                  <a:gd name="connsiteX7" fmla="*/ 54540 w 73378"/>
                  <a:gd name="connsiteY7" fmla="*/ 16453 h 76507"/>
                  <a:gd name="connsiteX8" fmla="*/ 38904 w 73378"/>
                  <a:gd name="connsiteY8" fmla="*/ 31179 h 76507"/>
                  <a:gd name="connsiteX9" fmla="*/ 32757 w 73378"/>
                  <a:gd name="connsiteY9" fmla="*/ 31179 h 76507"/>
                  <a:gd name="connsiteX10" fmla="*/ 38830 w 73378"/>
                  <a:gd name="connsiteY10" fmla="*/ 10863 h 76507"/>
                  <a:gd name="connsiteX11" fmla="*/ 0 w 73378"/>
                  <a:gd name="connsiteY11" fmla="*/ 76508 h 76507"/>
                  <a:gd name="connsiteX12" fmla="*/ 37474 w 73378"/>
                  <a:gd name="connsiteY12" fmla="*/ 76508 h 76507"/>
                  <a:gd name="connsiteX13" fmla="*/ 65403 w 73378"/>
                  <a:gd name="connsiteY13" fmla="*/ 54800 h 76507"/>
                  <a:gd name="connsiteX14" fmla="*/ 49359 w 73378"/>
                  <a:gd name="connsiteY14" fmla="*/ 37121 h 76507"/>
                  <a:gd name="connsiteX15" fmla="*/ 49377 w 73378"/>
                  <a:gd name="connsiteY15" fmla="*/ 36898 h 76507"/>
                  <a:gd name="connsiteX16" fmla="*/ 73295 w 73378"/>
                  <a:gd name="connsiteY16" fmla="*/ 14707 h 76507"/>
                  <a:gd name="connsiteX17" fmla="*/ 46759 w 73378"/>
                  <a:gd name="connsiteY17" fmla="*/ 0 h 76507"/>
                  <a:gd name="connsiteX18" fmla="*/ 22525 w 73378"/>
                  <a:gd name="connsiteY18" fmla="*/ 0 h 76507"/>
                  <a:gd name="connsiteX19" fmla="*/ 0 w 73378"/>
                  <a:gd name="connsiteY19" fmla="*/ 76508 h 7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378" h="76507">
                    <a:moveTo>
                      <a:pt x="28895" y="43175"/>
                    </a:moveTo>
                    <a:cubicBezTo>
                      <a:pt x="37270" y="43175"/>
                      <a:pt x="47316" y="45181"/>
                      <a:pt x="46369" y="55208"/>
                    </a:cubicBezTo>
                    <a:cubicBezTo>
                      <a:pt x="45533" y="64382"/>
                      <a:pt x="37270" y="67093"/>
                      <a:pt x="29173" y="67093"/>
                    </a:cubicBezTo>
                    <a:cubicBezTo>
                      <a:pt x="26611" y="67093"/>
                      <a:pt x="24271" y="67019"/>
                      <a:pt x="21912" y="66220"/>
                    </a:cubicBezTo>
                    <a:lnTo>
                      <a:pt x="28895" y="43175"/>
                    </a:lnTo>
                    <a:close/>
                    <a:moveTo>
                      <a:pt x="38830" y="10863"/>
                    </a:moveTo>
                    <a:cubicBezTo>
                      <a:pt x="40371" y="10381"/>
                      <a:pt x="42507" y="10009"/>
                      <a:pt x="44234" y="10009"/>
                    </a:cubicBezTo>
                    <a:cubicBezTo>
                      <a:pt x="48950" y="10009"/>
                      <a:pt x="55097" y="10603"/>
                      <a:pt x="54540" y="16453"/>
                    </a:cubicBezTo>
                    <a:cubicBezTo>
                      <a:pt x="53500" y="27279"/>
                      <a:pt x="43008" y="31179"/>
                      <a:pt x="38904" y="31179"/>
                    </a:cubicBezTo>
                    <a:lnTo>
                      <a:pt x="32757" y="31179"/>
                    </a:lnTo>
                    <a:lnTo>
                      <a:pt x="38830" y="10863"/>
                    </a:lnTo>
                    <a:close/>
                    <a:moveTo>
                      <a:pt x="0" y="76508"/>
                    </a:moveTo>
                    <a:lnTo>
                      <a:pt x="37474" y="76508"/>
                    </a:lnTo>
                    <a:cubicBezTo>
                      <a:pt x="46109" y="76508"/>
                      <a:pt x="63825" y="71216"/>
                      <a:pt x="65403" y="54800"/>
                    </a:cubicBezTo>
                    <a:cubicBezTo>
                      <a:pt x="66350" y="44846"/>
                      <a:pt x="57975" y="39442"/>
                      <a:pt x="49359" y="37121"/>
                    </a:cubicBezTo>
                    <a:lnTo>
                      <a:pt x="49377" y="36898"/>
                    </a:lnTo>
                    <a:cubicBezTo>
                      <a:pt x="60129" y="34280"/>
                      <a:pt x="72218" y="26165"/>
                      <a:pt x="73295" y="14707"/>
                    </a:cubicBezTo>
                    <a:cubicBezTo>
                      <a:pt x="74707" y="-111"/>
                      <a:pt x="57752" y="0"/>
                      <a:pt x="46759" y="0"/>
                    </a:cubicBezTo>
                    <a:lnTo>
                      <a:pt x="22525" y="0"/>
                    </a:lnTo>
                    <a:lnTo>
                      <a:pt x="0" y="76508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7374EAA0-7BFB-49A8-9356-2A6DCF14D5EA}"/>
                  </a:ext>
                </a:extLst>
              </p:cNvPr>
              <p:cNvSpPr/>
              <p:nvPr/>
            </p:nvSpPr>
            <p:spPr>
              <a:xfrm>
                <a:off x="7716046" y="495284"/>
                <a:ext cx="49191" cy="46054"/>
              </a:xfrm>
              <a:custGeom>
                <a:avLst/>
                <a:gdLst>
                  <a:gd name="connsiteX0" fmla="*/ 49192 w 49191"/>
                  <a:gd name="connsiteY0" fmla="*/ 966 h 46054"/>
                  <a:gd name="connsiteX1" fmla="*/ 43899 w 49191"/>
                  <a:gd name="connsiteY1" fmla="*/ 14857 h 46054"/>
                  <a:gd name="connsiteX2" fmla="*/ 39108 w 49191"/>
                  <a:gd name="connsiteY2" fmla="*/ 13798 h 46054"/>
                  <a:gd name="connsiteX3" fmla="*/ 27799 w 49191"/>
                  <a:gd name="connsiteY3" fmla="*/ 20966 h 46054"/>
                  <a:gd name="connsiteX4" fmla="*/ 19666 w 49191"/>
                  <a:gd name="connsiteY4" fmla="*/ 32015 h 46054"/>
                  <a:gd name="connsiteX5" fmla="*/ 15599 w 49191"/>
                  <a:gd name="connsiteY5" fmla="*/ 46054 h 46054"/>
                  <a:gd name="connsiteX6" fmla="*/ 0 w 49191"/>
                  <a:gd name="connsiteY6" fmla="*/ 46054 h 46054"/>
                  <a:gd name="connsiteX7" fmla="*/ 13315 w 49191"/>
                  <a:gd name="connsiteY7" fmla="*/ 168 h 46054"/>
                  <a:gd name="connsiteX8" fmla="*/ 28746 w 49191"/>
                  <a:gd name="connsiteY8" fmla="*/ 168 h 46054"/>
                  <a:gd name="connsiteX9" fmla="*/ 22024 w 49191"/>
                  <a:gd name="connsiteY9" fmla="*/ 20075 h 46054"/>
                  <a:gd name="connsiteX10" fmla="*/ 23008 w 49191"/>
                  <a:gd name="connsiteY10" fmla="*/ 20075 h 46054"/>
                  <a:gd name="connsiteX11" fmla="*/ 32256 w 49191"/>
                  <a:gd name="connsiteY11" fmla="*/ 7132 h 46054"/>
                  <a:gd name="connsiteX12" fmla="*/ 45366 w 49191"/>
                  <a:gd name="connsiteY12" fmla="*/ 1 h 46054"/>
                  <a:gd name="connsiteX13" fmla="*/ 49192 w 49191"/>
                  <a:gd name="connsiteY13" fmla="*/ 966 h 46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9191" h="46054">
                    <a:moveTo>
                      <a:pt x="49192" y="966"/>
                    </a:moveTo>
                    <a:lnTo>
                      <a:pt x="43899" y="14857"/>
                    </a:lnTo>
                    <a:cubicBezTo>
                      <a:pt x="42674" y="14188"/>
                      <a:pt x="40297" y="13798"/>
                      <a:pt x="39108" y="13798"/>
                    </a:cubicBezTo>
                    <a:cubicBezTo>
                      <a:pt x="36378" y="13798"/>
                      <a:pt x="32609" y="16175"/>
                      <a:pt x="27799" y="20966"/>
                    </a:cubicBezTo>
                    <a:cubicBezTo>
                      <a:pt x="23194" y="25516"/>
                      <a:pt x="20501" y="29230"/>
                      <a:pt x="19666" y="32015"/>
                    </a:cubicBezTo>
                    <a:lnTo>
                      <a:pt x="15599" y="46054"/>
                    </a:lnTo>
                    <a:lnTo>
                      <a:pt x="0" y="46054"/>
                    </a:lnTo>
                    <a:lnTo>
                      <a:pt x="13315" y="168"/>
                    </a:lnTo>
                    <a:lnTo>
                      <a:pt x="28746" y="168"/>
                    </a:lnTo>
                    <a:lnTo>
                      <a:pt x="22024" y="20075"/>
                    </a:lnTo>
                    <a:lnTo>
                      <a:pt x="23008" y="20075"/>
                    </a:lnTo>
                    <a:cubicBezTo>
                      <a:pt x="25571" y="15135"/>
                      <a:pt x="28653" y="10864"/>
                      <a:pt x="32256" y="7132"/>
                    </a:cubicBezTo>
                    <a:cubicBezTo>
                      <a:pt x="36843" y="2359"/>
                      <a:pt x="41244" y="1"/>
                      <a:pt x="45366" y="1"/>
                    </a:cubicBezTo>
                    <a:cubicBezTo>
                      <a:pt x="46889" y="-18"/>
                      <a:pt x="48189" y="279"/>
                      <a:pt x="49192" y="966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92937FB2-CF14-4CA7-9D6D-17886EF72BAE}"/>
                  </a:ext>
                </a:extLst>
              </p:cNvPr>
              <p:cNvSpPr/>
              <p:nvPr/>
            </p:nvSpPr>
            <p:spPr>
              <a:xfrm>
                <a:off x="6916110" y="495248"/>
                <a:ext cx="53105" cy="46127"/>
              </a:xfrm>
              <a:custGeom>
                <a:avLst/>
                <a:gdLst>
                  <a:gd name="connsiteX0" fmla="*/ 42785 w 53105"/>
                  <a:gd name="connsiteY0" fmla="*/ 46128 h 46127"/>
                  <a:gd name="connsiteX1" fmla="*/ 27298 w 53105"/>
                  <a:gd name="connsiteY1" fmla="*/ 46090 h 46127"/>
                  <a:gd name="connsiteX2" fmla="*/ 36044 w 53105"/>
                  <a:gd name="connsiteY2" fmla="*/ 15506 h 46127"/>
                  <a:gd name="connsiteX3" fmla="*/ 35301 w 53105"/>
                  <a:gd name="connsiteY3" fmla="*/ 14225 h 46127"/>
                  <a:gd name="connsiteX4" fmla="*/ 26592 w 53105"/>
                  <a:gd name="connsiteY4" fmla="*/ 22525 h 46127"/>
                  <a:gd name="connsiteX5" fmla="*/ 19666 w 53105"/>
                  <a:gd name="connsiteY5" fmla="*/ 32070 h 46127"/>
                  <a:gd name="connsiteX6" fmla="*/ 15617 w 53105"/>
                  <a:gd name="connsiteY6" fmla="*/ 46109 h 46127"/>
                  <a:gd name="connsiteX7" fmla="*/ 0 w 53105"/>
                  <a:gd name="connsiteY7" fmla="*/ 46109 h 46127"/>
                  <a:gd name="connsiteX8" fmla="*/ 13370 w 53105"/>
                  <a:gd name="connsiteY8" fmla="*/ 37 h 46127"/>
                  <a:gd name="connsiteX9" fmla="*/ 28783 w 53105"/>
                  <a:gd name="connsiteY9" fmla="*/ 37 h 46127"/>
                  <a:gd name="connsiteX10" fmla="*/ 22042 w 53105"/>
                  <a:gd name="connsiteY10" fmla="*/ 20111 h 46127"/>
                  <a:gd name="connsiteX11" fmla="*/ 23045 w 53105"/>
                  <a:gd name="connsiteY11" fmla="*/ 20111 h 46127"/>
                  <a:gd name="connsiteX12" fmla="*/ 32275 w 53105"/>
                  <a:gd name="connsiteY12" fmla="*/ 7149 h 46127"/>
                  <a:gd name="connsiteX13" fmla="*/ 45403 w 53105"/>
                  <a:gd name="connsiteY13" fmla="*/ 0 h 46127"/>
                  <a:gd name="connsiteX14" fmla="*/ 51513 w 53105"/>
                  <a:gd name="connsiteY14" fmla="*/ 2711 h 46127"/>
                  <a:gd name="connsiteX15" fmla="*/ 52497 w 53105"/>
                  <a:gd name="connsiteY15" fmla="*/ 11940 h 46127"/>
                  <a:gd name="connsiteX16" fmla="*/ 42785 w 53105"/>
                  <a:gd name="connsiteY16" fmla="*/ 46128 h 4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105" h="46127">
                    <a:moveTo>
                      <a:pt x="42785" y="46128"/>
                    </a:moveTo>
                    <a:lnTo>
                      <a:pt x="27298" y="46090"/>
                    </a:lnTo>
                    <a:cubicBezTo>
                      <a:pt x="27298" y="46090"/>
                      <a:pt x="35394" y="20835"/>
                      <a:pt x="36044" y="15506"/>
                    </a:cubicBezTo>
                    <a:cubicBezTo>
                      <a:pt x="36044" y="15506"/>
                      <a:pt x="36397" y="13816"/>
                      <a:pt x="35301" y="14225"/>
                    </a:cubicBezTo>
                    <a:cubicBezTo>
                      <a:pt x="34224" y="14596"/>
                      <a:pt x="30752" y="17809"/>
                      <a:pt x="26592" y="22525"/>
                    </a:cubicBezTo>
                    <a:cubicBezTo>
                      <a:pt x="22451" y="27261"/>
                      <a:pt x="20148" y="30436"/>
                      <a:pt x="19666" y="32070"/>
                    </a:cubicBezTo>
                    <a:lnTo>
                      <a:pt x="15617" y="46109"/>
                    </a:lnTo>
                    <a:lnTo>
                      <a:pt x="0" y="46109"/>
                    </a:lnTo>
                    <a:lnTo>
                      <a:pt x="13370" y="37"/>
                    </a:lnTo>
                    <a:lnTo>
                      <a:pt x="28783" y="37"/>
                    </a:lnTo>
                    <a:lnTo>
                      <a:pt x="22042" y="20111"/>
                    </a:lnTo>
                    <a:lnTo>
                      <a:pt x="23045" y="20111"/>
                    </a:lnTo>
                    <a:cubicBezTo>
                      <a:pt x="25645" y="15190"/>
                      <a:pt x="28691" y="10826"/>
                      <a:pt x="32275" y="7149"/>
                    </a:cubicBezTo>
                    <a:cubicBezTo>
                      <a:pt x="36936" y="2377"/>
                      <a:pt x="41299" y="0"/>
                      <a:pt x="45403" y="0"/>
                    </a:cubicBezTo>
                    <a:cubicBezTo>
                      <a:pt x="48003" y="0"/>
                      <a:pt x="50064" y="891"/>
                      <a:pt x="51513" y="2711"/>
                    </a:cubicBezTo>
                    <a:cubicBezTo>
                      <a:pt x="52479" y="3974"/>
                      <a:pt x="53946" y="6444"/>
                      <a:pt x="52497" y="11940"/>
                    </a:cubicBezTo>
                    <a:lnTo>
                      <a:pt x="42785" y="46128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CF11D731-22AB-4E98-B9EE-B91E99595C3B}"/>
                  </a:ext>
                </a:extLst>
              </p:cNvPr>
              <p:cNvSpPr/>
              <p:nvPr/>
            </p:nvSpPr>
            <p:spPr>
              <a:xfrm>
                <a:off x="6807606" y="477161"/>
                <a:ext cx="53060" cy="64214"/>
              </a:xfrm>
              <a:custGeom>
                <a:avLst/>
                <a:gdLst>
                  <a:gd name="connsiteX0" fmla="*/ 27279 w 53060"/>
                  <a:gd name="connsiteY0" fmla="*/ 64178 h 64214"/>
                  <a:gd name="connsiteX1" fmla="*/ 36063 w 53060"/>
                  <a:gd name="connsiteY1" fmla="*/ 33593 h 64214"/>
                  <a:gd name="connsiteX2" fmla="*/ 35301 w 53060"/>
                  <a:gd name="connsiteY2" fmla="*/ 32312 h 64214"/>
                  <a:gd name="connsiteX3" fmla="*/ 26611 w 53060"/>
                  <a:gd name="connsiteY3" fmla="*/ 40631 h 64214"/>
                  <a:gd name="connsiteX4" fmla="*/ 19666 w 53060"/>
                  <a:gd name="connsiteY4" fmla="*/ 50139 h 64214"/>
                  <a:gd name="connsiteX5" fmla="*/ 15599 w 53060"/>
                  <a:gd name="connsiteY5" fmla="*/ 64215 h 64214"/>
                  <a:gd name="connsiteX6" fmla="*/ 0 w 53060"/>
                  <a:gd name="connsiteY6" fmla="*/ 64215 h 64214"/>
                  <a:gd name="connsiteX7" fmla="*/ 18570 w 53060"/>
                  <a:gd name="connsiteY7" fmla="*/ 0 h 64214"/>
                  <a:gd name="connsiteX8" fmla="*/ 34057 w 53060"/>
                  <a:gd name="connsiteY8" fmla="*/ 0 h 64214"/>
                  <a:gd name="connsiteX9" fmla="*/ 21968 w 53060"/>
                  <a:gd name="connsiteY9" fmla="*/ 38198 h 64214"/>
                  <a:gd name="connsiteX10" fmla="*/ 22971 w 53060"/>
                  <a:gd name="connsiteY10" fmla="*/ 38198 h 64214"/>
                  <a:gd name="connsiteX11" fmla="*/ 32219 w 53060"/>
                  <a:gd name="connsiteY11" fmla="*/ 25218 h 64214"/>
                  <a:gd name="connsiteX12" fmla="*/ 45348 w 53060"/>
                  <a:gd name="connsiteY12" fmla="*/ 18050 h 64214"/>
                  <a:gd name="connsiteX13" fmla="*/ 51476 w 53060"/>
                  <a:gd name="connsiteY13" fmla="*/ 20798 h 64214"/>
                  <a:gd name="connsiteX14" fmla="*/ 52460 w 53060"/>
                  <a:gd name="connsiteY14" fmla="*/ 30028 h 64214"/>
                  <a:gd name="connsiteX15" fmla="*/ 42767 w 53060"/>
                  <a:gd name="connsiteY15" fmla="*/ 64196 h 64214"/>
                  <a:gd name="connsiteX16" fmla="*/ 27279 w 53060"/>
                  <a:gd name="connsiteY16" fmla="*/ 64196 h 6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060" h="64214">
                    <a:moveTo>
                      <a:pt x="27279" y="64178"/>
                    </a:moveTo>
                    <a:cubicBezTo>
                      <a:pt x="27279" y="64178"/>
                      <a:pt x="35060" y="38365"/>
                      <a:pt x="36063" y="33593"/>
                    </a:cubicBezTo>
                    <a:cubicBezTo>
                      <a:pt x="36063" y="33593"/>
                      <a:pt x="36601" y="31773"/>
                      <a:pt x="35301" y="32312"/>
                    </a:cubicBezTo>
                    <a:cubicBezTo>
                      <a:pt x="34020" y="32813"/>
                      <a:pt x="30752" y="35896"/>
                      <a:pt x="26611" y="40631"/>
                    </a:cubicBezTo>
                    <a:cubicBezTo>
                      <a:pt x="22432" y="45348"/>
                      <a:pt x="20130" y="48560"/>
                      <a:pt x="19666" y="50139"/>
                    </a:cubicBezTo>
                    <a:lnTo>
                      <a:pt x="15599" y="64215"/>
                    </a:lnTo>
                    <a:lnTo>
                      <a:pt x="0" y="64215"/>
                    </a:lnTo>
                    <a:lnTo>
                      <a:pt x="18570" y="0"/>
                    </a:lnTo>
                    <a:lnTo>
                      <a:pt x="34057" y="0"/>
                    </a:lnTo>
                    <a:cubicBezTo>
                      <a:pt x="30566" y="12832"/>
                      <a:pt x="26518" y="25534"/>
                      <a:pt x="21968" y="38198"/>
                    </a:cubicBezTo>
                    <a:lnTo>
                      <a:pt x="22971" y="38198"/>
                    </a:lnTo>
                    <a:cubicBezTo>
                      <a:pt x="25571" y="33277"/>
                      <a:pt x="28616" y="28932"/>
                      <a:pt x="32219" y="25218"/>
                    </a:cubicBezTo>
                    <a:cubicBezTo>
                      <a:pt x="36898" y="20445"/>
                      <a:pt x="41244" y="18050"/>
                      <a:pt x="45348" y="18050"/>
                    </a:cubicBezTo>
                    <a:cubicBezTo>
                      <a:pt x="47966" y="18050"/>
                      <a:pt x="50046" y="18960"/>
                      <a:pt x="51476" y="20798"/>
                    </a:cubicBezTo>
                    <a:cubicBezTo>
                      <a:pt x="52441" y="22042"/>
                      <a:pt x="53890" y="24531"/>
                      <a:pt x="52460" y="30028"/>
                    </a:cubicBezTo>
                    <a:lnTo>
                      <a:pt x="42767" y="64196"/>
                    </a:lnTo>
                    <a:lnTo>
                      <a:pt x="27279" y="64196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4E8D753E-47DA-48D0-B65B-C20B5D1AC70E}"/>
                  </a:ext>
                </a:extLst>
              </p:cNvPr>
              <p:cNvSpPr/>
              <p:nvPr/>
            </p:nvSpPr>
            <p:spPr>
              <a:xfrm>
                <a:off x="7345762" y="477142"/>
                <a:ext cx="53079" cy="64214"/>
              </a:xfrm>
              <a:custGeom>
                <a:avLst/>
                <a:gdLst>
                  <a:gd name="connsiteX0" fmla="*/ 27298 w 53079"/>
                  <a:gd name="connsiteY0" fmla="*/ 64196 h 64214"/>
                  <a:gd name="connsiteX1" fmla="*/ 36044 w 53079"/>
                  <a:gd name="connsiteY1" fmla="*/ 33593 h 64214"/>
                  <a:gd name="connsiteX2" fmla="*/ 35301 w 53079"/>
                  <a:gd name="connsiteY2" fmla="*/ 32312 h 64214"/>
                  <a:gd name="connsiteX3" fmla="*/ 26592 w 53079"/>
                  <a:gd name="connsiteY3" fmla="*/ 40612 h 64214"/>
                  <a:gd name="connsiteX4" fmla="*/ 19666 w 53079"/>
                  <a:gd name="connsiteY4" fmla="*/ 50157 h 64214"/>
                  <a:gd name="connsiteX5" fmla="*/ 15580 w 53079"/>
                  <a:gd name="connsiteY5" fmla="*/ 64196 h 64214"/>
                  <a:gd name="connsiteX6" fmla="*/ 0 w 53079"/>
                  <a:gd name="connsiteY6" fmla="*/ 64196 h 64214"/>
                  <a:gd name="connsiteX7" fmla="*/ 18570 w 53079"/>
                  <a:gd name="connsiteY7" fmla="*/ 0 h 64214"/>
                  <a:gd name="connsiteX8" fmla="*/ 34076 w 53079"/>
                  <a:gd name="connsiteY8" fmla="*/ 0 h 64214"/>
                  <a:gd name="connsiteX9" fmla="*/ 21987 w 53079"/>
                  <a:gd name="connsiteY9" fmla="*/ 38217 h 64214"/>
                  <a:gd name="connsiteX10" fmla="*/ 22990 w 53079"/>
                  <a:gd name="connsiteY10" fmla="*/ 38217 h 64214"/>
                  <a:gd name="connsiteX11" fmla="*/ 32237 w 53079"/>
                  <a:gd name="connsiteY11" fmla="*/ 25236 h 64214"/>
                  <a:gd name="connsiteX12" fmla="*/ 45366 w 53079"/>
                  <a:gd name="connsiteY12" fmla="*/ 18087 h 64214"/>
                  <a:gd name="connsiteX13" fmla="*/ 51494 w 53079"/>
                  <a:gd name="connsiteY13" fmla="*/ 20817 h 64214"/>
                  <a:gd name="connsiteX14" fmla="*/ 52479 w 53079"/>
                  <a:gd name="connsiteY14" fmla="*/ 30028 h 64214"/>
                  <a:gd name="connsiteX15" fmla="*/ 42785 w 53079"/>
                  <a:gd name="connsiteY15" fmla="*/ 64215 h 64214"/>
                  <a:gd name="connsiteX16" fmla="*/ 27298 w 53079"/>
                  <a:gd name="connsiteY16" fmla="*/ 64215 h 6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079" h="64214">
                    <a:moveTo>
                      <a:pt x="27298" y="64196"/>
                    </a:moveTo>
                    <a:cubicBezTo>
                      <a:pt x="27298" y="64196"/>
                      <a:pt x="35060" y="38347"/>
                      <a:pt x="36044" y="33593"/>
                    </a:cubicBezTo>
                    <a:cubicBezTo>
                      <a:pt x="36044" y="33593"/>
                      <a:pt x="36620" y="31773"/>
                      <a:pt x="35301" y="32312"/>
                    </a:cubicBezTo>
                    <a:cubicBezTo>
                      <a:pt x="34002" y="32813"/>
                      <a:pt x="30770" y="35914"/>
                      <a:pt x="26592" y="40612"/>
                    </a:cubicBezTo>
                    <a:cubicBezTo>
                      <a:pt x="22432" y="45348"/>
                      <a:pt x="20148" y="48523"/>
                      <a:pt x="19666" y="50157"/>
                    </a:cubicBezTo>
                    <a:lnTo>
                      <a:pt x="15580" y="64196"/>
                    </a:lnTo>
                    <a:lnTo>
                      <a:pt x="0" y="64196"/>
                    </a:lnTo>
                    <a:lnTo>
                      <a:pt x="18570" y="0"/>
                    </a:lnTo>
                    <a:lnTo>
                      <a:pt x="34076" y="0"/>
                    </a:lnTo>
                    <a:cubicBezTo>
                      <a:pt x="30603" y="12795"/>
                      <a:pt x="26555" y="25534"/>
                      <a:pt x="21987" y="38217"/>
                    </a:cubicBezTo>
                    <a:lnTo>
                      <a:pt x="22990" y="38217"/>
                    </a:lnTo>
                    <a:cubicBezTo>
                      <a:pt x="25589" y="33277"/>
                      <a:pt x="28635" y="28932"/>
                      <a:pt x="32237" y="25236"/>
                    </a:cubicBezTo>
                    <a:cubicBezTo>
                      <a:pt x="36898" y="20483"/>
                      <a:pt x="41281" y="18087"/>
                      <a:pt x="45366" y="18087"/>
                    </a:cubicBezTo>
                    <a:cubicBezTo>
                      <a:pt x="47966" y="18087"/>
                      <a:pt x="50009" y="18997"/>
                      <a:pt x="51494" y="20817"/>
                    </a:cubicBezTo>
                    <a:cubicBezTo>
                      <a:pt x="52460" y="22080"/>
                      <a:pt x="53908" y="24549"/>
                      <a:pt x="52479" y="30028"/>
                    </a:cubicBezTo>
                    <a:lnTo>
                      <a:pt x="42785" y="64215"/>
                    </a:lnTo>
                    <a:lnTo>
                      <a:pt x="27298" y="64215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1A8AFE3B-2AD1-4215-85B7-5E4134106D92}"/>
                </a:ext>
              </a:extLst>
            </p:cNvPr>
            <p:cNvGrpSpPr/>
            <p:nvPr userDrawn="1"/>
          </p:nvGrpSpPr>
          <p:grpSpPr>
            <a:xfrm>
              <a:off x="6732027" y="127323"/>
              <a:ext cx="345436" cy="299160"/>
              <a:chOff x="6732027" y="127323"/>
              <a:chExt cx="345436" cy="299160"/>
            </a:xfrm>
          </p:grpSpPr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7EC392CE-96AC-4A5D-8D81-C4A84E3F7538}"/>
                  </a:ext>
                </a:extLst>
              </p:cNvPr>
              <p:cNvSpPr/>
              <p:nvPr/>
            </p:nvSpPr>
            <p:spPr>
              <a:xfrm>
                <a:off x="6732027" y="326763"/>
                <a:ext cx="172718" cy="99720"/>
              </a:xfrm>
              <a:custGeom>
                <a:avLst/>
                <a:gdLst>
                  <a:gd name="connsiteX0" fmla="*/ 115171 w 172718"/>
                  <a:gd name="connsiteY0" fmla="*/ 99720 h 99720"/>
                  <a:gd name="connsiteX1" fmla="*/ 0 w 172718"/>
                  <a:gd name="connsiteY1" fmla="*/ 99720 h 99720"/>
                  <a:gd name="connsiteX2" fmla="*/ 57585 w 172718"/>
                  <a:gd name="connsiteY2" fmla="*/ 0 h 99720"/>
                  <a:gd name="connsiteX3" fmla="*/ 172719 w 172718"/>
                  <a:gd name="connsiteY3" fmla="*/ 0 h 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18" h="99720">
                    <a:moveTo>
                      <a:pt x="115171" y="99720"/>
                    </a:moveTo>
                    <a:lnTo>
                      <a:pt x="0" y="99720"/>
                    </a:lnTo>
                    <a:lnTo>
                      <a:pt x="57585" y="0"/>
                    </a:lnTo>
                    <a:lnTo>
                      <a:pt x="17271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166CDF0E-C8E1-4217-9032-74772188F2A1}"/>
                  </a:ext>
                </a:extLst>
              </p:cNvPr>
              <p:cNvSpPr/>
              <p:nvPr/>
            </p:nvSpPr>
            <p:spPr>
              <a:xfrm>
                <a:off x="6904745" y="326763"/>
                <a:ext cx="172718" cy="99720"/>
              </a:xfrm>
              <a:custGeom>
                <a:avLst/>
                <a:gdLst>
                  <a:gd name="connsiteX0" fmla="*/ 57567 w 172718"/>
                  <a:gd name="connsiteY0" fmla="*/ 99720 h 99720"/>
                  <a:gd name="connsiteX1" fmla="*/ 172719 w 172718"/>
                  <a:gd name="connsiteY1" fmla="*/ 99720 h 99720"/>
                  <a:gd name="connsiteX2" fmla="*/ 115133 w 172718"/>
                  <a:gd name="connsiteY2" fmla="*/ 0 h 99720"/>
                  <a:gd name="connsiteX3" fmla="*/ 0 w 172718"/>
                  <a:gd name="connsiteY3" fmla="*/ 0 h 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18" h="99720">
                    <a:moveTo>
                      <a:pt x="57567" y="99720"/>
                    </a:moveTo>
                    <a:lnTo>
                      <a:pt x="172719" y="99720"/>
                    </a:lnTo>
                    <a:lnTo>
                      <a:pt x="115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27F9A514-9F29-45D1-9600-666596EE34B5}"/>
                  </a:ext>
                </a:extLst>
              </p:cNvPr>
              <p:cNvSpPr/>
              <p:nvPr/>
            </p:nvSpPr>
            <p:spPr>
              <a:xfrm>
                <a:off x="6847197" y="127323"/>
                <a:ext cx="115114" cy="199440"/>
              </a:xfrm>
              <a:custGeom>
                <a:avLst/>
                <a:gdLst>
                  <a:gd name="connsiteX0" fmla="*/ 115115 w 115114"/>
                  <a:gd name="connsiteY0" fmla="*/ 99720 h 199440"/>
                  <a:gd name="connsiteX1" fmla="*/ 57548 w 115114"/>
                  <a:gd name="connsiteY1" fmla="*/ 0 h 199440"/>
                  <a:gd name="connsiteX2" fmla="*/ 0 w 115114"/>
                  <a:gd name="connsiteY2" fmla="*/ 99720 h 199440"/>
                  <a:gd name="connsiteX3" fmla="*/ 57548 w 115114"/>
                  <a:gd name="connsiteY3" fmla="*/ 199441 h 1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114" h="199440">
                    <a:moveTo>
                      <a:pt x="115115" y="99720"/>
                    </a:moveTo>
                    <a:lnTo>
                      <a:pt x="57548" y="0"/>
                    </a:lnTo>
                    <a:lnTo>
                      <a:pt x="0" y="99720"/>
                    </a:lnTo>
                    <a:lnTo>
                      <a:pt x="57548" y="199441"/>
                    </a:lnTo>
                    <a:close/>
                  </a:path>
                </a:pathLst>
              </a:custGeom>
              <a:solidFill>
                <a:srgbClr val="FF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43BB301E-9688-4863-888D-01CB2EEE44F3}"/>
                </a:ext>
              </a:extLst>
            </p:cNvPr>
            <p:cNvGrpSpPr/>
            <p:nvPr userDrawn="1"/>
          </p:nvGrpSpPr>
          <p:grpSpPr>
            <a:xfrm>
              <a:off x="7109609" y="214508"/>
              <a:ext cx="654477" cy="214037"/>
              <a:chOff x="7109609" y="214508"/>
              <a:chExt cx="654477" cy="214037"/>
            </a:xfrm>
          </p:grpSpPr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E149233C-FBED-49D2-A79C-973C4ADE9ADB}"/>
                  </a:ext>
                </a:extLst>
              </p:cNvPr>
              <p:cNvSpPr/>
              <p:nvPr/>
            </p:nvSpPr>
            <p:spPr>
              <a:xfrm>
                <a:off x="7109609" y="330013"/>
                <a:ext cx="72794" cy="96470"/>
              </a:xfrm>
              <a:custGeom>
                <a:avLst/>
                <a:gdLst>
                  <a:gd name="connsiteX0" fmla="*/ 19554 w 72794"/>
                  <a:gd name="connsiteY0" fmla="*/ 54001 h 96470"/>
                  <a:gd name="connsiteX1" fmla="*/ 65663 w 72794"/>
                  <a:gd name="connsiteY1" fmla="*/ 54001 h 96470"/>
                  <a:gd name="connsiteX2" fmla="*/ 65663 w 72794"/>
                  <a:gd name="connsiteY2" fmla="*/ 37307 h 96470"/>
                  <a:gd name="connsiteX3" fmla="*/ 19554 w 72794"/>
                  <a:gd name="connsiteY3" fmla="*/ 37307 h 96470"/>
                  <a:gd name="connsiteX4" fmla="*/ 19554 w 72794"/>
                  <a:gd name="connsiteY4" fmla="*/ 16713 h 96470"/>
                  <a:gd name="connsiteX5" fmla="*/ 71438 w 72794"/>
                  <a:gd name="connsiteY5" fmla="*/ 16713 h 96470"/>
                  <a:gd name="connsiteX6" fmla="*/ 71438 w 72794"/>
                  <a:gd name="connsiteY6" fmla="*/ 0 h 96470"/>
                  <a:gd name="connsiteX7" fmla="*/ 19554 w 72794"/>
                  <a:gd name="connsiteY7" fmla="*/ 0 h 96470"/>
                  <a:gd name="connsiteX8" fmla="*/ 0 w 72794"/>
                  <a:gd name="connsiteY8" fmla="*/ 0 h 96470"/>
                  <a:gd name="connsiteX9" fmla="*/ 0 w 72794"/>
                  <a:gd name="connsiteY9" fmla="*/ 16713 h 96470"/>
                  <a:gd name="connsiteX10" fmla="*/ 0 w 72794"/>
                  <a:gd name="connsiteY10" fmla="*/ 79702 h 96470"/>
                  <a:gd name="connsiteX11" fmla="*/ 0 w 72794"/>
                  <a:gd name="connsiteY11" fmla="*/ 96471 h 96470"/>
                  <a:gd name="connsiteX12" fmla="*/ 19554 w 72794"/>
                  <a:gd name="connsiteY12" fmla="*/ 96471 h 96470"/>
                  <a:gd name="connsiteX13" fmla="*/ 72794 w 72794"/>
                  <a:gd name="connsiteY13" fmla="*/ 96471 h 96470"/>
                  <a:gd name="connsiteX14" fmla="*/ 72794 w 72794"/>
                  <a:gd name="connsiteY14" fmla="*/ 79702 h 96470"/>
                  <a:gd name="connsiteX15" fmla="*/ 19554 w 72794"/>
                  <a:gd name="connsiteY15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94" h="96470">
                    <a:moveTo>
                      <a:pt x="19554" y="54001"/>
                    </a:moveTo>
                    <a:lnTo>
                      <a:pt x="65663" y="54001"/>
                    </a:lnTo>
                    <a:lnTo>
                      <a:pt x="65663" y="37307"/>
                    </a:lnTo>
                    <a:lnTo>
                      <a:pt x="19554" y="37307"/>
                    </a:lnTo>
                    <a:lnTo>
                      <a:pt x="19554" y="16713"/>
                    </a:lnTo>
                    <a:lnTo>
                      <a:pt x="71438" y="16713"/>
                    </a:lnTo>
                    <a:lnTo>
                      <a:pt x="71438" y="0"/>
                    </a:lnTo>
                    <a:lnTo>
                      <a:pt x="1955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54" y="96471"/>
                    </a:lnTo>
                    <a:lnTo>
                      <a:pt x="72794" y="96471"/>
                    </a:lnTo>
                    <a:lnTo>
                      <a:pt x="72794" y="79702"/>
                    </a:lnTo>
                    <a:lnTo>
                      <a:pt x="19554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726FBD68-E388-480E-9596-CC48C57BB201}"/>
                  </a:ext>
                </a:extLst>
              </p:cNvPr>
              <p:cNvSpPr/>
              <p:nvPr/>
            </p:nvSpPr>
            <p:spPr>
              <a:xfrm>
                <a:off x="7109609" y="217442"/>
                <a:ext cx="96155" cy="96452"/>
              </a:xfrm>
              <a:custGeom>
                <a:avLst/>
                <a:gdLst>
                  <a:gd name="connsiteX0" fmla="*/ 18217 w 96155"/>
                  <a:gd name="connsiteY0" fmla="*/ 24754 h 96452"/>
                  <a:gd name="connsiteX1" fmla="*/ 38681 w 96155"/>
                  <a:gd name="connsiteY1" fmla="*/ 96452 h 96452"/>
                  <a:gd name="connsiteX2" fmla="*/ 39517 w 96155"/>
                  <a:gd name="connsiteY2" fmla="*/ 96452 h 96452"/>
                  <a:gd name="connsiteX3" fmla="*/ 56657 w 96155"/>
                  <a:gd name="connsiteY3" fmla="*/ 96452 h 96452"/>
                  <a:gd name="connsiteX4" fmla="*/ 57474 w 96155"/>
                  <a:gd name="connsiteY4" fmla="*/ 96452 h 96452"/>
                  <a:gd name="connsiteX5" fmla="*/ 77938 w 96155"/>
                  <a:gd name="connsiteY5" fmla="*/ 24754 h 96452"/>
                  <a:gd name="connsiteX6" fmla="*/ 77938 w 96155"/>
                  <a:gd name="connsiteY6" fmla="*/ 96452 h 96452"/>
                  <a:gd name="connsiteX7" fmla="*/ 96155 w 96155"/>
                  <a:gd name="connsiteY7" fmla="*/ 96452 h 96452"/>
                  <a:gd name="connsiteX8" fmla="*/ 96155 w 96155"/>
                  <a:gd name="connsiteY8" fmla="*/ 0 h 96452"/>
                  <a:gd name="connsiteX9" fmla="*/ 86220 w 96155"/>
                  <a:gd name="connsiteY9" fmla="*/ 0 h 96452"/>
                  <a:gd name="connsiteX10" fmla="*/ 77659 w 96155"/>
                  <a:gd name="connsiteY10" fmla="*/ 0 h 96452"/>
                  <a:gd name="connsiteX11" fmla="*/ 68282 w 96155"/>
                  <a:gd name="connsiteY11" fmla="*/ 0 h 96452"/>
                  <a:gd name="connsiteX12" fmla="*/ 48077 w 96155"/>
                  <a:gd name="connsiteY12" fmla="*/ 67706 h 96452"/>
                  <a:gd name="connsiteX13" fmla="*/ 27892 w 96155"/>
                  <a:gd name="connsiteY13" fmla="*/ 0 h 96452"/>
                  <a:gd name="connsiteX14" fmla="*/ 18533 w 96155"/>
                  <a:gd name="connsiteY14" fmla="*/ 0 h 96452"/>
                  <a:gd name="connsiteX15" fmla="*/ 9953 w 96155"/>
                  <a:gd name="connsiteY15" fmla="*/ 0 h 96452"/>
                  <a:gd name="connsiteX16" fmla="*/ 0 w 96155"/>
                  <a:gd name="connsiteY16" fmla="*/ 0 h 96452"/>
                  <a:gd name="connsiteX17" fmla="*/ 0 w 96155"/>
                  <a:gd name="connsiteY17" fmla="*/ 96452 h 96452"/>
                  <a:gd name="connsiteX18" fmla="*/ 18217 w 96155"/>
                  <a:gd name="connsiteY18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6155" h="96452">
                    <a:moveTo>
                      <a:pt x="18217" y="24754"/>
                    </a:moveTo>
                    <a:lnTo>
                      <a:pt x="38681" y="96452"/>
                    </a:lnTo>
                    <a:lnTo>
                      <a:pt x="39517" y="96452"/>
                    </a:lnTo>
                    <a:lnTo>
                      <a:pt x="56657" y="96452"/>
                    </a:lnTo>
                    <a:lnTo>
                      <a:pt x="57474" y="96452"/>
                    </a:lnTo>
                    <a:lnTo>
                      <a:pt x="77938" y="24754"/>
                    </a:lnTo>
                    <a:lnTo>
                      <a:pt x="77938" y="96452"/>
                    </a:lnTo>
                    <a:lnTo>
                      <a:pt x="96155" y="96452"/>
                    </a:lnTo>
                    <a:lnTo>
                      <a:pt x="96155" y="0"/>
                    </a:lnTo>
                    <a:lnTo>
                      <a:pt x="86220" y="0"/>
                    </a:lnTo>
                    <a:lnTo>
                      <a:pt x="77659" y="0"/>
                    </a:lnTo>
                    <a:lnTo>
                      <a:pt x="68282" y="0"/>
                    </a:lnTo>
                    <a:lnTo>
                      <a:pt x="48077" y="67706"/>
                    </a:lnTo>
                    <a:lnTo>
                      <a:pt x="27892" y="0"/>
                    </a:lnTo>
                    <a:lnTo>
                      <a:pt x="18533" y="0"/>
                    </a:lnTo>
                    <a:lnTo>
                      <a:pt x="9953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18217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80B3FE7D-94D5-4B5E-9ACD-93B31D95337F}"/>
                  </a:ext>
                </a:extLst>
              </p:cNvPr>
              <p:cNvSpPr/>
              <p:nvPr/>
            </p:nvSpPr>
            <p:spPr>
              <a:xfrm>
                <a:off x="7552464" y="217442"/>
                <a:ext cx="19442" cy="96452"/>
              </a:xfrm>
              <a:custGeom>
                <a:avLst/>
                <a:gdLst>
                  <a:gd name="connsiteX0" fmla="*/ 0 w 19442"/>
                  <a:gd name="connsiteY0" fmla="*/ 0 h 96452"/>
                  <a:gd name="connsiteX1" fmla="*/ 19443 w 19442"/>
                  <a:gd name="connsiteY1" fmla="*/ 0 h 96452"/>
                  <a:gd name="connsiteX2" fmla="*/ 19443 w 19442"/>
                  <a:gd name="connsiteY2" fmla="*/ 96452 h 96452"/>
                  <a:gd name="connsiteX3" fmla="*/ 0 w 19442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" h="96452">
                    <a:moveTo>
                      <a:pt x="0" y="0"/>
                    </a:moveTo>
                    <a:lnTo>
                      <a:pt x="19443" y="0"/>
                    </a:lnTo>
                    <a:lnTo>
                      <a:pt x="19443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E976BD78-268E-435B-A2AE-B2D888F7CBA9}"/>
                  </a:ext>
                </a:extLst>
              </p:cNvPr>
              <p:cNvSpPr/>
              <p:nvPr/>
            </p:nvSpPr>
            <p:spPr>
              <a:xfrm>
                <a:off x="7568304" y="330013"/>
                <a:ext cx="19424" cy="96470"/>
              </a:xfrm>
              <a:custGeom>
                <a:avLst/>
                <a:gdLst>
                  <a:gd name="connsiteX0" fmla="*/ 0 w 19424"/>
                  <a:gd name="connsiteY0" fmla="*/ 0 h 96470"/>
                  <a:gd name="connsiteX1" fmla="*/ 19424 w 19424"/>
                  <a:gd name="connsiteY1" fmla="*/ 0 h 96470"/>
                  <a:gd name="connsiteX2" fmla="*/ 19424 w 19424"/>
                  <a:gd name="connsiteY2" fmla="*/ 96471 h 96470"/>
                  <a:gd name="connsiteX3" fmla="*/ 0 w 19424"/>
                  <a:gd name="connsiteY3" fmla="*/ 96471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4" h="96470">
                    <a:moveTo>
                      <a:pt x="0" y="0"/>
                    </a:moveTo>
                    <a:lnTo>
                      <a:pt x="19424" y="0"/>
                    </a:lnTo>
                    <a:lnTo>
                      <a:pt x="19424" y="96471"/>
                    </a:lnTo>
                    <a:lnTo>
                      <a:pt x="0" y="96471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B8BF2BE2-3047-4B09-9E6B-5B87E3395E90}"/>
                  </a:ext>
                </a:extLst>
              </p:cNvPr>
              <p:cNvSpPr/>
              <p:nvPr/>
            </p:nvSpPr>
            <p:spPr>
              <a:xfrm>
                <a:off x="7744644" y="217442"/>
                <a:ext cx="19442" cy="96452"/>
              </a:xfrm>
              <a:custGeom>
                <a:avLst/>
                <a:gdLst>
                  <a:gd name="connsiteX0" fmla="*/ 0 w 19442"/>
                  <a:gd name="connsiteY0" fmla="*/ 0 h 96452"/>
                  <a:gd name="connsiteX1" fmla="*/ 19443 w 19442"/>
                  <a:gd name="connsiteY1" fmla="*/ 0 h 96452"/>
                  <a:gd name="connsiteX2" fmla="*/ 19443 w 19442"/>
                  <a:gd name="connsiteY2" fmla="*/ 96452 h 96452"/>
                  <a:gd name="connsiteX3" fmla="*/ 0 w 19442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" h="96452">
                    <a:moveTo>
                      <a:pt x="0" y="0"/>
                    </a:moveTo>
                    <a:lnTo>
                      <a:pt x="19443" y="0"/>
                    </a:lnTo>
                    <a:lnTo>
                      <a:pt x="19443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1008DB35-042B-4640-BA49-2D5911A0615F}"/>
                  </a:ext>
                </a:extLst>
              </p:cNvPr>
              <p:cNvSpPr/>
              <p:nvPr/>
            </p:nvSpPr>
            <p:spPr>
              <a:xfrm>
                <a:off x="7213526" y="217442"/>
                <a:ext cx="19424" cy="96452"/>
              </a:xfrm>
              <a:custGeom>
                <a:avLst/>
                <a:gdLst>
                  <a:gd name="connsiteX0" fmla="*/ 0 w 19424"/>
                  <a:gd name="connsiteY0" fmla="*/ 0 h 96452"/>
                  <a:gd name="connsiteX1" fmla="*/ 19424 w 19424"/>
                  <a:gd name="connsiteY1" fmla="*/ 0 h 96452"/>
                  <a:gd name="connsiteX2" fmla="*/ 19424 w 19424"/>
                  <a:gd name="connsiteY2" fmla="*/ 96452 h 96452"/>
                  <a:gd name="connsiteX3" fmla="*/ 0 w 19424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4" h="96452">
                    <a:moveTo>
                      <a:pt x="0" y="0"/>
                    </a:moveTo>
                    <a:lnTo>
                      <a:pt x="19424" y="0"/>
                    </a:lnTo>
                    <a:lnTo>
                      <a:pt x="19424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BDC3FE7E-4A8C-47CD-84B2-DDF524FB7F7A}"/>
                  </a:ext>
                </a:extLst>
              </p:cNvPr>
              <p:cNvSpPr/>
              <p:nvPr/>
            </p:nvSpPr>
            <p:spPr>
              <a:xfrm>
                <a:off x="7659742" y="217442"/>
                <a:ext cx="76879" cy="96452"/>
              </a:xfrm>
              <a:custGeom>
                <a:avLst/>
                <a:gdLst>
                  <a:gd name="connsiteX0" fmla="*/ 57752 w 76879"/>
                  <a:gd name="connsiteY0" fmla="*/ 37623 h 96452"/>
                  <a:gd name="connsiteX1" fmla="*/ 19127 w 76879"/>
                  <a:gd name="connsiteY1" fmla="*/ 37623 h 96452"/>
                  <a:gd name="connsiteX2" fmla="*/ 19127 w 76879"/>
                  <a:gd name="connsiteY2" fmla="*/ 0 h 96452"/>
                  <a:gd name="connsiteX3" fmla="*/ 0 w 76879"/>
                  <a:gd name="connsiteY3" fmla="*/ 0 h 96452"/>
                  <a:gd name="connsiteX4" fmla="*/ 0 w 76879"/>
                  <a:gd name="connsiteY4" fmla="*/ 96452 h 96452"/>
                  <a:gd name="connsiteX5" fmla="*/ 19127 w 76879"/>
                  <a:gd name="connsiteY5" fmla="*/ 96452 h 96452"/>
                  <a:gd name="connsiteX6" fmla="*/ 19127 w 76879"/>
                  <a:gd name="connsiteY6" fmla="*/ 54354 h 96452"/>
                  <a:gd name="connsiteX7" fmla="*/ 57752 w 76879"/>
                  <a:gd name="connsiteY7" fmla="*/ 54354 h 96452"/>
                  <a:gd name="connsiteX8" fmla="*/ 57752 w 76879"/>
                  <a:gd name="connsiteY8" fmla="*/ 96452 h 96452"/>
                  <a:gd name="connsiteX9" fmla="*/ 76879 w 76879"/>
                  <a:gd name="connsiteY9" fmla="*/ 96452 h 96452"/>
                  <a:gd name="connsiteX10" fmla="*/ 76879 w 76879"/>
                  <a:gd name="connsiteY10" fmla="*/ 0 h 96452"/>
                  <a:gd name="connsiteX11" fmla="*/ 57752 w 76879"/>
                  <a:gd name="connsiteY11" fmla="*/ 0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879" h="96452">
                    <a:moveTo>
                      <a:pt x="57752" y="37623"/>
                    </a:moveTo>
                    <a:lnTo>
                      <a:pt x="19127" y="37623"/>
                    </a:lnTo>
                    <a:lnTo>
                      <a:pt x="19127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19127" y="96452"/>
                    </a:lnTo>
                    <a:lnTo>
                      <a:pt x="19127" y="54354"/>
                    </a:lnTo>
                    <a:lnTo>
                      <a:pt x="57752" y="54354"/>
                    </a:lnTo>
                    <a:lnTo>
                      <a:pt x="57752" y="96452"/>
                    </a:lnTo>
                    <a:lnTo>
                      <a:pt x="76879" y="96452"/>
                    </a:lnTo>
                    <a:lnTo>
                      <a:pt x="76879" y="0"/>
                    </a:lnTo>
                    <a:lnTo>
                      <a:pt x="577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C4774F9B-2994-4488-8742-8BF74BE4DEEB}"/>
                  </a:ext>
                </a:extLst>
              </p:cNvPr>
              <p:cNvSpPr/>
              <p:nvPr/>
            </p:nvSpPr>
            <p:spPr>
              <a:xfrm>
                <a:off x="7238112" y="217442"/>
                <a:ext cx="67000" cy="96452"/>
              </a:xfrm>
              <a:custGeom>
                <a:avLst/>
                <a:gdLst>
                  <a:gd name="connsiteX0" fmla="*/ 23584 w 67000"/>
                  <a:gd name="connsiteY0" fmla="*/ 96452 h 96452"/>
                  <a:gd name="connsiteX1" fmla="*/ 43416 w 67000"/>
                  <a:gd name="connsiteY1" fmla="*/ 96452 h 96452"/>
                  <a:gd name="connsiteX2" fmla="*/ 43416 w 67000"/>
                  <a:gd name="connsiteY2" fmla="*/ 16713 h 96452"/>
                  <a:gd name="connsiteX3" fmla="*/ 67000 w 67000"/>
                  <a:gd name="connsiteY3" fmla="*/ 16713 h 96452"/>
                  <a:gd name="connsiteX4" fmla="*/ 67000 w 67000"/>
                  <a:gd name="connsiteY4" fmla="*/ 0 h 96452"/>
                  <a:gd name="connsiteX5" fmla="*/ 43416 w 67000"/>
                  <a:gd name="connsiteY5" fmla="*/ 0 h 96452"/>
                  <a:gd name="connsiteX6" fmla="*/ 23584 w 67000"/>
                  <a:gd name="connsiteY6" fmla="*/ 0 h 96452"/>
                  <a:gd name="connsiteX7" fmla="*/ 0 w 67000"/>
                  <a:gd name="connsiteY7" fmla="*/ 0 h 96452"/>
                  <a:gd name="connsiteX8" fmla="*/ 0 w 67000"/>
                  <a:gd name="connsiteY8" fmla="*/ 16713 h 96452"/>
                  <a:gd name="connsiteX9" fmla="*/ 23584 w 67000"/>
                  <a:gd name="connsiteY9" fmla="*/ 16713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00" h="96452">
                    <a:moveTo>
                      <a:pt x="23584" y="96452"/>
                    </a:moveTo>
                    <a:lnTo>
                      <a:pt x="43416" y="96452"/>
                    </a:lnTo>
                    <a:lnTo>
                      <a:pt x="43416" y="16713"/>
                    </a:lnTo>
                    <a:lnTo>
                      <a:pt x="67000" y="16713"/>
                    </a:lnTo>
                    <a:lnTo>
                      <a:pt x="67000" y="0"/>
                    </a:lnTo>
                    <a:lnTo>
                      <a:pt x="43416" y="0"/>
                    </a:lnTo>
                    <a:lnTo>
                      <a:pt x="2358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23584" y="16713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BC772746-AEC7-4AB1-8C2E-2F9DD1E844EF}"/>
                  </a:ext>
                </a:extLst>
              </p:cNvPr>
              <p:cNvSpPr/>
              <p:nvPr/>
            </p:nvSpPr>
            <p:spPr>
              <a:xfrm>
                <a:off x="7415344" y="330013"/>
                <a:ext cx="67000" cy="96470"/>
              </a:xfrm>
              <a:custGeom>
                <a:avLst/>
                <a:gdLst>
                  <a:gd name="connsiteX0" fmla="*/ 23584 w 67000"/>
                  <a:gd name="connsiteY0" fmla="*/ 96471 h 96470"/>
                  <a:gd name="connsiteX1" fmla="*/ 43416 w 67000"/>
                  <a:gd name="connsiteY1" fmla="*/ 96471 h 96470"/>
                  <a:gd name="connsiteX2" fmla="*/ 43416 w 67000"/>
                  <a:gd name="connsiteY2" fmla="*/ 16713 h 96470"/>
                  <a:gd name="connsiteX3" fmla="*/ 67000 w 67000"/>
                  <a:gd name="connsiteY3" fmla="*/ 16713 h 96470"/>
                  <a:gd name="connsiteX4" fmla="*/ 67000 w 67000"/>
                  <a:gd name="connsiteY4" fmla="*/ 0 h 96470"/>
                  <a:gd name="connsiteX5" fmla="*/ 43416 w 67000"/>
                  <a:gd name="connsiteY5" fmla="*/ 0 h 96470"/>
                  <a:gd name="connsiteX6" fmla="*/ 23584 w 67000"/>
                  <a:gd name="connsiteY6" fmla="*/ 0 h 96470"/>
                  <a:gd name="connsiteX7" fmla="*/ 0 w 67000"/>
                  <a:gd name="connsiteY7" fmla="*/ 0 h 96470"/>
                  <a:gd name="connsiteX8" fmla="*/ 0 w 67000"/>
                  <a:gd name="connsiteY8" fmla="*/ 16713 h 96470"/>
                  <a:gd name="connsiteX9" fmla="*/ 23584 w 67000"/>
                  <a:gd name="connsiteY9" fmla="*/ 16713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00" h="96470">
                    <a:moveTo>
                      <a:pt x="23584" y="96471"/>
                    </a:moveTo>
                    <a:lnTo>
                      <a:pt x="43416" y="96471"/>
                    </a:lnTo>
                    <a:lnTo>
                      <a:pt x="43416" y="16713"/>
                    </a:lnTo>
                    <a:lnTo>
                      <a:pt x="67000" y="16713"/>
                    </a:lnTo>
                    <a:lnTo>
                      <a:pt x="67000" y="0"/>
                    </a:lnTo>
                    <a:lnTo>
                      <a:pt x="43416" y="0"/>
                    </a:lnTo>
                    <a:lnTo>
                      <a:pt x="2358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23584" y="16713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02081C1D-B452-436D-B2F8-A76E68261B81}"/>
                  </a:ext>
                </a:extLst>
              </p:cNvPr>
              <p:cNvSpPr/>
              <p:nvPr/>
            </p:nvSpPr>
            <p:spPr>
              <a:xfrm>
                <a:off x="7387637" y="217442"/>
                <a:ext cx="76508" cy="99163"/>
              </a:xfrm>
              <a:custGeom>
                <a:avLst/>
                <a:gdLst>
                  <a:gd name="connsiteX0" fmla="*/ 38050 w 76508"/>
                  <a:gd name="connsiteY0" fmla="*/ 99163 h 99163"/>
                  <a:gd name="connsiteX1" fmla="*/ 76508 w 76508"/>
                  <a:gd name="connsiteY1" fmla="*/ 66369 h 99163"/>
                  <a:gd name="connsiteX2" fmla="*/ 76508 w 76508"/>
                  <a:gd name="connsiteY2" fmla="*/ 0 h 99163"/>
                  <a:gd name="connsiteX3" fmla="*/ 57084 w 76508"/>
                  <a:gd name="connsiteY3" fmla="*/ 0 h 99163"/>
                  <a:gd name="connsiteX4" fmla="*/ 57084 w 76508"/>
                  <a:gd name="connsiteY4" fmla="*/ 68114 h 99163"/>
                  <a:gd name="connsiteX5" fmla="*/ 38031 w 76508"/>
                  <a:gd name="connsiteY5" fmla="*/ 83342 h 99163"/>
                  <a:gd name="connsiteX6" fmla="*/ 19108 w 76508"/>
                  <a:gd name="connsiteY6" fmla="*/ 68114 h 99163"/>
                  <a:gd name="connsiteX7" fmla="*/ 19108 w 76508"/>
                  <a:gd name="connsiteY7" fmla="*/ 0 h 99163"/>
                  <a:gd name="connsiteX8" fmla="*/ 0 w 76508"/>
                  <a:gd name="connsiteY8" fmla="*/ 0 h 99163"/>
                  <a:gd name="connsiteX9" fmla="*/ 0 w 76508"/>
                  <a:gd name="connsiteY9" fmla="*/ 66369 h 99163"/>
                  <a:gd name="connsiteX10" fmla="*/ 38050 w 76508"/>
                  <a:gd name="connsiteY10" fmla="*/ 99163 h 9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508" h="99163">
                    <a:moveTo>
                      <a:pt x="38050" y="99163"/>
                    </a:moveTo>
                    <a:cubicBezTo>
                      <a:pt x="62785" y="99163"/>
                      <a:pt x="76508" y="87910"/>
                      <a:pt x="76508" y="66369"/>
                    </a:cubicBezTo>
                    <a:lnTo>
                      <a:pt x="76508" y="0"/>
                    </a:lnTo>
                    <a:lnTo>
                      <a:pt x="57084" y="0"/>
                    </a:lnTo>
                    <a:lnTo>
                      <a:pt x="57084" y="68114"/>
                    </a:lnTo>
                    <a:cubicBezTo>
                      <a:pt x="57084" y="76415"/>
                      <a:pt x="50102" y="83342"/>
                      <a:pt x="38031" y="83342"/>
                    </a:cubicBezTo>
                    <a:cubicBezTo>
                      <a:pt x="23398" y="83342"/>
                      <a:pt x="19108" y="75171"/>
                      <a:pt x="19108" y="68114"/>
                    </a:cubicBezTo>
                    <a:lnTo>
                      <a:pt x="19108" y="0"/>
                    </a:lnTo>
                    <a:lnTo>
                      <a:pt x="0" y="0"/>
                    </a:lnTo>
                    <a:lnTo>
                      <a:pt x="0" y="66369"/>
                    </a:lnTo>
                    <a:cubicBezTo>
                      <a:pt x="0" y="89525"/>
                      <a:pt x="14392" y="99163"/>
                      <a:pt x="38050" y="99163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0128DEBC-C990-4132-B4AB-51F077626844}"/>
                  </a:ext>
                </a:extLst>
              </p:cNvPr>
              <p:cNvSpPr/>
              <p:nvPr/>
            </p:nvSpPr>
            <p:spPr>
              <a:xfrm>
                <a:off x="7259263" y="330013"/>
                <a:ext cx="72775" cy="96470"/>
              </a:xfrm>
              <a:custGeom>
                <a:avLst/>
                <a:gdLst>
                  <a:gd name="connsiteX0" fmla="*/ 19536 w 72775"/>
                  <a:gd name="connsiteY0" fmla="*/ 54001 h 96470"/>
                  <a:gd name="connsiteX1" fmla="*/ 65682 w 72775"/>
                  <a:gd name="connsiteY1" fmla="*/ 54001 h 96470"/>
                  <a:gd name="connsiteX2" fmla="*/ 65682 w 72775"/>
                  <a:gd name="connsiteY2" fmla="*/ 37307 h 96470"/>
                  <a:gd name="connsiteX3" fmla="*/ 19536 w 72775"/>
                  <a:gd name="connsiteY3" fmla="*/ 37307 h 96470"/>
                  <a:gd name="connsiteX4" fmla="*/ 19536 w 72775"/>
                  <a:gd name="connsiteY4" fmla="*/ 16713 h 96470"/>
                  <a:gd name="connsiteX5" fmla="*/ 71438 w 72775"/>
                  <a:gd name="connsiteY5" fmla="*/ 16713 h 96470"/>
                  <a:gd name="connsiteX6" fmla="*/ 71438 w 72775"/>
                  <a:gd name="connsiteY6" fmla="*/ 0 h 96470"/>
                  <a:gd name="connsiteX7" fmla="*/ 19536 w 72775"/>
                  <a:gd name="connsiteY7" fmla="*/ 0 h 96470"/>
                  <a:gd name="connsiteX8" fmla="*/ 0 w 72775"/>
                  <a:gd name="connsiteY8" fmla="*/ 0 h 96470"/>
                  <a:gd name="connsiteX9" fmla="*/ 0 w 72775"/>
                  <a:gd name="connsiteY9" fmla="*/ 16713 h 96470"/>
                  <a:gd name="connsiteX10" fmla="*/ 0 w 72775"/>
                  <a:gd name="connsiteY10" fmla="*/ 79702 h 96470"/>
                  <a:gd name="connsiteX11" fmla="*/ 0 w 72775"/>
                  <a:gd name="connsiteY11" fmla="*/ 96471 h 96470"/>
                  <a:gd name="connsiteX12" fmla="*/ 19536 w 72775"/>
                  <a:gd name="connsiteY12" fmla="*/ 96471 h 96470"/>
                  <a:gd name="connsiteX13" fmla="*/ 72776 w 72775"/>
                  <a:gd name="connsiteY13" fmla="*/ 96471 h 96470"/>
                  <a:gd name="connsiteX14" fmla="*/ 72776 w 72775"/>
                  <a:gd name="connsiteY14" fmla="*/ 79702 h 96470"/>
                  <a:gd name="connsiteX15" fmla="*/ 19536 w 72775"/>
                  <a:gd name="connsiteY15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75" h="96470">
                    <a:moveTo>
                      <a:pt x="19536" y="54001"/>
                    </a:moveTo>
                    <a:lnTo>
                      <a:pt x="65682" y="54001"/>
                    </a:lnTo>
                    <a:lnTo>
                      <a:pt x="65682" y="37307"/>
                    </a:lnTo>
                    <a:lnTo>
                      <a:pt x="19536" y="37307"/>
                    </a:lnTo>
                    <a:lnTo>
                      <a:pt x="19536" y="16713"/>
                    </a:lnTo>
                    <a:lnTo>
                      <a:pt x="71438" y="16713"/>
                    </a:lnTo>
                    <a:lnTo>
                      <a:pt x="71438" y="0"/>
                    </a:lnTo>
                    <a:lnTo>
                      <a:pt x="19536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72776" y="96471"/>
                    </a:lnTo>
                    <a:lnTo>
                      <a:pt x="72776" y="79702"/>
                    </a:lnTo>
                    <a:lnTo>
                      <a:pt x="19536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75E14A18-6EAF-4186-AF8A-AA172282CC0B}"/>
                  </a:ext>
                </a:extLst>
              </p:cNvPr>
              <p:cNvSpPr/>
              <p:nvPr/>
            </p:nvSpPr>
            <p:spPr>
              <a:xfrm>
                <a:off x="7471016" y="217442"/>
                <a:ext cx="76879" cy="96452"/>
              </a:xfrm>
              <a:custGeom>
                <a:avLst/>
                <a:gdLst>
                  <a:gd name="connsiteX0" fmla="*/ 20037 w 76879"/>
                  <a:gd name="connsiteY0" fmla="*/ 96452 h 96452"/>
                  <a:gd name="connsiteX1" fmla="*/ 47892 w 76879"/>
                  <a:gd name="connsiteY1" fmla="*/ 96452 h 96452"/>
                  <a:gd name="connsiteX2" fmla="*/ 76879 w 76879"/>
                  <a:gd name="connsiteY2" fmla="*/ 70417 h 96452"/>
                  <a:gd name="connsiteX3" fmla="*/ 58254 w 76879"/>
                  <a:gd name="connsiteY3" fmla="*/ 45181 h 96452"/>
                  <a:gd name="connsiteX4" fmla="*/ 73537 w 76879"/>
                  <a:gd name="connsiteY4" fmla="*/ 23751 h 96452"/>
                  <a:gd name="connsiteX5" fmla="*/ 43472 w 76879"/>
                  <a:gd name="connsiteY5" fmla="*/ 0 h 96452"/>
                  <a:gd name="connsiteX6" fmla="*/ 20037 w 76879"/>
                  <a:gd name="connsiteY6" fmla="*/ 0 h 96452"/>
                  <a:gd name="connsiteX7" fmla="*/ 93 w 76879"/>
                  <a:gd name="connsiteY7" fmla="*/ 0 h 96452"/>
                  <a:gd name="connsiteX8" fmla="*/ 0 w 76879"/>
                  <a:gd name="connsiteY8" fmla="*/ 0 h 96452"/>
                  <a:gd name="connsiteX9" fmla="*/ 0 w 76879"/>
                  <a:gd name="connsiteY9" fmla="*/ 96452 h 96452"/>
                  <a:gd name="connsiteX10" fmla="*/ 93 w 76879"/>
                  <a:gd name="connsiteY10" fmla="*/ 96452 h 96452"/>
                  <a:gd name="connsiteX11" fmla="*/ 20037 w 76879"/>
                  <a:gd name="connsiteY11" fmla="*/ 96452 h 96452"/>
                  <a:gd name="connsiteX12" fmla="*/ 42117 w 76879"/>
                  <a:gd name="connsiteY12" fmla="*/ 81893 h 96452"/>
                  <a:gd name="connsiteX13" fmla="*/ 19331 w 76879"/>
                  <a:gd name="connsiteY13" fmla="*/ 81893 h 96452"/>
                  <a:gd name="connsiteX14" fmla="*/ 19331 w 76879"/>
                  <a:gd name="connsiteY14" fmla="*/ 53908 h 96452"/>
                  <a:gd name="connsiteX15" fmla="*/ 41875 w 76879"/>
                  <a:gd name="connsiteY15" fmla="*/ 53908 h 96452"/>
                  <a:gd name="connsiteX16" fmla="*/ 56861 w 76879"/>
                  <a:gd name="connsiteY16" fmla="*/ 67947 h 96452"/>
                  <a:gd name="connsiteX17" fmla="*/ 42117 w 76879"/>
                  <a:gd name="connsiteY17" fmla="*/ 81893 h 96452"/>
                  <a:gd name="connsiteX18" fmla="*/ 43528 w 76879"/>
                  <a:gd name="connsiteY18" fmla="*/ 15339 h 96452"/>
                  <a:gd name="connsiteX19" fmla="*/ 54763 w 76879"/>
                  <a:gd name="connsiteY19" fmla="*/ 26759 h 96452"/>
                  <a:gd name="connsiteX20" fmla="*/ 42432 w 76879"/>
                  <a:gd name="connsiteY20" fmla="*/ 38885 h 96452"/>
                  <a:gd name="connsiteX21" fmla="*/ 19313 w 76879"/>
                  <a:gd name="connsiteY21" fmla="*/ 38885 h 96452"/>
                  <a:gd name="connsiteX22" fmla="*/ 19313 w 76879"/>
                  <a:gd name="connsiteY22" fmla="*/ 15339 h 96452"/>
                  <a:gd name="connsiteX23" fmla="*/ 43528 w 76879"/>
                  <a:gd name="connsiteY23" fmla="*/ 15339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879" h="96452">
                    <a:moveTo>
                      <a:pt x="20037" y="96452"/>
                    </a:moveTo>
                    <a:lnTo>
                      <a:pt x="47892" y="96452"/>
                    </a:lnTo>
                    <a:cubicBezTo>
                      <a:pt x="66053" y="96452"/>
                      <a:pt x="76879" y="85589"/>
                      <a:pt x="76879" y="70417"/>
                    </a:cubicBezTo>
                    <a:cubicBezTo>
                      <a:pt x="76879" y="58142"/>
                      <a:pt x="67947" y="47613"/>
                      <a:pt x="58254" y="45181"/>
                    </a:cubicBezTo>
                    <a:cubicBezTo>
                      <a:pt x="66722" y="43045"/>
                      <a:pt x="73537" y="34354"/>
                      <a:pt x="73537" y="23751"/>
                    </a:cubicBezTo>
                    <a:cubicBezTo>
                      <a:pt x="73537" y="9526"/>
                      <a:pt x="63045" y="0"/>
                      <a:pt x="43472" y="0"/>
                    </a:cubicBezTo>
                    <a:lnTo>
                      <a:pt x="20037" y="0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93" y="96452"/>
                    </a:lnTo>
                    <a:lnTo>
                      <a:pt x="20037" y="96452"/>
                    </a:lnTo>
                    <a:close/>
                    <a:moveTo>
                      <a:pt x="42117" y="81893"/>
                    </a:moveTo>
                    <a:lnTo>
                      <a:pt x="19331" y="81893"/>
                    </a:lnTo>
                    <a:lnTo>
                      <a:pt x="19331" y="53908"/>
                    </a:lnTo>
                    <a:lnTo>
                      <a:pt x="41875" y="53908"/>
                    </a:lnTo>
                    <a:cubicBezTo>
                      <a:pt x="49972" y="53908"/>
                      <a:pt x="56861" y="58588"/>
                      <a:pt x="56861" y="67947"/>
                    </a:cubicBezTo>
                    <a:cubicBezTo>
                      <a:pt x="56861" y="75858"/>
                      <a:pt x="50622" y="81893"/>
                      <a:pt x="42117" y="81893"/>
                    </a:cubicBezTo>
                    <a:moveTo>
                      <a:pt x="43528" y="15339"/>
                    </a:moveTo>
                    <a:cubicBezTo>
                      <a:pt x="48857" y="15339"/>
                      <a:pt x="54763" y="20278"/>
                      <a:pt x="54763" y="26759"/>
                    </a:cubicBezTo>
                    <a:cubicBezTo>
                      <a:pt x="54763" y="32534"/>
                      <a:pt x="50622" y="38885"/>
                      <a:pt x="42432" y="38885"/>
                    </a:cubicBezTo>
                    <a:lnTo>
                      <a:pt x="19313" y="38885"/>
                    </a:lnTo>
                    <a:lnTo>
                      <a:pt x="19313" y="15339"/>
                    </a:lnTo>
                    <a:lnTo>
                      <a:pt x="43528" y="15339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FDE59FA2-23F8-4E76-B7D9-12DF07C8FD77}"/>
                  </a:ext>
                </a:extLst>
              </p:cNvPr>
              <p:cNvSpPr/>
              <p:nvPr/>
            </p:nvSpPr>
            <p:spPr>
              <a:xfrm>
                <a:off x="7487153" y="329883"/>
                <a:ext cx="76155" cy="96470"/>
              </a:xfrm>
              <a:custGeom>
                <a:avLst/>
                <a:gdLst>
                  <a:gd name="connsiteX0" fmla="*/ 58235 w 76155"/>
                  <a:gd name="connsiteY0" fmla="*/ 50287 h 96470"/>
                  <a:gd name="connsiteX1" fmla="*/ 75375 w 76155"/>
                  <a:gd name="connsiteY1" fmla="*/ 26982 h 96470"/>
                  <a:gd name="connsiteX2" fmla="*/ 44011 w 76155"/>
                  <a:gd name="connsiteY2" fmla="*/ 0 h 96470"/>
                  <a:gd name="connsiteX3" fmla="*/ 19536 w 76155"/>
                  <a:gd name="connsiteY3" fmla="*/ 0 h 96470"/>
                  <a:gd name="connsiteX4" fmla="*/ 167 w 76155"/>
                  <a:gd name="connsiteY4" fmla="*/ 0 h 96470"/>
                  <a:gd name="connsiteX5" fmla="*/ 0 w 76155"/>
                  <a:gd name="connsiteY5" fmla="*/ 0 h 96470"/>
                  <a:gd name="connsiteX6" fmla="*/ 0 w 76155"/>
                  <a:gd name="connsiteY6" fmla="*/ 96471 h 96470"/>
                  <a:gd name="connsiteX7" fmla="*/ 19536 w 76155"/>
                  <a:gd name="connsiteY7" fmla="*/ 96471 h 96470"/>
                  <a:gd name="connsiteX8" fmla="*/ 19536 w 76155"/>
                  <a:gd name="connsiteY8" fmla="*/ 58458 h 96470"/>
                  <a:gd name="connsiteX9" fmla="*/ 36100 w 76155"/>
                  <a:gd name="connsiteY9" fmla="*/ 58458 h 96470"/>
                  <a:gd name="connsiteX10" fmla="*/ 53240 w 76155"/>
                  <a:gd name="connsiteY10" fmla="*/ 70510 h 96470"/>
                  <a:gd name="connsiteX11" fmla="*/ 56508 w 76155"/>
                  <a:gd name="connsiteY11" fmla="*/ 96471 h 96470"/>
                  <a:gd name="connsiteX12" fmla="*/ 76155 w 76155"/>
                  <a:gd name="connsiteY12" fmla="*/ 96471 h 96470"/>
                  <a:gd name="connsiteX13" fmla="*/ 72701 w 76155"/>
                  <a:gd name="connsiteY13" fmla="*/ 71123 h 96470"/>
                  <a:gd name="connsiteX14" fmla="*/ 58235 w 76155"/>
                  <a:gd name="connsiteY14" fmla="*/ 50287 h 96470"/>
                  <a:gd name="connsiteX15" fmla="*/ 19517 w 76155"/>
                  <a:gd name="connsiteY15" fmla="*/ 42952 h 96470"/>
                  <a:gd name="connsiteX16" fmla="*/ 19517 w 76155"/>
                  <a:gd name="connsiteY16" fmla="*/ 16731 h 96470"/>
                  <a:gd name="connsiteX17" fmla="*/ 43008 w 76155"/>
                  <a:gd name="connsiteY17" fmla="*/ 16731 h 96470"/>
                  <a:gd name="connsiteX18" fmla="*/ 56230 w 76155"/>
                  <a:gd name="connsiteY18" fmla="*/ 29898 h 96470"/>
                  <a:gd name="connsiteX19" fmla="*/ 43602 w 76155"/>
                  <a:gd name="connsiteY19" fmla="*/ 42952 h 96470"/>
                  <a:gd name="connsiteX20" fmla="*/ 19517 w 76155"/>
                  <a:gd name="connsiteY20" fmla="*/ 4295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155" h="96470">
                    <a:moveTo>
                      <a:pt x="58235" y="50287"/>
                    </a:moveTo>
                    <a:cubicBezTo>
                      <a:pt x="66480" y="47780"/>
                      <a:pt x="75375" y="40352"/>
                      <a:pt x="75375" y="26982"/>
                    </a:cubicBezTo>
                    <a:cubicBezTo>
                      <a:pt x="75375" y="9786"/>
                      <a:pt x="63751" y="0"/>
                      <a:pt x="44011" y="0"/>
                    </a:cubicBezTo>
                    <a:lnTo>
                      <a:pt x="19536" y="0"/>
                    </a:lnTo>
                    <a:lnTo>
                      <a:pt x="167" y="0"/>
                    </a:lnTo>
                    <a:lnTo>
                      <a:pt x="0" y="0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19536" y="58458"/>
                    </a:lnTo>
                    <a:lnTo>
                      <a:pt x="36100" y="58458"/>
                    </a:lnTo>
                    <a:cubicBezTo>
                      <a:pt x="46109" y="58458"/>
                      <a:pt x="51587" y="63639"/>
                      <a:pt x="53240" y="70510"/>
                    </a:cubicBezTo>
                    <a:cubicBezTo>
                      <a:pt x="55023" y="78124"/>
                      <a:pt x="54577" y="89433"/>
                      <a:pt x="56508" y="96471"/>
                    </a:cubicBezTo>
                    <a:lnTo>
                      <a:pt x="76155" y="96471"/>
                    </a:lnTo>
                    <a:cubicBezTo>
                      <a:pt x="74261" y="89080"/>
                      <a:pt x="73147" y="79033"/>
                      <a:pt x="72701" y="71123"/>
                    </a:cubicBezTo>
                    <a:cubicBezTo>
                      <a:pt x="71977" y="58012"/>
                      <a:pt x="65088" y="52831"/>
                      <a:pt x="58235" y="50287"/>
                    </a:cubicBezTo>
                    <a:moveTo>
                      <a:pt x="19517" y="42952"/>
                    </a:moveTo>
                    <a:lnTo>
                      <a:pt x="19517" y="16731"/>
                    </a:lnTo>
                    <a:lnTo>
                      <a:pt x="43008" y="16731"/>
                    </a:lnTo>
                    <a:cubicBezTo>
                      <a:pt x="50937" y="16731"/>
                      <a:pt x="56230" y="22265"/>
                      <a:pt x="56230" y="29898"/>
                    </a:cubicBezTo>
                    <a:cubicBezTo>
                      <a:pt x="56230" y="35227"/>
                      <a:pt x="51550" y="42952"/>
                      <a:pt x="43602" y="42952"/>
                    </a:cubicBezTo>
                    <a:lnTo>
                      <a:pt x="19517" y="429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0FD9CAC9-0534-405C-98D0-EDFCD6EBCF9D}"/>
                  </a:ext>
                </a:extLst>
              </p:cNvPr>
              <p:cNvSpPr/>
              <p:nvPr/>
            </p:nvSpPr>
            <p:spPr>
              <a:xfrm>
                <a:off x="7188679" y="330013"/>
                <a:ext cx="65013" cy="96470"/>
              </a:xfrm>
              <a:custGeom>
                <a:avLst/>
                <a:gdLst>
                  <a:gd name="connsiteX0" fmla="*/ 19536 w 65013"/>
                  <a:gd name="connsiteY0" fmla="*/ 0 h 96470"/>
                  <a:gd name="connsiteX1" fmla="*/ 0 w 65013"/>
                  <a:gd name="connsiteY1" fmla="*/ 0 h 96470"/>
                  <a:gd name="connsiteX2" fmla="*/ 0 w 65013"/>
                  <a:gd name="connsiteY2" fmla="*/ 79702 h 96470"/>
                  <a:gd name="connsiteX3" fmla="*/ 0 w 65013"/>
                  <a:gd name="connsiteY3" fmla="*/ 96471 h 96470"/>
                  <a:gd name="connsiteX4" fmla="*/ 19536 w 65013"/>
                  <a:gd name="connsiteY4" fmla="*/ 96471 h 96470"/>
                  <a:gd name="connsiteX5" fmla="*/ 65013 w 65013"/>
                  <a:gd name="connsiteY5" fmla="*/ 96471 h 96470"/>
                  <a:gd name="connsiteX6" fmla="*/ 65013 w 65013"/>
                  <a:gd name="connsiteY6" fmla="*/ 79702 h 96470"/>
                  <a:gd name="connsiteX7" fmla="*/ 19536 w 65013"/>
                  <a:gd name="connsiteY7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013" h="96470">
                    <a:moveTo>
                      <a:pt x="19536" y="0"/>
                    </a:moveTo>
                    <a:lnTo>
                      <a:pt x="0" y="0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65013" y="96471"/>
                    </a:lnTo>
                    <a:lnTo>
                      <a:pt x="65013" y="79702"/>
                    </a:lnTo>
                    <a:lnTo>
                      <a:pt x="19536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B4072A18-20C2-455D-A025-2567FAFC8C86}"/>
                  </a:ext>
                </a:extLst>
              </p:cNvPr>
              <p:cNvSpPr/>
              <p:nvPr/>
            </p:nvSpPr>
            <p:spPr>
              <a:xfrm>
                <a:off x="7304667" y="214508"/>
                <a:ext cx="77882" cy="101874"/>
              </a:xfrm>
              <a:custGeom>
                <a:avLst/>
                <a:gdLst>
                  <a:gd name="connsiteX0" fmla="*/ 33054 w 77882"/>
                  <a:gd name="connsiteY0" fmla="*/ 58644 h 101874"/>
                  <a:gd name="connsiteX1" fmla="*/ 57604 w 77882"/>
                  <a:gd name="connsiteY1" fmla="*/ 73611 h 101874"/>
                  <a:gd name="connsiteX2" fmla="*/ 38328 w 77882"/>
                  <a:gd name="connsiteY2" fmla="*/ 85923 h 101874"/>
                  <a:gd name="connsiteX3" fmla="*/ 18718 w 77882"/>
                  <a:gd name="connsiteY3" fmla="*/ 69767 h 101874"/>
                  <a:gd name="connsiteX4" fmla="*/ 0 w 77882"/>
                  <a:gd name="connsiteY4" fmla="*/ 69767 h 101874"/>
                  <a:gd name="connsiteX5" fmla="*/ 39201 w 77882"/>
                  <a:gd name="connsiteY5" fmla="*/ 101874 h 101874"/>
                  <a:gd name="connsiteX6" fmla="*/ 77882 w 77882"/>
                  <a:gd name="connsiteY6" fmla="*/ 71290 h 101874"/>
                  <a:gd name="connsiteX7" fmla="*/ 50083 w 77882"/>
                  <a:gd name="connsiteY7" fmla="*/ 42952 h 101874"/>
                  <a:gd name="connsiteX8" fmla="*/ 21207 w 77882"/>
                  <a:gd name="connsiteY8" fmla="*/ 28041 h 101874"/>
                  <a:gd name="connsiteX9" fmla="*/ 38495 w 77882"/>
                  <a:gd name="connsiteY9" fmla="*/ 16174 h 101874"/>
                  <a:gd name="connsiteX10" fmla="*/ 56025 w 77882"/>
                  <a:gd name="connsiteY10" fmla="*/ 30900 h 101874"/>
                  <a:gd name="connsiteX11" fmla="*/ 74930 w 77882"/>
                  <a:gd name="connsiteY11" fmla="*/ 30900 h 101874"/>
                  <a:gd name="connsiteX12" fmla="*/ 37753 w 77882"/>
                  <a:gd name="connsiteY12" fmla="*/ 0 h 101874"/>
                  <a:gd name="connsiteX13" fmla="*/ 1671 w 77882"/>
                  <a:gd name="connsiteY13" fmla="*/ 29285 h 101874"/>
                  <a:gd name="connsiteX14" fmla="*/ 33054 w 77882"/>
                  <a:gd name="connsiteY14" fmla="*/ 58644 h 10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882" h="101874">
                    <a:moveTo>
                      <a:pt x="33054" y="58644"/>
                    </a:moveTo>
                    <a:cubicBezTo>
                      <a:pt x="48727" y="61374"/>
                      <a:pt x="57604" y="64252"/>
                      <a:pt x="57604" y="73611"/>
                    </a:cubicBezTo>
                    <a:cubicBezTo>
                      <a:pt x="57604" y="79925"/>
                      <a:pt x="51364" y="85923"/>
                      <a:pt x="38328" y="85923"/>
                    </a:cubicBezTo>
                    <a:cubicBezTo>
                      <a:pt x="25367" y="85923"/>
                      <a:pt x="18718" y="78551"/>
                      <a:pt x="18718" y="69767"/>
                    </a:cubicBezTo>
                    <a:lnTo>
                      <a:pt x="0" y="69767"/>
                    </a:lnTo>
                    <a:cubicBezTo>
                      <a:pt x="0" y="86554"/>
                      <a:pt x="10845" y="101874"/>
                      <a:pt x="39201" y="101874"/>
                    </a:cubicBezTo>
                    <a:cubicBezTo>
                      <a:pt x="66183" y="101874"/>
                      <a:pt x="77882" y="87613"/>
                      <a:pt x="77882" y="71290"/>
                    </a:cubicBezTo>
                    <a:cubicBezTo>
                      <a:pt x="77882" y="56081"/>
                      <a:pt x="67892" y="46462"/>
                      <a:pt x="50083" y="42952"/>
                    </a:cubicBezTo>
                    <a:cubicBezTo>
                      <a:pt x="32980" y="39591"/>
                      <a:pt x="21207" y="38885"/>
                      <a:pt x="21207" y="28041"/>
                    </a:cubicBezTo>
                    <a:cubicBezTo>
                      <a:pt x="21207" y="20594"/>
                      <a:pt x="28022" y="16174"/>
                      <a:pt x="38495" y="16174"/>
                    </a:cubicBezTo>
                    <a:cubicBezTo>
                      <a:pt x="49637" y="16174"/>
                      <a:pt x="56025" y="21652"/>
                      <a:pt x="56025" y="30900"/>
                    </a:cubicBezTo>
                    <a:lnTo>
                      <a:pt x="74930" y="30900"/>
                    </a:lnTo>
                    <a:cubicBezTo>
                      <a:pt x="74930" y="15673"/>
                      <a:pt x="63398" y="0"/>
                      <a:pt x="37753" y="0"/>
                    </a:cubicBezTo>
                    <a:cubicBezTo>
                      <a:pt x="20037" y="0"/>
                      <a:pt x="1671" y="10213"/>
                      <a:pt x="1671" y="29285"/>
                    </a:cubicBezTo>
                    <a:cubicBezTo>
                      <a:pt x="1690" y="45292"/>
                      <a:pt x="13463" y="55208"/>
                      <a:pt x="33054" y="58644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39E9B0F7-144C-41B3-B4A1-0FBA3BE20608}"/>
                  </a:ext>
                </a:extLst>
              </p:cNvPr>
              <p:cNvSpPr/>
              <p:nvPr/>
            </p:nvSpPr>
            <p:spPr>
              <a:xfrm>
                <a:off x="7576605" y="214508"/>
                <a:ext cx="77919" cy="101874"/>
              </a:xfrm>
              <a:custGeom>
                <a:avLst/>
                <a:gdLst>
                  <a:gd name="connsiteX0" fmla="*/ 33092 w 77919"/>
                  <a:gd name="connsiteY0" fmla="*/ 58644 h 101874"/>
                  <a:gd name="connsiteX1" fmla="*/ 57622 w 77919"/>
                  <a:gd name="connsiteY1" fmla="*/ 73611 h 101874"/>
                  <a:gd name="connsiteX2" fmla="*/ 38384 w 77919"/>
                  <a:gd name="connsiteY2" fmla="*/ 85923 h 101874"/>
                  <a:gd name="connsiteX3" fmla="*/ 18718 w 77919"/>
                  <a:gd name="connsiteY3" fmla="*/ 69767 h 101874"/>
                  <a:gd name="connsiteX4" fmla="*/ 0 w 77919"/>
                  <a:gd name="connsiteY4" fmla="*/ 69767 h 101874"/>
                  <a:gd name="connsiteX5" fmla="*/ 39220 w 77919"/>
                  <a:gd name="connsiteY5" fmla="*/ 101874 h 101874"/>
                  <a:gd name="connsiteX6" fmla="*/ 77919 w 77919"/>
                  <a:gd name="connsiteY6" fmla="*/ 71290 h 101874"/>
                  <a:gd name="connsiteX7" fmla="*/ 50120 w 77919"/>
                  <a:gd name="connsiteY7" fmla="*/ 42952 h 101874"/>
                  <a:gd name="connsiteX8" fmla="*/ 21263 w 77919"/>
                  <a:gd name="connsiteY8" fmla="*/ 28041 h 101874"/>
                  <a:gd name="connsiteX9" fmla="*/ 38551 w 77919"/>
                  <a:gd name="connsiteY9" fmla="*/ 16174 h 101874"/>
                  <a:gd name="connsiteX10" fmla="*/ 56081 w 77919"/>
                  <a:gd name="connsiteY10" fmla="*/ 30900 h 101874"/>
                  <a:gd name="connsiteX11" fmla="*/ 74967 w 77919"/>
                  <a:gd name="connsiteY11" fmla="*/ 30900 h 101874"/>
                  <a:gd name="connsiteX12" fmla="*/ 37771 w 77919"/>
                  <a:gd name="connsiteY12" fmla="*/ 0 h 101874"/>
                  <a:gd name="connsiteX13" fmla="*/ 1727 w 77919"/>
                  <a:gd name="connsiteY13" fmla="*/ 29285 h 101874"/>
                  <a:gd name="connsiteX14" fmla="*/ 33092 w 77919"/>
                  <a:gd name="connsiteY14" fmla="*/ 58644 h 10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919" h="101874">
                    <a:moveTo>
                      <a:pt x="33092" y="58644"/>
                    </a:moveTo>
                    <a:cubicBezTo>
                      <a:pt x="48746" y="61374"/>
                      <a:pt x="57622" y="64252"/>
                      <a:pt x="57622" y="73611"/>
                    </a:cubicBezTo>
                    <a:cubicBezTo>
                      <a:pt x="57622" y="79925"/>
                      <a:pt x="51383" y="85923"/>
                      <a:pt x="38384" y="85923"/>
                    </a:cubicBezTo>
                    <a:cubicBezTo>
                      <a:pt x="25385" y="85923"/>
                      <a:pt x="18718" y="78551"/>
                      <a:pt x="18718" y="69767"/>
                    </a:cubicBezTo>
                    <a:lnTo>
                      <a:pt x="0" y="69767"/>
                    </a:lnTo>
                    <a:cubicBezTo>
                      <a:pt x="0" y="86554"/>
                      <a:pt x="10882" y="101874"/>
                      <a:pt x="39220" y="101874"/>
                    </a:cubicBezTo>
                    <a:cubicBezTo>
                      <a:pt x="66220" y="101874"/>
                      <a:pt x="77919" y="87613"/>
                      <a:pt x="77919" y="71290"/>
                    </a:cubicBezTo>
                    <a:cubicBezTo>
                      <a:pt x="77919" y="56081"/>
                      <a:pt x="67947" y="46462"/>
                      <a:pt x="50120" y="42952"/>
                    </a:cubicBezTo>
                    <a:cubicBezTo>
                      <a:pt x="33017" y="39591"/>
                      <a:pt x="21263" y="38885"/>
                      <a:pt x="21263" y="28041"/>
                    </a:cubicBezTo>
                    <a:cubicBezTo>
                      <a:pt x="21263" y="20594"/>
                      <a:pt x="28059" y="16174"/>
                      <a:pt x="38551" y="16174"/>
                    </a:cubicBezTo>
                    <a:cubicBezTo>
                      <a:pt x="49675" y="16174"/>
                      <a:pt x="56081" y="21652"/>
                      <a:pt x="56081" y="30900"/>
                    </a:cubicBezTo>
                    <a:lnTo>
                      <a:pt x="74967" y="30900"/>
                    </a:lnTo>
                    <a:cubicBezTo>
                      <a:pt x="74967" y="15673"/>
                      <a:pt x="63416" y="0"/>
                      <a:pt x="37771" y="0"/>
                    </a:cubicBezTo>
                    <a:cubicBezTo>
                      <a:pt x="20074" y="0"/>
                      <a:pt x="1727" y="10213"/>
                      <a:pt x="1727" y="29285"/>
                    </a:cubicBezTo>
                    <a:cubicBezTo>
                      <a:pt x="1708" y="45292"/>
                      <a:pt x="13519" y="55208"/>
                      <a:pt x="33092" y="58644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E9D0B627-CB46-4BFA-9764-F39026BDB03D}"/>
                  </a:ext>
                </a:extLst>
              </p:cNvPr>
              <p:cNvSpPr/>
              <p:nvPr/>
            </p:nvSpPr>
            <p:spPr>
              <a:xfrm>
                <a:off x="7331018" y="327655"/>
                <a:ext cx="86052" cy="100890"/>
              </a:xfrm>
              <a:custGeom>
                <a:avLst/>
                <a:gdLst>
                  <a:gd name="connsiteX0" fmla="*/ 44995 w 86052"/>
                  <a:gd name="connsiteY0" fmla="*/ 83899 h 100890"/>
                  <a:gd name="connsiteX1" fmla="*/ 20111 w 86052"/>
                  <a:gd name="connsiteY1" fmla="*/ 50176 h 100890"/>
                  <a:gd name="connsiteX2" fmla="*/ 44995 w 86052"/>
                  <a:gd name="connsiteY2" fmla="*/ 16416 h 100890"/>
                  <a:gd name="connsiteX3" fmla="*/ 65719 w 86052"/>
                  <a:gd name="connsiteY3" fmla="*/ 32943 h 100890"/>
                  <a:gd name="connsiteX4" fmla="*/ 85923 w 86052"/>
                  <a:gd name="connsiteY4" fmla="*/ 32943 h 100890"/>
                  <a:gd name="connsiteX5" fmla="*/ 44456 w 86052"/>
                  <a:gd name="connsiteY5" fmla="*/ 0 h 100890"/>
                  <a:gd name="connsiteX6" fmla="*/ 0 w 86052"/>
                  <a:gd name="connsiteY6" fmla="*/ 50454 h 100890"/>
                  <a:gd name="connsiteX7" fmla="*/ 44456 w 86052"/>
                  <a:gd name="connsiteY7" fmla="*/ 100890 h 100890"/>
                  <a:gd name="connsiteX8" fmla="*/ 86053 w 86052"/>
                  <a:gd name="connsiteY8" fmla="*/ 66833 h 100890"/>
                  <a:gd name="connsiteX9" fmla="*/ 65719 w 86052"/>
                  <a:gd name="connsiteY9" fmla="*/ 66833 h 100890"/>
                  <a:gd name="connsiteX10" fmla="*/ 44995 w 86052"/>
                  <a:gd name="connsiteY10" fmla="*/ 83899 h 10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052" h="100890">
                    <a:moveTo>
                      <a:pt x="44995" y="83899"/>
                    </a:moveTo>
                    <a:cubicBezTo>
                      <a:pt x="29285" y="83899"/>
                      <a:pt x="20111" y="68523"/>
                      <a:pt x="20111" y="50176"/>
                    </a:cubicBezTo>
                    <a:cubicBezTo>
                      <a:pt x="20111" y="31829"/>
                      <a:pt x="28988" y="16416"/>
                      <a:pt x="44995" y="16416"/>
                    </a:cubicBezTo>
                    <a:cubicBezTo>
                      <a:pt x="56917" y="16416"/>
                      <a:pt x="63063" y="23844"/>
                      <a:pt x="65719" y="32943"/>
                    </a:cubicBezTo>
                    <a:lnTo>
                      <a:pt x="85923" y="32943"/>
                    </a:lnTo>
                    <a:cubicBezTo>
                      <a:pt x="82618" y="14039"/>
                      <a:pt x="67854" y="0"/>
                      <a:pt x="44456" y="0"/>
                    </a:cubicBezTo>
                    <a:cubicBezTo>
                      <a:pt x="14949" y="0"/>
                      <a:pt x="0" y="22600"/>
                      <a:pt x="0" y="50454"/>
                    </a:cubicBezTo>
                    <a:cubicBezTo>
                      <a:pt x="0" y="78309"/>
                      <a:pt x="15543" y="100890"/>
                      <a:pt x="44456" y="100890"/>
                    </a:cubicBezTo>
                    <a:cubicBezTo>
                      <a:pt x="67576" y="100890"/>
                      <a:pt x="83193" y="87408"/>
                      <a:pt x="86053" y="66833"/>
                    </a:cubicBezTo>
                    <a:lnTo>
                      <a:pt x="65719" y="66833"/>
                    </a:lnTo>
                    <a:cubicBezTo>
                      <a:pt x="63063" y="76527"/>
                      <a:pt x="56713" y="83899"/>
                      <a:pt x="44995" y="83899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4DC94DF6-685C-4AB1-9BEC-97D9C586FD95}"/>
                  </a:ext>
                </a:extLst>
              </p:cNvPr>
              <p:cNvSpPr/>
              <p:nvPr/>
            </p:nvSpPr>
            <p:spPr>
              <a:xfrm>
                <a:off x="7592463" y="327655"/>
                <a:ext cx="86052" cy="100890"/>
              </a:xfrm>
              <a:custGeom>
                <a:avLst/>
                <a:gdLst>
                  <a:gd name="connsiteX0" fmla="*/ 44976 w 86052"/>
                  <a:gd name="connsiteY0" fmla="*/ 83899 h 100890"/>
                  <a:gd name="connsiteX1" fmla="*/ 20111 w 86052"/>
                  <a:gd name="connsiteY1" fmla="*/ 50176 h 100890"/>
                  <a:gd name="connsiteX2" fmla="*/ 44976 w 86052"/>
                  <a:gd name="connsiteY2" fmla="*/ 16416 h 100890"/>
                  <a:gd name="connsiteX3" fmla="*/ 65682 w 86052"/>
                  <a:gd name="connsiteY3" fmla="*/ 32943 h 100890"/>
                  <a:gd name="connsiteX4" fmla="*/ 85923 w 86052"/>
                  <a:gd name="connsiteY4" fmla="*/ 32943 h 100890"/>
                  <a:gd name="connsiteX5" fmla="*/ 44419 w 86052"/>
                  <a:gd name="connsiteY5" fmla="*/ 0 h 100890"/>
                  <a:gd name="connsiteX6" fmla="*/ 0 w 86052"/>
                  <a:gd name="connsiteY6" fmla="*/ 50454 h 100890"/>
                  <a:gd name="connsiteX7" fmla="*/ 44419 w 86052"/>
                  <a:gd name="connsiteY7" fmla="*/ 100890 h 100890"/>
                  <a:gd name="connsiteX8" fmla="*/ 86053 w 86052"/>
                  <a:gd name="connsiteY8" fmla="*/ 66833 h 100890"/>
                  <a:gd name="connsiteX9" fmla="*/ 65682 w 86052"/>
                  <a:gd name="connsiteY9" fmla="*/ 66833 h 100890"/>
                  <a:gd name="connsiteX10" fmla="*/ 44976 w 86052"/>
                  <a:gd name="connsiteY10" fmla="*/ 83899 h 10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052" h="100890">
                    <a:moveTo>
                      <a:pt x="44976" y="83899"/>
                    </a:moveTo>
                    <a:cubicBezTo>
                      <a:pt x="29285" y="83899"/>
                      <a:pt x="20111" y="68523"/>
                      <a:pt x="20111" y="50176"/>
                    </a:cubicBezTo>
                    <a:cubicBezTo>
                      <a:pt x="20111" y="31829"/>
                      <a:pt x="28950" y="16416"/>
                      <a:pt x="44976" y="16416"/>
                    </a:cubicBezTo>
                    <a:cubicBezTo>
                      <a:pt x="56935" y="16416"/>
                      <a:pt x="63045" y="23844"/>
                      <a:pt x="65682" y="32943"/>
                    </a:cubicBezTo>
                    <a:lnTo>
                      <a:pt x="85923" y="32943"/>
                    </a:lnTo>
                    <a:cubicBezTo>
                      <a:pt x="82618" y="14039"/>
                      <a:pt x="67817" y="0"/>
                      <a:pt x="44419" y="0"/>
                    </a:cubicBezTo>
                    <a:cubicBezTo>
                      <a:pt x="14930" y="0"/>
                      <a:pt x="0" y="22600"/>
                      <a:pt x="0" y="50454"/>
                    </a:cubicBezTo>
                    <a:cubicBezTo>
                      <a:pt x="0" y="78309"/>
                      <a:pt x="15524" y="100890"/>
                      <a:pt x="44419" y="100890"/>
                    </a:cubicBezTo>
                    <a:cubicBezTo>
                      <a:pt x="67576" y="100890"/>
                      <a:pt x="83175" y="87408"/>
                      <a:pt x="86053" y="66833"/>
                    </a:cubicBezTo>
                    <a:lnTo>
                      <a:pt x="65682" y="66833"/>
                    </a:lnTo>
                    <a:cubicBezTo>
                      <a:pt x="63045" y="76527"/>
                      <a:pt x="56694" y="83899"/>
                      <a:pt x="44976" y="83899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142" name="Section Title">
            <a:extLst>
              <a:ext uri="{FF2B5EF4-FFF2-40B4-BE49-F238E27FC236}">
                <a16:creationId xmlns:a16="http://schemas.microsoft.com/office/drawing/2014/main" id="{85B21223-4F08-4024-8F3A-F5EA46956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500" y="2282146"/>
            <a:ext cx="5794814" cy="1204836"/>
          </a:xfrm>
          <a:custGeom>
            <a:avLst/>
            <a:gdLst>
              <a:gd name="connsiteX0" fmla="*/ 0 w 5794814"/>
              <a:gd name="connsiteY0" fmla="*/ 0 h 1204836"/>
              <a:gd name="connsiteX1" fmla="*/ 5794814 w 5794814"/>
              <a:gd name="connsiteY1" fmla="*/ 0 h 1204836"/>
              <a:gd name="connsiteX2" fmla="*/ 5794814 w 5794814"/>
              <a:gd name="connsiteY2" fmla="*/ 1204836 h 1204836"/>
              <a:gd name="connsiteX3" fmla="*/ 5336700 w 5794814"/>
              <a:gd name="connsiteY3" fmla="*/ 1204836 h 1204836"/>
              <a:gd name="connsiteX4" fmla="*/ 5336700 w 5794814"/>
              <a:gd name="connsiteY4" fmla="*/ 1195836 h 1204836"/>
              <a:gd name="connsiteX5" fmla="*/ 8700 w 5794814"/>
              <a:gd name="connsiteY5" fmla="*/ 1195836 h 1204836"/>
              <a:gd name="connsiteX6" fmla="*/ 8700 w 5794814"/>
              <a:gd name="connsiteY6" fmla="*/ 626654 h 1204836"/>
              <a:gd name="connsiteX7" fmla="*/ 0 w 5794814"/>
              <a:gd name="connsiteY7" fmla="*/ 626654 h 120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94814" h="1204836">
                <a:moveTo>
                  <a:pt x="0" y="0"/>
                </a:moveTo>
                <a:lnTo>
                  <a:pt x="5794814" y="0"/>
                </a:lnTo>
                <a:lnTo>
                  <a:pt x="5794814" y="1204836"/>
                </a:lnTo>
                <a:lnTo>
                  <a:pt x="5336700" y="1204836"/>
                </a:lnTo>
                <a:lnTo>
                  <a:pt x="5336700" y="1195836"/>
                </a:lnTo>
                <a:lnTo>
                  <a:pt x="8700" y="1195836"/>
                </a:lnTo>
                <a:lnTo>
                  <a:pt x="8700" y="626654"/>
                </a:lnTo>
                <a:lnTo>
                  <a:pt x="0" y="626654"/>
                </a:lnTo>
                <a:close/>
              </a:path>
            </a:pathLst>
          </a:custGeom>
          <a:solidFill>
            <a:schemeClr val="bg1">
              <a:alpha val="45000"/>
            </a:schemeClr>
          </a:solidFill>
        </p:spPr>
        <p:txBody>
          <a:bodyPr wrap="square" lIns="432000" tIns="180000" rIns="453600" bIns="180000" anchor="b">
            <a:noAutofit/>
          </a:bodyPr>
          <a:lstStyle>
            <a:lvl1pPr>
              <a:defRPr sz="2000" spc="60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141" name="Section Subtitle">
            <a:extLst>
              <a:ext uri="{FF2B5EF4-FFF2-40B4-BE49-F238E27FC236}">
                <a16:creationId xmlns:a16="http://schemas.microsoft.com/office/drawing/2014/main" id="{6CF143DC-5164-4081-BC08-B775ECA06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0500" y="3486982"/>
            <a:ext cx="5794814" cy="1102482"/>
          </a:xfrm>
          <a:custGeom>
            <a:avLst/>
            <a:gdLst>
              <a:gd name="connsiteX0" fmla="*/ 5336700 w 5794814"/>
              <a:gd name="connsiteY0" fmla="*/ 0 h 1102482"/>
              <a:gd name="connsiteX1" fmla="*/ 5794814 w 5794814"/>
              <a:gd name="connsiteY1" fmla="*/ 0 h 1102482"/>
              <a:gd name="connsiteX2" fmla="*/ 5794814 w 5794814"/>
              <a:gd name="connsiteY2" fmla="*/ 1102482 h 1102482"/>
              <a:gd name="connsiteX3" fmla="*/ 0 w 5794814"/>
              <a:gd name="connsiteY3" fmla="*/ 1102482 h 1102482"/>
              <a:gd name="connsiteX4" fmla="*/ 0 w 5794814"/>
              <a:gd name="connsiteY4" fmla="*/ 447818 h 1102482"/>
              <a:gd name="connsiteX5" fmla="*/ 8700 w 5794814"/>
              <a:gd name="connsiteY5" fmla="*/ 447818 h 1102482"/>
              <a:gd name="connsiteX6" fmla="*/ 8700 w 5794814"/>
              <a:gd name="connsiteY6" fmla="*/ 8618 h 1102482"/>
              <a:gd name="connsiteX7" fmla="*/ 5336700 w 5794814"/>
              <a:gd name="connsiteY7" fmla="*/ 8618 h 110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94814" h="1102482">
                <a:moveTo>
                  <a:pt x="5336700" y="0"/>
                </a:moveTo>
                <a:lnTo>
                  <a:pt x="5794814" y="0"/>
                </a:lnTo>
                <a:lnTo>
                  <a:pt x="5794814" y="1102482"/>
                </a:lnTo>
                <a:lnTo>
                  <a:pt x="0" y="1102482"/>
                </a:lnTo>
                <a:lnTo>
                  <a:pt x="0" y="447818"/>
                </a:lnTo>
                <a:lnTo>
                  <a:pt x="8700" y="447818"/>
                </a:lnTo>
                <a:lnTo>
                  <a:pt x="8700" y="8618"/>
                </a:lnTo>
                <a:lnTo>
                  <a:pt x="5336700" y="8618"/>
                </a:lnTo>
                <a:close/>
              </a:path>
            </a:pathLst>
          </a:custGeom>
          <a:solidFill>
            <a:schemeClr val="bg1">
              <a:alpha val="45000"/>
            </a:schemeClr>
          </a:solidFill>
        </p:spPr>
        <p:txBody>
          <a:bodyPr wrap="square" lIns="432000" tIns="187200" rIns="453600" bIns="187200">
            <a:noAutofit/>
          </a:bodyPr>
          <a:lstStyle>
            <a:lvl1pPr marL="0" indent="0">
              <a:buNone/>
              <a:defRPr sz="900" b="1" spc="250" baseline="0">
                <a:solidFill>
                  <a:schemeClr val="tx1"/>
                </a:solidFill>
                <a:latin typeface="+mj-lt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143" name="Section Number Placeholder">
            <a:extLst>
              <a:ext uri="{FF2B5EF4-FFF2-40B4-BE49-F238E27FC236}">
                <a16:creationId xmlns:a16="http://schemas.microsoft.com/office/drawing/2014/main" id="{9CF2D2FD-D065-461A-A8A7-480059AED7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388" y="2282146"/>
            <a:ext cx="1468437" cy="2307317"/>
          </a:xfrm>
          <a:custGeom>
            <a:avLst/>
            <a:gdLst>
              <a:gd name="connsiteX0" fmla="*/ 0 w 1468437"/>
              <a:gd name="connsiteY0" fmla="*/ 0 h 2307317"/>
              <a:gd name="connsiteX1" fmla="*/ 1468437 w 1468437"/>
              <a:gd name="connsiteY1" fmla="*/ 0 h 2307317"/>
              <a:gd name="connsiteX2" fmla="*/ 1468437 w 1468437"/>
              <a:gd name="connsiteY2" fmla="*/ 626654 h 2307317"/>
              <a:gd name="connsiteX3" fmla="*/ 1467012 w 1468437"/>
              <a:gd name="connsiteY3" fmla="*/ 626654 h 2307317"/>
              <a:gd name="connsiteX4" fmla="*/ 1467012 w 1468437"/>
              <a:gd name="connsiteY4" fmla="*/ 1652654 h 2307317"/>
              <a:gd name="connsiteX5" fmla="*/ 1468437 w 1468437"/>
              <a:gd name="connsiteY5" fmla="*/ 1652654 h 2307317"/>
              <a:gd name="connsiteX6" fmla="*/ 1468437 w 1468437"/>
              <a:gd name="connsiteY6" fmla="*/ 2307317 h 2307317"/>
              <a:gd name="connsiteX7" fmla="*/ 0 w 1468437"/>
              <a:gd name="connsiteY7" fmla="*/ 2307317 h 230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8437" h="2307317">
                <a:moveTo>
                  <a:pt x="0" y="0"/>
                </a:moveTo>
                <a:lnTo>
                  <a:pt x="1468437" y="0"/>
                </a:lnTo>
                <a:lnTo>
                  <a:pt x="1468437" y="626654"/>
                </a:lnTo>
                <a:lnTo>
                  <a:pt x="1467012" y="626654"/>
                </a:lnTo>
                <a:lnTo>
                  <a:pt x="1467012" y="1652654"/>
                </a:lnTo>
                <a:lnTo>
                  <a:pt x="1468437" y="1652654"/>
                </a:lnTo>
                <a:lnTo>
                  <a:pt x="1468437" y="2307317"/>
                </a:lnTo>
                <a:lnTo>
                  <a:pt x="0" y="2307317"/>
                </a:lnTo>
                <a:close/>
              </a:path>
            </a:pathLst>
          </a:custGeom>
          <a:solidFill>
            <a:schemeClr val="bg1">
              <a:alpha val="45000"/>
            </a:schemeClr>
          </a:solidFill>
        </p:spPr>
        <p:txBody>
          <a:bodyPr wrap="square" lIns="0" tIns="0" rIns="0" bIns="61200" anchor="ctr">
            <a:noAutofit/>
          </a:bodyPr>
          <a:lstStyle>
            <a:lvl1pPr marL="0" indent="0" algn="ctr">
              <a:buNone/>
              <a:defRPr sz="68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/>
              <a:t>#</a:t>
            </a:r>
            <a:endParaRPr kumimoji="1" lang="ja-JP" altLang="en-US"/>
          </a:p>
        </p:txBody>
      </p:sp>
      <p:sp>
        <p:nvSpPr>
          <p:cNvPr id="3" name="Date Placeholder">
            <a:extLst>
              <a:ext uri="{FF2B5EF4-FFF2-40B4-BE49-F238E27FC236}">
                <a16:creationId xmlns:a16="http://schemas.microsoft.com/office/drawing/2014/main" id="{0B35D189-B64D-4AC8-AF6B-3FF200DDA77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sz="500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A0C86D5-FCCE-4E73-9814-4622A44146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2D18E4E-02F2-40DA-969F-684ABDFB55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E309D18-5CEC-4165-B971-DC4DA761F26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867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icture Placeholder">
            <a:extLst>
              <a:ext uri="{FF2B5EF4-FFF2-40B4-BE49-F238E27FC236}">
                <a16:creationId xmlns:a16="http://schemas.microsoft.com/office/drawing/2014/main" id="{86CDAACF-01B2-4CBA-AB8B-9432F0BBA7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" y="6"/>
            <a:ext cx="9143994" cy="6857995"/>
          </a:xfrm>
          <a:custGeom>
            <a:avLst/>
            <a:gdLst>
              <a:gd name="connsiteX0" fmla="*/ 2408393 w 9143994"/>
              <a:gd name="connsiteY0" fmla="*/ 2908794 h 6857995"/>
              <a:gd name="connsiteX1" fmla="*/ 2408393 w 9143994"/>
              <a:gd name="connsiteY1" fmla="*/ 3477594 h 6857995"/>
              <a:gd name="connsiteX2" fmla="*/ 2408393 w 9143994"/>
              <a:gd name="connsiteY2" fmla="*/ 3495594 h 6857995"/>
              <a:gd name="connsiteX3" fmla="*/ 2408393 w 9143994"/>
              <a:gd name="connsiteY3" fmla="*/ 3934794 h 6857995"/>
              <a:gd name="connsiteX4" fmla="*/ 2419193 w 9143994"/>
              <a:gd name="connsiteY4" fmla="*/ 3934794 h 6857995"/>
              <a:gd name="connsiteX5" fmla="*/ 2419193 w 9143994"/>
              <a:gd name="connsiteY5" fmla="*/ 3495594 h 6857995"/>
              <a:gd name="connsiteX6" fmla="*/ 7747193 w 9143994"/>
              <a:gd name="connsiteY6" fmla="*/ 3495594 h 6857995"/>
              <a:gd name="connsiteX7" fmla="*/ 7747193 w 9143994"/>
              <a:gd name="connsiteY7" fmla="*/ 3477594 h 6857995"/>
              <a:gd name="connsiteX8" fmla="*/ 2419193 w 9143994"/>
              <a:gd name="connsiteY8" fmla="*/ 3477594 h 6857995"/>
              <a:gd name="connsiteX9" fmla="*/ 2419193 w 9143994"/>
              <a:gd name="connsiteY9" fmla="*/ 2908794 h 6857995"/>
              <a:gd name="connsiteX10" fmla="*/ 8712617 w 9143994"/>
              <a:gd name="connsiteY10" fmla="*/ 508710 h 6857995"/>
              <a:gd name="connsiteX11" fmla="*/ 8730091 w 9143994"/>
              <a:gd name="connsiteY11" fmla="*/ 520743 h 6857995"/>
              <a:gd name="connsiteX12" fmla="*/ 8712895 w 9143994"/>
              <a:gd name="connsiteY12" fmla="*/ 532628 h 6857995"/>
              <a:gd name="connsiteX13" fmla="*/ 8705634 w 9143994"/>
              <a:gd name="connsiteY13" fmla="*/ 531755 h 6857995"/>
              <a:gd name="connsiteX14" fmla="*/ 8899635 w 9143994"/>
              <a:gd name="connsiteY14" fmla="*/ 505330 h 6857995"/>
              <a:gd name="connsiteX15" fmla="*/ 8902550 w 9143994"/>
              <a:gd name="connsiteY15" fmla="*/ 508691 h 6857995"/>
              <a:gd name="connsiteX16" fmla="*/ 8889329 w 9143994"/>
              <a:gd name="connsiteY16" fmla="*/ 517010 h 6857995"/>
              <a:gd name="connsiteX17" fmla="*/ 8893005 w 9143994"/>
              <a:gd name="connsiteY17" fmla="*/ 509564 h 6857995"/>
              <a:gd name="connsiteX18" fmla="*/ 8899635 w 9143994"/>
              <a:gd name="connsiteY18" fmla="*/ 505330 h 6857995"/>
              <a:gd name="connsiteX19" fmla="*/ 8783387 w 9143994"/>
              <a:gd name="connsiteY19" fmla="*/ 505330 h 6857995"/>
              <a:gd name="connsiteX20" fmla="*/ 8786321 w 9143994"/>
              <a:gd name="connsiteY20" fmla="*/ 508691 h 6857995"/>
              <a:gd name="connsiteX21" fmla="*/ 8773118 w 9143994"/>
              <a:gd name="connsiteY21" fmla="*/ 517010 h 6857995"/>
              <a:gd name="connsiteX22" fmla="*/ 8776758 w 9143994"/>
              <a:gd name="connsiteY22" fmla="*/ 509564 h 6857995"/>
              <a:gd name="connsiteX23" fmla="*/ 8783387 w 9143994"/>
              <a:gd name="connsiteY23" fmla="*/ 505330 h 6857995"/>
              <a:gd name="connsiteX24" fmla="*/ 8632488 w 9143994"/>
              <a:gd name="connsiteY24" fmla="*/ 505330 h 6857995"/>
              <a:gd name="connsiteX25" fmla="*/ 8635385 w 9143994"/>
              <a:gd name="connsiteY25" fmla="*/ 508691 h 6857995"/>
              <a:gd name="connsiteX26" fmla="*/ 8622200 w 9143994"/>
              <a:gd name="connsiteY26" fmla="*/ 517010 h 6857995"/>
              <a:gd name="connsiteX27" fmla="*/ 8625858 w 9143994"/>
              <a:gd name="connsiteY27" fmla="*/ 509564 h 6857995"/>
              <a:gd name="connsiteX28" fmla="*/ 8632488 w 9143994"/>
              <a:gd name="connsiteY28" fmla="*/ 505330 h 6857995"/>
              <a:gd name="connsiteX29" fmla="*/ 8257023 w 9143994"/>
              <a:gd name="connsiteY29" fmla="*/ 505330 h 6857995"/>
              <a:gd name="connsiteX30" fmla="*/ 8259920 w 9143994"/>
              <a:gd name="connsiteY30" fmla="*/ 508691 h 6857995"/>
              <a:gd name="connsiteX31" fmla="*/ 8246699 w 9143994"/>
              <a:gd name="connsiteY31" fmla="*/ 517010 h 6857995"/>
              <a:gd name="connsiteX32" fmla="*/ 8250394 w 9143994"/>
              <a:gd name="connsiteY32" fmla="*/ 509564 h 6857995"/>
              <a:gd name="connsiteX33" fmla="*/ 8257023 w 9143994"/>
              <a:gd name="connsiteY33" fmla="*/ 505330 h 6857995"/>
              <a:gd name="connsiteX34" fmla="*/ 8417542 w 9143994"/>
              <a:gd name="connsiteY34" fmla="*/ 504810 h 6857995"/>
              <a:gd name="connsiteX35" fmla="*/ 8422017 w 9143994"/>
              <a:gd name="connsiteY35" fmla="*/ 507465 h 6857995"/>
              <a:gd name="connsiteX36" fmla="*/ 8422778 w 9143994"/>
              <a:gd name="connsiteY36" fmla="*/ 513148 h 6857995"/>
              <a:gd name="connsiteX37" fmla="*/ 8418693 w 9143994"/>
              <a:gd name="connsiteY37" fmla="*/ 525682 h 6857995"/>
              <a:gd name="connsiteX38" fmla="*/ 8408535 w 9143994"/>
              <a:gd name="connsiteY38" fmla="*/ 532850 h 6857995"/>
              <a:gd name="connsiteX39" fmla="*/ 8404116 w 9143994"/>
              <a:gd name="connsiteY39" fmla="*/ 530139 h 6857995"/>
              <a:gd name="connsiteX40" fmla="*/ 8403317 w 9143994"/>
              <a:gd name="connsiteY40" fmla="*/ 524550 h 6857995"/>
              <a:gd name="connsiteX41" fmla="*/ 8407365 w 9143994"/>
              <a:gd name="connsiteY41" fmla="*/ 511922 h 6857995"/>
              <a:gd name="connsiteX42" fmla="*/ 8417542 w 9143994"/>
              <a:gd name="connsiteY42" fmla="*/ 504810 h 6857995"/>
              <a:gd name="connsiteX43" fmla="*/ 8205361 w 9143994"/>
              <a:gd name="connsiteY43" fmla="*/ 504514 h 6857995"/>
              <a:gd name="connsiteX44" fmla="*/ 8210078 w 9143994"/>
              <a:gd name="connsiteY44" fmla="*/ 505721 h 6857995"/>
              <a:gd name="connsiteX45" fmla="*/ 8208722 w 9143994"/>
              <a:gd name="connsiteY45" fmla="*/ 510474 h 6857995"/>
              <a:gd name="connsiteX46" fmla="*/ 8201220 w 9143994"/>
              <a:gd name="connsiteY46" fmla="*/ 520484 h 6857995"/>
              <a:gd name="connsiteX47" fmla="*/ 8192084 w 9143994"/>
              <a:gd name="connsiteY47" fmla="*/ 527912 h 6857995"/>
              <a:gd name="connsiteX48" fmla="*/ 8190970 w 9143994"/>
              <a:gd name="connsiteY48" fmla="*/ 525256 h 6857995"/>
              <a:gd name="connsiteX49" fmla="*/ 8195463 w 9143994"/>
              <a:gd name="connsiteY49" fmla="*/ 512406 h 6857995"/>
              <a:gd name="connsiteX50" fmla="*/ 8205361 w 9143994"/>
              <a:gd name="connsiteY50" fmla="*/ 504514 h 6857995"/>
              <a:gd name="connsiteX51" fmla="*/ 8097173 w 9143994"/>
              <a:gd name="connsiteY51" fmla="*/ 504513 h 6857995"/>
              <a:gd name="connsiteX52" fmla="*/ 8102001 w 9143994"/>
              <a:gd name="connsiteY52" fmla="*/ 505980 h 6857995"/>
              <a:gd name="connsiteX53" fmla="*/ 8100701 w 9143994"/>
              <a:gd name="connsiteY53" fmla="*/ 510530 h 6857995"/>
              <a:gd name="connsiteX54" fmla="*/ 8093236 w 9143994"/>
              <a:gd name="connsiteY54" fmla="*/ 520483 h 6857995"/>
              <a:gd name="connsiteX55" fmla="*/ 8083543 w 9143994"/>
              <a:gd name="connsiteY55" fmla="*/ 528840 h 6857995"/>
              <a:gd name="connsiteX56" fmla="*/ 8082057 w 9143994"/>
              <a:gd name="connsiteY56" fmla="*/ 526240 h 6857995"/>
              <a:gd name="connsiteX57" fmla="*/ 8086700 w 9143994"/>
              <a:gd name="connsiteY57" fmla="*/ 512795 h 6857995"/>
              <a:gd name="connsiteX58" fmla="*/ 8097173 w 9143994"/>
              <a:gd name="connsiteY58" fmla="*/ 504513 h 6857995"/>
              <a:gd name="connsiteX59" fmla="*/ 8964109 w 9143994"/>
              <a:gd name="connsiteY59" fmla="*/ 495284 h 6857995"/>
              <a:gd name="connsiteX60" fmla="*/ 8950999 w 9143994"/>
              <a:gd name="connsiteY60" fmla="*/ 502415 h 6857995"/>
              <a:gd name="connsiteX61" fmla="*/ 8941751 w 9143994"/>
              <a:gd name="connsiteY61" fmla="*/ 515358 h 6857995"/>
              <a:gd name="connsiteX62" fmla="*/ 8940767 w 9143994"/>
              <a:gd name="connsiteY62" fmla="*/ 515358 h 6857995"/>
              <a:gd name="connsiteX63" fmla="*/ 8947489 w 9143994"/>
              <a:gd name="connsiteY63" fmla="*/ 495451 h 6857995"/>
              <a:gd name="connsiteX64" fmla="*/ 8932058 w 9143994"/>
              <a:gd name="connsiteY64" fmla="*/ 495451 h 6857995"/>
              <a:gd name="connsiteX65" fmla="*/ 8918743 w 9143994"/>
              <a:gd name="connsiteY65" fmla="*/ 541337 h 6857995"/>
              <a:gd name="connsiteX66" fmla="*/ 8934342 w 9143994"/>
              <a:gd name="connsiteY66" fmla="*/ 541337 h 6857995"/>
              <a:gd name="connsiteX67" fmla="*/ 8938409 w 9143994"/>
              <a:gd name="connsiteY67" fmla="*/ 527298 h 6857995"/>
              <a:gd name="connsiteX68" fmla="*/ 8946542 w 9143994"/>
              <a:gd name="connsiteY68" fmla="*/ 516249 h 6857995"/>
              <a:gd name="connsiteX69" fmla="*/ 8957851 w 9143994"/>
              <a:gd name="connsiteY69" fmla="*/ 509081 h 6857995"/>
              <a:gd name="connsiteX70" fmla="*/ 8962642 w 9143994"/>
              <a:gd name="connsiteY70" fmla="*/ 510140 h 6857995"/>
              <a:gd name="connsiteX71" fmla="*/ 8967935 w 9143994"/>
              <a:gd name="connsiteY71" fmla="*/ 496249 h 6857995"/>
              <a:gd name="connsiteX72" fmla="*/ 8964109 w 9143994"/>
              <a:gd name="connsiteY72" fmla="*/ 495284 h 6857995"/>
              <a:gd name="connsiteX73" fmla="*/ 8905949 w 9143994"/>
              <a:gd name="connsiteY73" fmla="*/ 495265 h 6857995"/>
              <a:gd name="connsiteX74" fmla="*/ 8883256 w 9143994"/>
              <a:gd name="connsiteY74" fmla="*/ 504884 h 6857995"/>
              <a:gd name="connsiteX75" fmla="*/ 8871743 w 9143994"/>
              <a:gd name="connsiteY75" fmla="*/ 527298 h 6857995"/>
              <a:gd name="connsiteX76" fmla="*/ 8876460 w 9143994"/>
              <a:gd name="connsiteY76" fmla="*/ 538737 h 6857995"/>
              <a:gd name="connsiteX77" fmla="*/ 8888734 w 9143994"/>
              <a:gd name="connsiteY77" fmla="*/ 542395 h 6857995"/>
              <a:gd name="connsiteX78" fmla="*/ 8912132 w 9143994"/>
              <a:gd name="connsiteY78" fmla="*/ 537437 h 6857995"/>
              <a:gd name="connsiteX79" fmla="*/ 8915382 w 9143994"/>
              <a:gd name="connsiteY79" fmla="*/ 526258 h 6857995"/>
              <a:gd name="connsiteX80" fmla="*/ 8894714 w 9143994"/>
              <a:gd name="connsiteY80" fmla="*/ 532850 h 6857995"/>
              <a:gd name="connsiteX81" fmla="*/ 8887453 w 9143994"/>
              <a:gd name="connsiteY81" fmla="*/ 526017 h 6857995"/>
              <a:gd name="connsiteX82" fmla="*/ 8905874 w 9143994"/>
              <a:gd name="connsiteY82" fmla="*/ 520631 h 6857995"/>
              <a:gd name="connsiteX83" fmla="*/ 8916886 w 9143994"/>
              <a:gd name="connsiteY83" fmla="*/ 505367 h 6857995"/>
              <a:gd name="connsiteX84" fmla="*/ 8913897 w 9143994"/>
              <a:gd name="connsiteY84" fmla="*/ 497828 h 6857995"/>
              <a:gd name="connsiteX85" fmla="*/ 8905949 w 9143994"/>
              <a:gd name="connsiteY85" fmla="*/ 495265 h 6857995"/>
              <a:gd name="connsiteX86" fmla="*/ 8789738 w 9143994"/>
              <a:gd name="connsiteY86" fmla="*/ 495265 h 6857995"/>
              <a:gd name="connsiteX87" fmla="*/ 8767009 w 9143994"/>
              <a:gd name="connsiteY87" fmla="*/ 504884 h 6857995"/>
              <a:gd name="connsiteX88" fmla="*/ 8755495 w 9143994"/>
              <a:gd name="connsiteY88" fmla="*/ 527298 h 6857995"/>
              <a:gd name="connsiteX89" fmla="*/ 8760193 w 9143994"/>
              <a:gd name="connsiteY89" fmla="*/ 538737 h 6857995"/>
              <a:gd name="connsiteX90" fmla="*/ 8772468 w 9143994"/>
              <a:gd name="connsiteY90" fmla="*/ 542395 h 6857995"/>
              <a:gd name="connsiteX91" fmla="*/ 8795885 w 9143994"/>
              <a:gd name="connsiteY91" fmla="*/ 537437 h 6857995"/>
              <a:gd name="connsiteX92" fmla="*/ 8799135 w 9143994"/>
              <a:gd name="connsiteY92" fmla="*/ 526258 h 6857995"/>
              <a:gd name="connsiteX93" fmla="*/ 8778466 w 9143994"/>
              <a:gd name="connsiteY93" fmla="*/ 532850 h 6857995"/>
              <a:gd name="connsiteX94" fmla="*/ 8771205 w 9143994"/>
              <a:gd name="connsiteY94" fmla="*/ 526017 h 6857995"/>
              <a:gd name="connsiteX95" fmla="*/ 8789645 w 9143994"/>
              <a:gd name="connsiteY95" fmla="*/ 520631 h 6857995"/>
              <a:gd name="connsiteX96" fmla="*/ 8800639 w 9143994"/>
              <a:gd name="connsiteY96" fmla="*/ 505367 h 6857995"/>
              <a:gd name="connsiteX97" fmla="*/ 8797630 w 9143994"/>
              <a:gd name="connsiteY97" fmla="*/ 497828 h 6857995"/>
              <a:gd name="connsiteX98" fmla="*/ 8789738 w 9143994"/>
              <a:gd name="connsiteY98" fmla="*/ 495265 h 6857995"/>
              <a:gd name="connsiteX99" fmla="*/ 8638783 w 9143994"/>
              <a:gd name="connsiteY99" fmla="*/ 495265 h 6857995"/>
              <a:gd name="connsiteX100" fmla="*/ 8616072 w 9143994"/>
              <a:gd name="connsiteY100" fmla="*/ 504884 h 6857995"/>
              <a:gd name="connsiteX101" fmla="*/ 8604577 w 9143994"/>
              <a:gd name="connsiteY101" fmla="*/ 527298 h 6857995"/>
              <a:gd name="connsiteX102" fmla="*/ 8609313 w 9143994"/>
              <a:gd name="connsiteY102" fmla="*/ 538737 h 6857995"/>
              <a:gd name="connsiteX103" fmla="*/ 8621532 w 9143994"/>
              <a:gd name="connsiteY103" fmla="*/ 542395 h 6857995"/>
              <a:gd name="connsiteX104" fmla="*/ 8644985 w 9143994"/>
              <a:gd name="connsiteY104" fmla="*/ 537437 h 6857995"/>
              <a:gd name="connsiteX105" fmla="*/ 8648216 w 9143994"/>
              <a:gd name="connsiteY105" fmla="*/ 526258 h 6857995"/>
              <a:gd name="connsiteX106" fmla="*/ 8627567 w 9143994"/>
              <a:gd name="connsiteY106" fmla="*/ 532850 h 6857995"/>
              <a:gd name="connsiteX107" fmla="*/ 8620269 w 9143994"/>
              <a:gd name="connsiteY107" fmla="*/ 526017 h 6857995"/>
              <a:gd name="connsiteX108" fmla="*/ 8638727 w 9143994"/>
              <a:gd name="connsiteY108" fmla="*/ 520631 h 6857995"/>
              <a:gd name="connsiteX109" fmla="*/ 8649684 w 9143994"/>
              <a:gd name="connsiteY109" fmla="*/ 505367 h 6857995"/>
              <a:gd name="connsiteX110" fmla="*/ 8646712 w 9143994"/>
              <a:gd name="connsiteY110" fmla="*/ 497828 h 6857995"/>
              <a:gd name="connsiteX111" fmla="*/ 8638783 w 9143994"/>
              <a:gd name="connsiteY111" fmla="*/ 495265 h 6857995"/>
              <a:gd name="connsiteX112" fmla="*/ 8421646 w 9143994"/>
              <a:gd name="connsiteY112" fmla="*/ 495265 h 6857995"/>
              <a:gd name="connsiteX113" fmla="*/ 8398935 w 9143994"/>
              <a:gd name="connsiteY113" fmla="*/ 504884 h 6857995"/>
              <a:gd name="connsiteX114" fmla="*/ 8387440 w 9143994"/>
              <a:gd name="connsiteY114" fmla="*/ 527298 h 6857995"/>
              <a:gd name="connsiteX115" fmla="*/ 8392138 w 9143994"/>
              <a:gd name="connsiteY115" fmla="*/ 538737 h 6857995"/>
              <a:gd name="connsiteX116" fmla="*/ 8404413 w 9143994"/>
              <a:gd name="connsiteY116" fmla="*/ 542395 h 6857995"/>
              <a:gd name="connsiteX117" fmla="*/ 8427050 w 9143994"/>
              <a:gd name="connsiteY117" fmla="*/ 532609 h 6857995"/>
              <a:gd name="connsiteX118" fmla="*/ 8438637 w 9143994"/>
              <a:gd name="connsiteY118" fmla="*/ 510307 h 6857995"/>
              <a:gd name="connsiteX119" fmla="*/ 8433957 w 9143994"/>
              <a:gd name="connsiteY119" fmla="*/ 498886 h 6857995"/>
              <a:gd name="connsiteX120" fmla="*/ 8421646 w 9143994"/>
              <a:gd name="connsiteY120" fmla="*/ 495265 h 6857995"/>
              <a:gd name="connsiteX121" fmla="*/ 8263337 w 9143994"/>
              <a:gd name="connsiteY121" fmla="*/ 495265 h 6857995"/>
              <a:gd name="connsiteX122" fmla="*/ 8240626 w 9143994"/>
              <a:gd name="connsiteY122" fmla="*/ 504884 h 6857995"/>
              <a:gd name="connsiteX123" fmla="*/ 8229113 w 9143994"/>
              <a:gd name="connsiteY123" fmla="*/ 527298 h 6857995"/>
              <a:gd name="connsiteX124" fmla="*/ 8233830 w 9143994"/>
              <a:gd name="connsiteY124" fmla="*/ 538737 h 6857995"/>
              <a:gd name="connsiteX125" fmla="*/ 8246086 w 9143994"/>
              <a:gd name="connsiteY125" fmla="*/ 542395 h 6857995"/>
              <a:gd name="connsiteX126" fmla="*/ 8269502 w 9143994"/>
              <a:gd name="connsiteY126" fmla="*/ 537437 h 6857995"/>
              <a:gd name="connsiteX127" fmla="*/ 8272771 w 9143994"/>
              <a:gd name="connsiteY127" fmla="*/ 526258 h 6857995"/>
              <a:gd name="connsiteX128" fmla="*/ 8252102 w 9143994"/>
              <a:gd name="connsiteY128" fmla="*/ 532850 h 6857995"/>
              <a:gd name="connsiteX129" fmla="*/ 8244823 w 9143994"/>
              <a:gd name="connsiteY129" fmla="*/ 526017 h 6857995"/>
              <a:gd name="connsiteX130" fmla="*/ 8263263 w 9143994"/>
              <a:gd name="connsiteY130" fmla="*/ 520631 h 6857995"/>
              <a:gd name="connsiteX131" fmla="*/ 8274238 w 9143994"/>
              <a:gd name="connsiteY131" fmla="*/ 505367 h 6857995"/>
              <a:gd name="connsiteX132" fmla="*/ 8271248 w 9143994"/>
              <a:gd name="connsiteY132" fmla="*/ 497828 h 6857995"/>
              <a:gd name="connsiteX133" fmla="*/ 8263337 w 9143994"/>
              <a:gd name="connsiteY133" fmla="*/ 495265 h 6857995"/>
              <a:gd name="connsiteX134" fmla="*/ 8485006 w 9143994"/>
              <a:gd name="connsiteY134" fmla="*/ 495247 h 6857995"/>
              <a:gd name="connsiteX135" fmla="*/ 8471896 w 9143994"/>
              <a:gd name="connsiteY135" fmla="*/ 502378 h 6857995"/>
              <a:gd name="connsiteX136" fmla="*/ 8462611 w 9143994"/>
              <a:gd name="connsiteY136" fmla="*/ 515321 h 6857995"/>
              <a:gd name="connsiteX137" fmla="*/ 8461645 w 9143994"/>
              <a:gd name="connsiteY137" fmla="*/ 515321 h 6857995"/>
              <a:gd name="connsiteX138" fmla="*/ 8468479 w 9143994"/>
              <a:gd name="connsiteY138" fmla="*/ 495358 h 6857995"/>
              <a:gd name="connsiteX139" fmla="*/ 8453047 w 9143994"/>
              <a:gd name="connsiteY139" fmla="*/ 495358 h 6857995"/>
              <a:gd name="connsiteX140" fmla="*/ 8439621 w 9143994"/>
              <a:gd name="connsiteY140" fmla="*/ 541319 h 6857995"/>
              <a:gd name="connsiteX141" fmla="*/ 8455201 w 9143994"/>
              <a:gd name="connsiteY141" fmla="*/ 541319 h 6857995"/>
              <a:gd name="connsiteX142" fmla="*/ 8459287 w 9143994"/>
              <a:gd name="connsiteY142" fmla="*/ 527280 h 6857995"/>
              <a:gd name="connsiteX143" fmla="*/ 8467420 w 9143994"/>
              <a:gd name="connsiteY143" fmla="*/ 516231 h 6857995"/>
              <a:gd name="connsiteX144" fmla="*/ 8478729 w 9143994"/>
              <a:gd name="connsiteY144" fmla="*/ 509063 h 6857995"/>
              <a:gd name="connsiteX145" fmla="*/ 8483855 w 9143994"/>
              <a:gd name="connsiteY145" fmla="*/ 510103 h 6857995"/>
              <a:gd name="connsiteX146" fmla="*/ 8488256 w 9143994"/>
              <a:gd name="connsiteY146" fmla="*/ 495767 h 6857995"/>
              <a:gd name="connsiteX147" fmla="*/ 8485006 w 9143994"/>
              <a:gd name="connsiteY147" fmla="*/ 495247 h 6857995"/>
              <a:gd name="connsiteX148" fmla="*/ 8164210 w 9143994"/>
              <a:gd name="connsiteY148" fmla="*/ 495247 h 6857995"/>
              <a:gd name="connsiteX149" fmla="*/ 8151082 w 9143994"/>
              <a:gd name="connsiteY149" fmla="*/ 502396 h 6857995"/>
              <a:gd name="connsiteX150" fmla="*/ 8141852 w 9143994"/>
              <a:gd name="connsiteY150" fmla="*/ 515358 h 6857995"/>
              <a:gd name="connsiteX151" fmla="*/ 8140849 w 9143994"/>
              <a:gd name="connsiteY151" fmla="*/ 515358 h 6857995"/>
              <a:gd name="connsiteX152" fmla="*/ 8147590 w 9143994"/>
              <a:gd name="connsiteY152" fmla="*/ 495284 h 6857995"/>
              <a:gd name="connsiteX153" fmla="*/ 8132177 w 9143994"/>
              <a:gd name="connsiteY153" fmla="*/ 495284 h 6857995"/>
              <a:gd name="connsiteX154" fmla="*/ 8118807 w 9143994"/>
              <a:gd name="connsiteY154" fmla="*/ 541356 h 6857995"/>
              <a:gd name="connsiteX155" fmla="*/ 8134424 w 9143994"/>
              <a:gd name="connsiteY155" fmla="*/ 541356 h 6857995"/>
              <a:gd name="connsiteX156" fmla="*/ 8138473 w 9143994"/>
              <a:gd name="connsiteY156" fmla="*/ 527317 h 6857995"/>
              <a:gd name="connsiteX157" fmla="*/ 8145399 w 9143994"/>
              <a:gd name="connsiteY157" fmla="*/ 517772 h 6857995"/>
              <a:gd name="connsiteX158" fmla="*/ 8154108 w 9143994"/>
              <a:gd name="connsiteY158" fmla="*/ 509472 h 6857995"/>
              <a:gd name="connsiteX159" fmla="*/ 8154851 w 9143994"/>
              <a:gd name="connsiteY159" fmla="*/ 510753 h 6857995"/>
              <a:gd name="connsiteX160" fmla="*/ 8146105 w 9143994"/>
              <a:gd name="connsiteY160" fmla="*/ 541337 h 6857995"/>
              <a:gd name="connsiteX161" fmla="*/ 8161592 w 9143994"/>
              <a:gd name="connsiteY161" fmla="*/ 541375 h 6857995"/>
              <a:gd name="connsiteX162" fmla="*/ 8171304 w 9143994"/>
              <a:gd name="connsiteY162" fmla="*/ 507187 h 6857995"/>
              <a:gd name="connsiteX163" fmla="*/ 8170320 w 9143994"/>
              <a:gd name="connsiteY163" fmla="*/ 497958 h 6857995"/>
              <a:gd name="connsiteX164" fmla="*/ 8164210 w 9143994"/>
              <a:gd name="connsiteY164" fmla="*/ 495247 h 6857995"/>
              <a:gd name="connsiteX165" fmla="*/ 8217914 w 9143994"/>
              <a:gd name="connsiteY165" fmla="*/ 495229 h 6857995"/>
              <a:gd name="connsiteX166" fmla="*/ 8207460 w 9143994"/>
              <a:gd name="connsiteY166" fmla="*/ 495433 h 6857995"/>
              <a:gd name="connsiteX167" fmla="*/ 8185974 w 9143994"/>
              <a:gd name="connsiteY167" fmla="*/ 506723 h 6857995"/>
              <a:gd name="connsiteX168" fmla="*/ 8174981 w 9143994"/>
              <a:gd name="connsiteY168" fmla="*/ 529249 h 6857995"/>
              <a:gd name="connsiteX169" fmla="*/ 8176875 w 9143994"/>
              <a:gd name="connsiteY169" fmla="*/ 537438 h 6857995"/>
              <a:gd name="connsiteX170" fmla="*/ 8184136 w 9143994"/>
              <a:gd name="connsiteY170" fmla="*/ 540985 h 6857995"/>
              <a:gd name="connsiteX171" fmla="*/ 8205435 w 9143994"/>
              <a:gd name="connsiteY171" fmla="*/ 522378 h 6857995"/>
              <a:gd name="connsiteX172" fmla="*/ 8207292 w 9143994"/>
              <a:gd name="connsiteY172" fmla="*/ 522378 h 6857995"/>
              <a:gd name="connsiteX173" fmla="*/ 8204024 w 9143994"/>
              <a:gd name="connsiteY173" fmla="*/ 532963 h 6857995"/>
              <a:gd name="connsiteX174" fmla="*/ 8198899 w 9143994"/>
              <a:gd name="connsiteY174" fmla="*/ 544235 h 6857995"/>
              <a:gd name="connsiteX175" fmla="*/ 8189911 w 9143994"/>
              <a:gd name="connsiteY175" fmla="*/ 549453 h 6857995"/>
              <a:gd name="connsiteX176" fmla="*/ 8171174 w 9143994"/>
              <a:gd name="connsiteY176" fmla="*/ 543882 h 6857995"/>
              <a:gd name="connsiteX177" fmla="*/ 8172362 w 9143994"/>
              <a:gd name="connsiteY177" fmla="*/ 557178 h 6857995"/>
              <a:gd name="connsiteX178" fmla="*/ 8186717 w 9143994"/>
              <a:gd name="connsiteY178" fmla="*/ 558441 h 6857995"/>
              <a:gd name="connsiteX179" fmla="*/ 8216633 w 9143994"/>
              <a:gd name="connsiteY179" fmla="*/ 538366 h 6857995"/>
              <a:gd name="connsiteX180" fmla="*/ 8228704 w 9143994"/>
              <a:gd name="connsiteY180" fmla="*/ 495229 h 6857995"/>
              <a:gd name="connsiteX181" fmla="*/ 8217914 w 9143994"/>
              <a:gd name="connsiteY181" fmla="*/ 495229 h 6857995"/>
              <a:gd name="connsiteX182" fmla="*/ 8120794 w 9143994"/>
              <a:gd name="connsiteY182" fmla="*/ 495191 h 6857995"/>
              <a:gd name="connsiteX183" fmla="*/ 8110061 w 9143994"/>
              <a:gd name="connsiteY183" fmla="*/ 495265 h 6857995"/>
              <a:gd name="connsiteX184" fmla="*/ 8098603 w 9143994"/>
              <a:gd name="connsiteY184" fmla="*/ 495432 h 6857995"/>
              <a:gd name="connsiteX185" fmla="*/ 8077080 w 9143994"/>
              <a:gd name="connsiteY185" fmla="*/ 507521 h 6857995"/>
              <a:gd name="connsiteX186" fmla="*/ 8066087 w 9143994"/>
              <a:gd name="connsiteY186" fmla="*/ 530492 h 6857995"/>
              <a:gd name="connsiteX187" fmla="*/ 8067963 w 9143994"/>
              <a:gd name="connsiteY187" fmla="*/ 538663 h 6857995"/>
              <a:gd name="connsiteX188" fmla="*/ 8074926 w 9143994"/>
              <a:gd name="connsiteY188" fmla="*/ 542377 h 6857995"/>
              <a:gd name="connsiteX189" fmla="*/ 8088037 w 9143994"/>
              <a:gd name="connsiteY189" fmla="*/ 535246 h 6857995"/>
              <a:gd name="connsiteX190" fmla="*/ 8097284 w 9143994"/>
              <a:gd name="connsiteY190" fmla="*/ 522322 h 6857995"/>
              <a:gd name="connsiteX191" fmla="*/ 8098287 w 9143994"/>
              <a:gd name="connsiteY191" fmla="*/ 522322 h 6857995"/>
              <a:gd name="connsiteX192" fmla="*/ 8091843 w 9143994"/>
              <a:gd name="connsiteY192" fmla="*/ 541337 h 6857995"/>
              <a:gd name="connsiteX193" fmla="*/ 8107331 w 9143994"/>
              <a:gd name="connsiteY193" fmla="*/ 541337 h 6857995"/>
              <a:gd name="connsiteX194" fmla="*/ 8309167 w 9143994"/>
              <a:gd name="connsiteY194" fmla="*/ 495061 h 6857995"/>
              <a:gd name="connsiteX195" fmla="*/ 8295574 w 9143994"/>
              <a:gd name="connsiteY195" fmla="*/ 497939 h 6857995"/>
              <a:gd name="connsiteX196" fmla="*/ 8287626 w 9143994"/>
              <a:gd name="connsiteY196" fmla="*/ 509026 h 6857995"/>
              <a:gd name="connsiteX197" fmla="*/ 8290133 w 9143994"/>
              <a:gd name="connsiteY197" fmla="*/ 517029 h 6857995"/>
              <a:gd name="connsiteX198" fmla="*/ 8295593 w 9143994"/>
              <a:gd name="connsiteY198" fmla="*/ 523027 h 6857995"/>
              <a:gd name="connsiteX199" fmla="*/ 8298248 w 9143994"/>
              <a:gd name="connsiteY199" fmla="*/ 528840 h 6857995"/>
              <a:gd name="connsiteX200" fmla="*/ 8296484 w 9143994"/>
              <a:gd name="connsiteY200" fmla="*/ 531904 h 6857995"/>
              <a:gd name="connsiteX201" fmla="*/ 8292974 w 9143994"/>
              <a:gd name="connsiteY201" fmla="*/ 533111 h 6857995"/>
              <a:gd name="connsiteX202" fmla="*/ 8279455 w 9143994"/>
              <a:gd name="connsiteY202" fmla="*/ 529118 h 6857995"/>
              <a:gd name="connsiteX203" fmla="*/ 8276410 w 9143994"/>
              <a:gd name="connsiteY203" fmla="*/ 539684 h 6857995"/>
              <a:gd name="connsiteX204" fmla="*/ 8292139 w 9143994"/>
              <a:gd name="connsiteY204" fmla="*/ 542136 h 6857995"/>
              <a:gd name="connsiteX205" fmla="*/ 8306159 w 9143994"/>
              <a:gd name="connsiteY205" fmla="*/ 538960 h 6857995"/>
              <a:gd name="connsiteX206" fmla="*/ 8313977 w 9143994"/>
              <a:gd name="connsiteY206" fmla="*/ 527187 h 6857995"/>
              <a:gd name="connsiteX207" fmla="*/ 8311303 w 9143994"/>
              <a:gd name="connsiteY207" fmla="*/ 519090 h 6857995"/>
              <a:gd name="connsiteX208" fmla="*/ 8305361 w 9143994"/>
              <a:gd name="connsiteY208" fmla="*/ 513241 h 6857995"/>
              <a:gd name="connsiteX209" fmla="*/ 8302371 w 9143994"/>
              <a:gd name="connsiteY209" fmla="*/ 508227 h 6857995"/>
              <a:gd name="connsiteX210" fmla="*/ 8308889 w 9143994"/>
              <a:gd name="connsiteY210" fmla="*/ 504086 h 6857995"/>
              <a:gd name="connsiteX211" fmla="*/ 8318489 w 9143994"/>
              <a:gd name="connsiteY211" fmla="*/ 506147 h 6857995"/>
              <a:gd name="connsiteX212" fmla="*/ 8321256 w 9143994"/>
              <a:gd name="connsiteY212" fmla="*/ 496435 h 6857995"/>
              <a:gd name="connsiteX213" fmla="*/ 8309167 w 9143994"/>
              <a:gd name="connsiteY213" fmla="*/ 495061 h 6857995"/>
              <a:gd name="connsiteX214" fmla="*/ 8867936 w 9143994"/>
              <a:gd name="connsiteY214" fmla="*/ 486872 h 6857995"/>
              <a:gd name="connsiteX215" fmla="*/ 8851687 w 9143994"/>
              <a:gd name="connsiteY215" fmla="*/ 489193 h 6857995"/>
              <a:gd name="connsiteX216" fmla="*/ 8842662 w 9143994"/>
              <a:gd name="connsiteY216" fmla="*/ 518849 h 6857995"/>
              <a:gd name="connsiteX217" fmla="*/ 8839449 w 9143994"/>
              <a:gd name="connsiteY217" fmla="*/ 532814 h 6857995"/>
              <a:gd name="connsiteX218" fmla="*/ 8842198 w 9143994"/>
              <a:gd name="connsiteY218" fmla="*/ 540168 h 6857995"/>
              <a:gd name="connsiteX219" fmla="*/ 8849978 w 9143994"/>
              <a:gd name="connsiteY219" fmla="*/ 542396 h 6857995"/>
              <a:gd name="connsiteX220" fmla="*/ 8861733 w 9143994"/>
              <a:gd name="connsiteY220" fmla="*/ 540372 h 6857995"/>
              <a:gd name="connsiteX221" fmla="*/ 8864537 w 9143994"/>
              <a:gd name="connsiteY221" fmla="*/ 530530 h 6857995"/>
              <a:gd name="connsiteX222" fmla="*/ 8859542 w 9143994"/>
              <a:gd name="connsiteY222" fmla="*/ 532405 h 6857995"/>
              <a:gd name="connsiteX223" fmla="*/ 8856404 w 9143994"/>
              <a:gd name="connsiteY223" fmla="*/ 527986 h 6857995"/>
              <a:gd name="connsiteX224" fmla="*/ 8859003 w 9143994"/>
              <a:gd name="connsiteY224" fmla="*/ 516510 h 6857995"/>
              <a:gd name="connsiteX225" fmla="*/ 8862810 w 9143994"/>
              <a:gd name="connsiteY225" fmla="*/ 504365 h 6857995"/>
              <a:gd name="connsiteX226" fmla="*/ 8870313 w 9143994"/>
              <a:gd name="connsiteY226" fmla="*/ 504365 h 6857995"/>
              <a:gd name="connsiteX227" fmla="*/ 8872963 w 9143994"/>
              <a:gd name="connsiteY227" fmla="*/ 495451 h 6857995"/>
              <a:gd name="connsiteX228" fmla="*/ 8872968 w 9143994"/>
              <a:gd name="connsiteY228" fmla="*/ 495451 h 6857995"/>
              <a:gd name="connsiteX229" fmla="*/ 8872968 w 9143994"/>
              <a:gd name="connsiteY229" fmla="*/ 495433 h 6857995"/>
              <a:gd name="connsiteX230" fmla="*/ 8872963 w 9143994"/>
              <a:gd name="connsiteY230" fmla="*/ 495451 h 6857995"/>
              <a:gd name="connsiteX231" fmla="*/ 8865429 w 9143994"/>
              <a:gd name="connsiteY231" fmla="*/ 495451 h 6857995"/>
              <a:gd name="connsiteX232" fmla="*/ 8834844 w 9143994"/>
              <a:gd name="connsiteY232" fmla="*/ 486872 h 6857995"/>
              <a:gd name="connsiteX233" fmla="*/ 8818596 w 9143994"/>
              <a:gd name="connsiteY233" fmla="*/ 489193 h 6857995"/>
              <a:gd name="connsiteX234" fmla="*/ 8809571 w 9143994"/>
              <a:gd name="connsiteY234" fmla="*/ 518849 h 6857995"/>
              <a:gd name="connsiteX235" fmla="*/ 8806358 w 9143994"/>
              <a:gd name="connsiteY235" fmla="*/ 532814 h 6857995"/>
              <a:gd name="connsiteX236" fmla="*/ 8809125 w 9143994"/>
              <a:gd name="connsiteY236" fmla="*/ 540168 h 6857995"/>
              <a:gd name="connsiteX237" fmla="*/ 8816906 w 9143994"/>
              <a:gd name="connsiteY237" fmla="*/ 542396 h 6857995"/>
              <a:gd name="connsiteX238" fmla="*/ 8828642 w 9143994"/>
              <a:gd name="connsiteY238" fmla="*/ 540372 h 6857995"/>
              <a:gd name="connsiteX239" fmla="*/ 8831465 w 9143994"/>
              <a:gd name="connsiteY239" fmla="*/ 530530 h 6857995"/>
              <a:gd name="connsiteX240" fmla="*/ 8826506 w 9143994"/>
              <a:gd name="connsiteY240" fmla="*/ 532405 h 6857995"/>
              <a:gd name="connsiteX241" fmla="*/ 8823331 w 9143994"/>
              <a:gd name="connsiteY241" fmla="*/ 527986 h 6857995"/>
              <a:gd name="connsiteX242" fmla="*/ 8825894 w 9143994"/>
              <a:gd name="connsiteY242" fmla="*/ 516510 h 6857995"/>
              <a:gd name="connsiteX243" fmla="*/ 8829570 w 9143994"/>
              <a:gd name="connsiteY243" fmla="*/ 504365 h 6857995"/>
              <a:gd name="connsiteX244" fmla="*/ 8837110 w 9143994"/>
              <a:gd name="connsiteY244" fmla="*/ 504365 h 6857995"/>
              <a:gd name="connsiteX245" fmla="*/ 8839760 w 9143994"/>
              <a:gd name="connsiteY245" fmla="*/ 495451 h 6857995"/>
              <a:gd name="connsiteX246" fmla="*/ 8839765 w 9143994"/>
              <a:gd name="connsiteY246" fmla="*/ 495451 h 6857995"/>
              <a:gd name="connsiteX247" fmla="*/ 8839765 w 9143994"/>
              <a:gd name="connsiteY247" fmla="*/ 495433 h 6857995"/>
              <a:gd name="connsiteX248" fmla="*/ 8839760 w 9143994"/>
              <a:gd name="connsiteY248" fmla="*/ 495451 h 6857995"/>
              <a:gd name="connsiteX249" fmla="*/ 8832226 w 9143994"/>
              <a:gd name="connsiteY249" fmla="*/ 495451 h 6857995"/>
              <a:gd name="connsiteX250" fmla="*/ 8544559 w 9143994"/>
              <a:gd name="connsiteY250" fmla="*/ 486853 h 6857995"/>
              <a:gd name="connsiteX251" fmla="*/ 8528311 w 9143994"/>
              <a:gd name="connsiteY251" fmla="*/ 489174 h 6857995"/>
              <a:gd name="connsiteX252" fmla="*/ 8519267 w 9143994"/>
              <a:gd name="connsiteY252" fmla="*/ 518830 h 6857995"/>
              <a:gd name="connsiteX253" fmla="*/ 8516073 w 9143994"/>
              <a:gd name="connsiteY253" fmla="*/ 532795 h 6857995"/>
              <a:gd name="connsiteX254" fmla="*/ 8518859 w 9143994"/>
              <a:gd name="connsiteY254" fmla="*/ 540149 h 6857995"/>
              <a:gd name="connsiteX255" fmla="*/ 8526639 w 9143994"/>
              <a:gd name="connsiteY255" fmla="*/ 542377 h 6857995"/>
              <a:gd name="connsiteX256" fmla="*/ 8538338 w 9143994"/>
              <a:gd name="connsiteY256" fmla="*/ 540353 h 6857995"/>
              <a:gd name="connsiteX257" fmla="*/ 8541161 w 9143994"/>
              <a:gd name="connsiteY257" fmla="*/ 530529 h 6857995"/>
              <a:gd name="connsiteX258" fmla="*/ 8536184 w 9143994"/>
              <a:gd name="connsiteY258" fmla="*/ 532405 h 6857995"/>
              <a:gd name="connsiteX259" fmla="*/ 8533065 w 9143994"/>
              <a:gd name="connsiteY259" fmla="*/ 527985 h 6857995"/>
              <a:gd name="connsiteX260" fmla="*/ 8535590 w 9143994"/>
              <a:gd name="connsiteY260" fmla="*/ 516509 h 6857995"/>
              <a:gd name="connsiteX261" fmla="*/ 8539211 w 9143994"/>
              <a:gd name="connsiteY261" fmla="*/ 505219 h 6857995"/>
              <a:gd name="connsiteX262" fmla="*/ 8546713 w 9143994"/>
              <a:gd name="connsiteY262" fmla="*/ 505219 h 6857995"/>
              <a:gd name="connsiteX263" fmla="*/ 8549350 w 9143994"/>
              <a:gd name="connsiteY263" fmla="*/ 496268 h 6857995"/>
              <a:gd name="connsiteX264" fmla="*/ 8549350 w 9143994"/>
              <a:gd name="connsiteY264" fmla="*/ 496249 h 6857995"/>
              <a:gd name="connsiteX265" fmla="*/ 8541811 w 9143994"/>
              <a:gd name="connsiteY265" fmla="*/ 496249 h 6857995"/>
              <a:gd name="connsiteX266" fmla="*/ 8028873 w 9143994"/>
              <a:gd name="connsiteY266" fmla="*/ 477160 h 6857995"/>
              <a:gd name="connsiteX267" fmla="*/ 8010303 w 9143994"/>
              <a:gd name="connsiteY267" fmla="*/ 541375 h 6857995"/>
              <a:gd name="connsiteX268" fmla="*/ 8025902 w 9143994"/>
              <a:gd name="connsiteY268" fmla="*/ 541375 h 6857995"/>
              <a:gd name="connsiteX269" fmla="*/ 8029969 w 9143994"/>
              <a:gd name="connsiteY269" fmla="*/ 527299 h 6857995"/>
              <a:gd name="connsiteX270" fmla="*/ 8036914 w 9143994"/>
              <a:gd name="connsiteY270" fmla="*/ 517791 h 6857995"/>
              <a:gd name="connsiteX271" fmla="*/ 8045604 w 9143994"/>
              <a:gd name="connsiteY271" fmla="*/ 509472 h 6857995"/>
              <a:gd name="connsiteX272" fmla="*/ 8046366 w 9143994"/>
              <a:gd name="connsiteY272" fmla="*/ 510753 h 6857995"/>
              <a:gd name="connsiteX273" fmla="*/ 8037582 w 9143994"/>
              <a:gd name="connsiteY273" fmla="*/ 541338 h 6857995"/>
              <a:gd name="connsiteX274" fmla="*/ 8037582 w 9143994"/>
              <a:gd name="connsiteY274" fmla="*/ 541356 h 6857995"/>
              <a:gd name="connsiteX275" fmla="*/ 8053070 w 9143994"/>
              <a:gd name="connsiteY275" fmla="*/ 541356 h 6857995"/>
              <a:gd name="connsiteX276" fmla="*/ 8062763 w 9143994"/>
              <a:gd name="connsiteY276" fmla="*/ 507188 h 6857995"/>
              <a:gd name="connsiteX277" fmla="*/ 8061779 w 9143994"/>
              <a:gd name="connsiteY277" fmla="*/ 497958 h 6857995"/>
              <a:gd name="connsiteX278" fmla="*/ 8055651 w 9143994"/>
              <a:gd name="connsiteY278" fmla="*/ 495210 h 6857995"/>
              <a:gd name="connsiteX279" fmla="*/ 8042522 w 9143994"/>
              <a:gd name="connsiteY279" fmla="*/ 502378 h 6857995"/>
              <a:gd name="connsiteX280" fmla="*/ 8033274 w 9143994"/>
              <a:gd name="connsiteY280" fmla="*/ 515358 h 6857995"/>
              <a:gd name="connsiteX281" fmla="*/ 8032271 w 9143994"/>
              <a:gd name="connsiteY281" fmla="*/ 515358 h 6857995"/>
              <a:gd name="connsiteX282" fmla="*/ 8044360 w 9143994"/>
              <a:gd name="connsiteY282" fmla="*/ 477160 h 6857995"/>
              <a:gd name="connsiteX283" fmla="*/ 8567029 w 9143994"/>
              <a:gd name="connsiteY283" fmla="*/ 477141 h 6857995"/>
              <a:gd name="connsiteX284" fmla="*/ 8548459 w 9143994"/>
              <a:gd name="connsiteY284" fmla="*/ 541337 h 6857995"/>
              <a:gd name="connsiteX285" fmla="*/ 8564039 w 9143994"/>
              <a:gd name="connsiteY285" fmla="*/ 541337 h 6857995"/>
              <a:gd name="connsiteX286" fmla="*/ 8568125 w 9143994"/>
              <a:gd name="connsiteY286" fmla="*/ 527298 h 6857995"/>
              <a:gd name="connsiteX287" fmla="*/ 8575051 w 9143994"/>
              <a:gd name="connsiteY287" fmla="*/ 517753 h 6857995"/>
              <a:gd name="connsiteX288" fmla="*/ 8583760 w 9143994"/>
              <a:gd name="connsiteY288" fmla="*/ 509453 h 6857995"/>
              <a:gd name="connsiteX289" fmla="*/ 8584503 w 9143994"/>
              <a:gd name="connsiteY289" fmla="*/ 510734 h 6857995"/>
              <a:gd name="connsiteX290" fmla="*/ 8575757 w 9143994"/>
              <a:gd name="connsiteY290" fmla="*/ 541337 h 6857995"/>
              <a:gd name="connsiteX291" fmla="*/ 8575757 w 9143994"/>
              <a:gd name="connsiteY291" fmla="*/ 541356 h 6857995"/>
              <a:gd name="connsiteX292" fmla="*/ 8591244 w 9143994"/>
              <a:gd name="connsiteY292" fmla="*/ 541356 h 6857995"/>
              <a:gd name="connsiteX293" fmla="*/ 8600938 w 9143994"/>
              <a:gd name="connsiteY293" fmla="*/ 507169 h 6857995"/>
              <a:gd name="connsiteX294" fmla="*/ 8599953 w 9143994"/>
              <a:gd name="connsiteY294" fmla="*/ 497958 h 6857995"/>
              <a:gd name="connsiteX295" fmla="*/ 8593825 w 9143994"/>
              <a:gd name="connsiteY295" fmla="*/ 495228 h 6857995"/>
              <a:gd name="connsiteX296" fmla="*/ 8580696 w 9143994"/>
              <a:gd name="connsiteY296" fmla="*/ 502377 h 6857995"/>
              <a:gd name="connsiteX297" fmla="*/ 8571449 w 9143994"/>
              <a:gd name="connsiteY297" fmla="*/ 515358 h 6857995"/>
              <a:gd name="connsiteX298" fmla="*/ 8570446 w 9143994"/>
              <a:gd name="connsiteY298" fmla="*/ 515358 h 6857995"/>
              <a:gd name="connsiteX299" fmla="*/ 8582535 w 9143994"/>
              <a:gd name="connsiteY299" fmla="*/ 477141 h 6857995"/>
              <a:gd name="connsiteX300" fmla="*/ 8388980 w 9143994"/>
              <a:gd name="connsiteY300" fmla="*/ 476213 h 6857995"/>
              <a:gd name="connsiteX301" fmla="*/ 8372769 w 9143994"/>
              <a:gd name="connsiteY301" fmla="*/ 481673 h 6857995"/>
              <a:gd name="connsiteX302" fmla="*/ 8362778 w 9143994"/>
              <a:gd name="connsiteY302" fmla="*/ 496250 h 6857995"/>
              <a:gd name="connsiteX303" fmla="*/ 8346678 w 9143994"/>
              <a:gd name="connsiteY303" fmla="*/ 551588 h 6857995"/>
              <a:gd name="connsiteX304" fmla="*/ 8362351 w 9143994"/>
              <a:gd name="connsiteY304" fmla="*/ 551588 h 6857995"/>
              <a:gd name="connsiteX305" fmla="*/ 8375796 w 9143994"/>
              <a:gd name="connsiteY305" fmla="*/ 505219 h 6857995"/>
              <a:gd name="connsiteX306" fmla="*/ 8387086 w 9143994"/>
              <a:gd name="connsiteY306" fmla="*/ 505219 h 6857995"/>
              <a:gd name="connsiteX307" fmla="*/ 8389760 w 9143994"/>
              <a:gd name="connsiteY307" fmla="*/ 496250 h 6857995"/>
              <a:gd name="connsiteX308" fmla="*/ 8378284 w 9143994"/>
              <a:gd name="connsiteY308" fmla="*/ 496250 h 6857995"/>
              <a:gd name="connsiteX309" fmla="*/ 8380884 w 9143994"/>
              <a:gd name="connsiteY309" fmla="*/ 488618 h 6857995"/>
              <a:gd name="connsiteX310" fmla="*/ 8387439 w 9143994"/>
              <a:gd name="connsiteY310" fmla="*/ 485145 h 6857995"/>
              <a:gd name="connsiteX311" fmla="*/ 8397355 w 9143994"/>
              <a:gd name="connsiteY311" fmla="*/ 487708 h 6857995"/>
              <a:gd name="connsiteX312" fmla="*/ 8400067 w 9143994"/>
              <a:gd name="connsiteY312" fmla="*/ 478144 h 6857995"/>
              <a:gd name="connsiteX313" fmla="*/ 8388980 w 9143994"/>
              <a:gd name="connsiteY313" fmla="*/ 476213 h 6857995"/>
              <a:gd name="connsiteX314" fmla="*/ 8727956 w 9143994"/>
              <a:gd name="connsiteY314" fmla="*/ 475544 h 6857995"/>
              <a:gd name="connsiteX315" fmla="*/ 8738262 w 9143994"/>
              <a:gd name="connsiteY315" fmla="*/ 481988 h 6857995"/>
              <a:gd name="connsiteX316" fmla="*/ 8722626 w 9143994"/>
              <a:gd name="connsiteY316" fmla="*/ 496714 h 6857995"/>
              <a:gd name="connsiteX317" fmla="*/ 8716479 w 9143994"/>
              <a:gd name="connsiteY317" fmla="*/ 496714 h 6857995"/>
              <a:gd name="connsiteX318" fmla="*/ 8722552 w 9143994"/>
              <a:gd name="connsiteY318" fmla="*/ 476398 h 6857995"/>
              <a:gd name="connsiteX319" fmla="*/ 8727956 w 9143994"/>
              <a:gd name="connsiteY319" fmla="*/ 475544 h 6857995"/>
              <a:gd name="connsiteX320" fmla="*/ 8706247 w 9143994"/>
              <a:gd name="connsiteY320" fmla="*/ 465535 h 6857995"/>
              <a:gd name="connsiteX321" fmla="*/ 8683722 w 9143994"/>
              <a:gd name="connsiteY321" fmla="*/ 542043 h 6857995"/>
              <a:gd name="connsiteX322" fmla="*/ 8721196 w 9143994"/>
              <a:gd name="connsiteY322" fmla="*/ 542043 h 6857995"/>
              <a:gd name="connsiteX323" fmla="*/ 8749125 w 9143994"/>
              <a:gd name="connsiteY323" fmla="*/ 520335 h 6857995"/>
              <a:gd name="connsiteX324" fmla="*/ 8733081 w 9143994"/>
              <a:gd name="connsiteY324" fmla="*/ 502656 h 6857995"/>
              <a:gd name="connsiteX325" fmla="*/ 8733099 w 9143994"/>
              <a:gd name="connsiteY325" fmla="*/ 502433 h 6857995"/>
              <a:gd name="connsiteX326" fmla="*/ 8757017 w 9143994"/>
              <a:gd name="connsiteY326" fmla="*/ 480242 h 6857995"/>
              <a:gd name="connsiteX327" fmla="*/ 8730481 w 9143994"/>
              <a:gd name="connsiteY327" fmla="*/ 465535 h 6857995"/>
              <a:gd name="connsiteX328" fmla="*/ 7996116 w 9143994"/>
              <a:gd name="connsiteY328" fmla="*/ 465256 h 6857995"/>
              <a:gd name="connsiteX329" fmla="*/ 7935652 w 9143994"/>
              <a:gd name="connsiteY329" fmla="*/ 516676 h 6857995"/>
              <a:gd name="connsiteX330" fmla="*/ 7965791 w 9143994"/>
              <a:gd name="connsiteY330" fmla="*/ 545441 h 6857995"/>
              <a:gd name="connsiteX331" fmla="*/ 7998642 w 9143994"/>
              <a:gd name="connsiteY331" fmla="*/ 541374 h 6857995"/>
              <a:gd name="connsiteX332" fmla="*/ 8002114 w 9143994"/>
              <a:gd name="connsiteY332" fmla="*/ 529972 h 6857995"/>
              <a:gd name="connsiteX333" fmla="*/ 8000294 w 9143994"/>
              <a:gd name="connsiteY333" fmla="*/ 530455 h 6857995"/>
              <a:gd name="connsiteX334" fmla="*/ 7975838 w 9143994"/>
              <a:gd name="connsiteY334" fmla="*/ 535172 h 6857995"/>
              <a:gd name="connsiteX335" fmla="*/ 7956952 w 9143994"/>
              <a:gd name="connsiteY335" fmla="*/ 514169 h 6857995"/>
              <a:gd name="connsiteX336" fmla="*/ 7993349 w 9143994"/>
              <a:gd name="connsiteY336" fmla="*/ 475525 h 6857995"/>
              <a:gd name="connsiteX337" fmla="*/ 8016450 w 9143994"/>
              <a:gd name="connsiteY337" fmla="*/ 480520 h 6857995"/>
              <a:gd name="connsiteX338" fmla="*/ 8020108 w 9143994"/>
              <a:gd name="connsiteY338" fmla="*/ 468264 h 6857995"/>
              <a:gd name="connsiteX339" fmla="*/ 7996116 w 9143994"/>
              <a:gd name="connsiteY339" fmla="*/ 465256 h 6857995"/>
              <a:gd name="connsiteX340" fmla="*/ 8709367 w 9143994"/>
              <a:gd name="connsiteY340" fmla="*/ 346613 h 6857995"/>
              <a:gd name="connsiteX341" fmla="*/ 8732858 w 9143994"/>
              <a:gd name="connsiteY341" fmla="*/ 346613 h 6857995"/>
              <a:gd name="connsiteX342" fmla="*/ 8746080 w 9143994"/>
              <a:gd name="connsiteY342" fmla="*/ 359780 h 6857995"/>
              <a:gd name="connsiteX343" fmla="*/ 8733452 w 9143994"/>
              <a:gd name="connsiteY343" fmla="*/ 372834 h 6857995"/>
              <a:gd name="connsiteX344" fmla="*/ 8709367 w 9143994"/>
              <a:gd name="connsiteY344" fmla="*/ 372834 h 6857995"/>
              <a:gd name="connsiteX345" fmla="*/ 8771001 w 9143994"/>
              <a:gd name="connsiteY345" fmla="*/ 330012 h 6857995"/>
              <a:gd name="connsiteX346" fmla="*/ 8771001 w 9143994"/>
              <a:gd name="connsiteY346" fmla="*/ 426483 h 6857995"/>
              <a:gd name="connsiteX347" fmla="*/ 8790425 w 9143994"/>
              <a:gd name="connsiteY347" fmla="*/ 426483 h 6857995"/>
              <a:gd name="connsiteX348" fmla="*/ 8790425 w 9143994"/>
              <a:gd name="connsiteY348" fmla="*/ 330012 h 6857995"/>
              <a:gd name="connsiteX349" fmla="*/ 8618041 w 9143994"/>
              <a:gd name="connsiteY349" fmla="*/ 330012 h 6857995"/>
              <a:gd name="connsiteX350" fmla="*/ 8618041 w 9143994"/>
              <a:gd name="connsiteY350" fmla="*/ 346725 h 6857995"/>
              <a:gd name="connsiteX351" fmla="*/ 8641625 w 9143994"/>
              <a:gd name="connsiteY351" fmla="*/ 346725 h 6857995"/>
              <a:gd name="connsiteX352" fmla="*/ 8641625 w 9143994"/>
              <a:gd name="connsiteY352" fmla="*/ 426483 h 6857995"/>
              <a:gd name="connsiteX353" fmla="*/ 8661457 w 9143994"/>
              <a:gd name="connsiteY353" fmla="*/ 426483 h 6857995"/>
              <a:gd name="connsiteX354" fmla="*/ 8661457 w 9143994"/>
              <a:gd name="connsiteY354" fmla="*/ 346725 h 6857995"/>
              <a:gd name="connsiteX355" fmla="*/ 8685041 w 9143994"/>
              <a:gd name="connsiteY355" fmla="*/ 346725 h 6857995"/>
              <a:gd name="connsiteX356" fmla="*/ 8685041 w 9143994"/>
              <a:gd name="connsiteY356" fmla="*/ 330012 h 6857995"/>
              <a:gd name="connsiteX357" fmla="*/ 8661457 w 9143994"/>
              <a:gd name="connsiteY357" fmla="*/ 330012 h 6857995"/>
              <a:gd name="connsiteX358" fmla="*/ 8641625 w 9143994"/>
              <a:gd name="connsiteY358" fmla="*/ 330012 h 6857995"/>
              <a:gd name="connsiteX359" fmla="*/ 8461960 w 9143994"/>
              <a:gd name="connsiteY359" fmla="*/ 330012 h 6857995"/>
              <a:gd name="connsiteX360" fmla="*/ 8461960 w 9143994"/>
              <a:gd name="connsiteY360" fmla="*/ 346725 h 6857995"/>
              <a:gd name="connsiteX361" fmla="*/ 8461960 w 9143994"/>
              <a:gd name="connsiteY361" fmla="*/ 409714 h 6857995"/>
              <a:gd name="connsiteX362" fmla="*/ 8461960 w 9143994"/>
              <a:gd name="connsiteY362" fmla="*/ 426483 h 6857995"/>
              <a:gd name="connsiteX363" fmla="*/ 8481496 w 9143994"/>
              <a:gd name="connsiteY363" fmla="*/ 426483 h 6857995"/>
              <a:gd name="connsiteX364" fmla="*/ 8534736 w 9143994"/>
              <a:gd name="connsiteY364" fmla="*/ 426483 h 6857995"/>
              <a:gd name="connsiteX365" fmla="*/ 8534736 w 9143994"/>
              <a:gd name="connsiteY365" fmla="*/ 409714 h 6857995"/>
              <a:gd name="connsiteX366" fmla="*/ 8481496 w 9143994"/>
              <a:gd name="connsiteY366" fmla="*/ 409714 h 6857995"/>
              <a:gd name="connsiteX367" fmla="*/ 8481496 w 9143994"/>
              <a:gd name="connsiteY367" fmla="*/ 384013 h 6857995"/>
              <a:gd name="connsiteX368" fmla="*/ 8527642 w 9143994"/>
              <a:gd name="connsiteY368" fmla="*/ 384013 h 6857995"/>
              <a:gd name="connsiteX369" fmla="*/ 8527642 w 9143994"/>
              <a:gd name="connsiteY369" fmla="*/ 367319 h 6857995"/>
              <a:gd name="connsiteX370" fmla="*/ 8481496 w 9143994"/>
              <a:gd name="connsiteY370" fmla="*/ 367319 h 6857995"/>
              <a:gd name="connsiteX371" fmla="*/ 8481496 w 9143994"/>
              <a:gd name="connsiteY371" fmla="*/ 346725 h 6857995"/>
              <a:gd name="connsiteX372" fmla="*/ 8533398 w 9143994"/>
              <a:gd name="connsiteY372" fmla="*/ 346725 h 6857995"/>
              <a:gd name="connsiteX373" fmla="*/ 8533398 w 9143994"/>
              <a:gd name="connsiteY373" fmla="*/ 330012 h 6857995"/>
              <a:gd name="connsiteX374" fmla="*/ 8481496 w 9143994"/>
              <a:gd name="connsiteY374" fmla="*/ 330012 h 6857995"/>
              <a:gd name="connsiteX375" fmla="*/ 8391376 w 9143994"/>
              <a:gd name="connsiteY375" fmla="*/ 330012 h 6857995"/>
              <a:gd name="connsiteX376" fmla="*/ 8391376 w 9143994"/>
              <a:gd name="connsiteY376" fmla="*/ 409714 h 6857995"/>
              <a:gd name="connsiteX377" fmla="*/ 8391376 w 9143994"/>
              <a:gd name="connsiteY377" fmla="*/ 426483 h 6857995"/>
              <a:gd name="connsiteX378" fmla="*/ 8410912 w 9143994"/>
              <a:gd name="connsiteY378" fmla="*/ 426483 h 6857995"/>
              <a:gd name="connsiteX379" fmla="*/ 8456389 w 9143994"/>
              <a:gd name="connsiteY379" fmla="*/ 426483 h 6857995"/>
              <a:gd name="connsiteX380" fmla="*/ 8456389 w 9143994"/>
              <a:gd name="connsiteY380" fmla="*/ 409714 h 6857995"/>
              <a:gd name="connsiteX381" fmla="*/ 8410912 w 9143994"/>
              <a:gd name="connsiteY381" fmla="*/ 409714 h 6857995"/>
              <a:gd name="connsiteX382" fmla="*/ 8410912 w 9143994"/>
              <a:gd name="connsiteY382" fmla="*/ 330012 h 6857995"/>
              <a:gd name="connsiteX383" fmla="*/ 8312306 w 9143994"/>
              <a:gd name="connsiteY383" fmla="*/ 330012 h 6857995"/>
              <a:gd name="connsiteX384" fmla="*/ 8312306 w 9143994"/>
              <a:gd name="connsiteY384" fmla="*/ 346725 h 6857995"/>
              <a:gd name="connsiteX385" fmla="*/ 8312306 w 9143994"/>
              <a:gd name="connsiteY385" fmla="*/ 409714 h 6857995"/>
              <a:gd name="connsiteX386" fmla="*/ 8312306 w 9143994"/>
              <a:gd name="connsiteY386" fmla="*/ 426483 h 6857995"/>
              <a:gd name="connsiteX387" fmla="*/ 8331860 w 9143994"/>
              <a:gd name="connsiteY387" fmla="*/ 426483 h 6857995"/>
              <a:gd name="connsiteX388" fmla="*/ 8385100 w 9143994"/>
              <a:gd name="connsiteY388" fmla="*/ 426483 h 6857995"/>
              <a:gd name="connsiteX389" fmla="*/ 8385100 w 9143994"/>
              <a:gd name="connsiteY389" fmla="*/ 409714 h 6857995"/>
              <a:gd name="connsiteX390" fmla="*/ 8331860 w 9143994"/>
              <a:gd name="connsiteY390" fmla="*/ 409714 h 6857995"/>
              <a:gd name="connsiteX391" fmla="*/ 8331860 w 9143994"/>
              <a:gd name="connsiteY391" fmla="*/ 384013 h 6857995"/>
              <a:gd name="connsiteX392" fmla="*/ 8377969 w 9143994"/>
              <a:gd name="connsiteY392" fmla="*/ 384013 h 6857995"/>
              <a:gd name="connsiteX393" fmla="*/ 8377969 w 9143994"/>
              <a:gd name="connsiteY393" fmla="*/ 367319 h 6857995"/>
              <a:gd name="connsiteX394" fmla="*/ 8331860 w 9143994"/>
              <a:gd name="connsiteY394" fmla="*/ 367319 h 6857995"/>
              <a:gd name="connsiteX395" fmla="*/ 8331860 w 9143994"/>
              <a:gd name="connsiteY395" fmla="*/ 346725 h 6857995"/>
              <a:gd name="connsiteX396" fmla="*/ 8383744 w 9143994"/>
              <a:gd name="connsiteY396" fmla="*/ 346725 h 6857995"/>
              <a:gd name="connsiteX397" fmla="*/ 8383744 w 9143994"/>
              <a:gd name="connsiteY397" fmla="*/ 330012 h 6857995"/>
              <a:gd name="connsiteX398" fmla="*/ 8331860 w 9143994"/>
              <a:gd name="connsiteY398" fmla="*/ 330012 h 6857995"/>
              <a:gd name="connsiteX399" fmla="*/ 8689850 w 9143994"/>
              <a:gd name="connsiteY399" fmla="*/ 329883 h 6857995"/>
              <a:gd name="connsiteX400" fmla="*/ 8689850 w 9143994"/>
              <a:gd name="connsiteY400" fmla="*/ 426353 h 6857995"/>
              <a:gd name="connsiteX401" fmla="*/ 8709386 w 9143994"/>
              <a:gd name="connsiteY401" fmla="*/ 426353 h 6857995"/>
              <a:gd name="connsiteX402" fmla="*/ 8709386 w 9143994"/>
              <a:gd name="connsiteY402" fmla="*/ 388340 h 6857995"/>
              <a:gd name="connsiteX403" fmla="*/ 8725950 w 9143994"/>
              <a:gd name="connsiteY403" fmla="*/ 388340 h 6857995"/>
              <a:gd name="connsiteX404" fmla="*/ 8743090 w 9143994"/>
              <a:gd name="connsiteY404" fmla="*/ 400392 h 6857995"/>
              <a:gd name="connsiteX405" fmla="*/ 8746358 w 9143994"/>
              <a:gd name="connsiteY405" fmla="*/ 426353 h 6857995"/>
              <a:gd name="connsiteX406" fmla="*/ 8766005 w 9143994"/>
              <a:gd name="connsiteY406" fmla="*/ 426353 h 6857995"/>
              <a:gd name="connsiteX407" fmla="*/ 8762551 w 9143994"/>
              <a:gd name="connsiteY407" fmla="*/ 401005 h 6857995"/>
              <a:gd name="connsiteX408" fmla="*/ 8748085 w 9143994"/>
              <a:gd name="connsiteY408" fmla="*/ 380169 h 6857995"/>
              <a:gd name="connsiteX409" fmla="*/ 8765225 w 9143994"/>
              <a:gd name="connsiteY409" fmla="*/ 356864 h 6857995"/>
              <a:gd name="connsiteX410" fmla="*/ 8733861 w 9143994"/>
              <a:gd name="connsiteY410" fmla="*/ 329883 h 6857995"/>
              <a:gd name="connsiteX411" fmla="*/ 8709386 w 9143994"/>
              <a:gd name="connsiteY411" fmla="*/ 329883 h 6857995"/>
              <a:gd name="connsiteX412" fmla="*/ 8690017 w 9143994"/>
              <a:gd name="connsiteY412" fmla="*/ 329883 h 6857995"/>
              <a:gd name="connsiteX413" fmla="*/ 8839579 w 9143994"/>
              <a:gd name="connsiteY413" fmla="*/ 327654 h 6857995"/>
              <a:gd name="connsiteX414" fmla="*/ 8795160 w 9143994"/>
              <a:gd name="connsiteY414" fmla="*/ 378108 h 6857995"/>
              <a:gd name="connsiteX415" fmla="*/ 8839579 w 9143994"/>
              <a:gd name="connsiteY415" fmla="*/ 428544 h 6857995"/>
              <a:gd name="connsiteX416" fmla="*/ 8881213 w 9143994"/>
              <a:gd name="connsiteY416" fmla="*/ 394487 h 6857995"/>
              <a:gd name="connsiteX417" fmla="*/ 8860842 w 9143994"/>
              <a:gd name="connsiteY417" fmla="*/ 394487 h 6857995"/>
              <a:gd name="connsiteX418" fmla="*/ 8840136 w 9143994"/>
              <a:gd name="connsiteY418" fmla="*/ 411553 h 6857995"/>
              <a:gd name="connsiteX419" fmla="*/ 8815271 w 9143994"/>
              <a:gd name="connsiteY419" fmla="*/ 377830 h 6857995"/>
              <a:gd name="connsiteX420" fmla="*/ 8840136 w 9143994"/>
              <a:gd name="connsiteY420" fmla="*/ 344070 h 6857995"/>
              <a:gd name="connsiteX421" fmla="*/ 8860842 w 9143994"/>
              <a:gd name="connsiteY421" fmla="*/ 360597 h 6857995"/>
              <a:gd name="connsiteX422" fmla="*/ 8881083 w 9143994"/>
              <a:gd name="connsiteY422" fmla="*/ 360597 h 6857995"/>
              <a:gd name="connsiteX423" fmla="*/ 8839579 w 9143994"/>
              <a:gd name="connsiteY423" fmla="*/ 327654 h 6857995"/>
              <a:gd name="connsiteX424" fmla="*/ 8578171 w 9143994"/>
              <a:gd name="connsiteY424" fmla="*/ 327654 h 6857995"/>
              <a:gd name="connsiteX425" fmla="*/ 8533715 w 9143994"/>
              <a:gd name="connsiteY425" fmla="*/ 378108 h 6857995"/>
              <a:gd name="connsiteX426" fmla="*/ 8578171 w 9143994"/>
              <a:gd name="connsiteY426" fmla="*/ 428544 h 6857995"/>
              <a:gd name="connsiteX427" fmla="*/ 8619768 w 9143994"/>
              <a:gd name="connsiteY427" fmla="*/ 394487 h 6857995"/>
              <a:gd name="connsiteX428" fmla="*/ 8599434 w 9143994"/>
              <a:gd name="connsiteY428" fmla="*/ 394487 h 6857995"/>
              <a:gd name="connsiteX429" fmla="*/ 8578710 w 9143994"/>
              <a:gd name="connsiteY429" fmla="*/ 411553 h 6857995"/>
              <a:gd name="connsiteX430" fmla="*/ 8553826 w 9143994"/>
              <a:gd name="connsiteY430" fmla="*/ 377830 h 6857995"/>
              <a:gd name="connsiteX431" fmla="*/ 8578710 w 9143994"/>
              <a:gd name="connsiteY431" fmla="*/ 344070 h 6857995"/>
              <a:gd name="connsiteX432" fmla="*/ 8599434 w 9143994"/>
              <a:gd name="connsiteY432" fmla="*/ 360597 h 6857995"/>
              <a:gd name="connsiteX433" fmla="*/ 8619638 w 9143994"/>
              <a:gd name="connsiteY433" fmla="*/ 360597 h 6857995"/>
              <a:gd name="connsiteX434" fmla="*/ 8578171 w 9143994"/>
              <a:gd name="connsiteY434" fmla="*/ 327654 h 6857995"/>
              <a:gd name="connsiteX435" fmla="*/ 8693044 w 9143994"/>
              <a:gd name="connsiteY435" fmla="*/ 271350 h 6857995"/>
              <a:gd name="connsiteX436" fmla="*/ 8715588 w 9143994"/>
              <a:gd name="connsiteY436" fmla="*/ 271350 h 6857995"/>
              <a:gd name="connsiteX437" fmla="*/ 8730574 w 9143994"/>
              <a:gd name="connsiteY437" fmla="*/ 285388 h 6857995"/>
              <a:gd name="connsiteX438" fmla="*/ 8715830 w 9143994"/>
              <a:gd name="connsiteY438" fmla="*/ 299334 h 6857995"/>
              <a:gd name="connsiteX439" fmla="*/ 8693044 w 9143994"/>
              <a:gd name="connsiteY439" fmla="*/ 299334 h 6857995"/>
              <a:gd name="connsiteX440" fmla="*/ 8693026 w 9143994"/>
              <a:gd name="connsiteY440" fmla="*/ 232780 h 6857995"/>
              <a:gd name="connsiteX441" fmla="*/ 8717241 w 9143994"/>
              <a:gd name="connsiteY441" fmla="*/ 232780 h 6857995"/>
              <a:gd name="connsiteX442" fmla="*/ 8728476 w 9143994"/>
              <a:gd name="connsiteY442" fmla="*/ 244201 h 6857995"/>
              <a:gd name="connsiteX443" fmla="*/ 8716145 w 9143994"/>
              <a:gd name="connsiteY443" fmla="*/ 256326 h 6857995"/>
              <a:gd name="connsiteX444" fmla="*/ 8693026 w 9143994"/>
              <a:gd name="connsiteY444" fmla="*/ 256326 h 6857995"/>
              <a:gd name="connsiteX445" fmla="*/ 8947341 w 9143994"/>
              <a:gd name="connsiteY445" fmla="*/ 217442 h 6857995"/>
              <a:gd name="connsiteX446" fmla="*/ 8947341 w 9143994"/>
              <a:gd name="connsiteY446" fmla="*/ 313893 h 6857995"/>
              <a:gd name="connsiteX447" fmla="*/ 8966784 w 9143994"/>
              <a:gd name="connsiteY447" fmla="*/ 313893 h 6857995"/>
              <a:gd name="connsiteX448" fmla="*/ 8966784 w 9143994"/>
              <a:gd name="connsiteY448" fmla="*/ 217442 h 6857995"/>
              <a:gd name="connsiteX449" fmla="*/ 8862439 w 9143994"/>
              <a:gd name="connsiteY449" fmla="*/ 217442 h 6857995"/>
              <a:gd name="connsiteX450" fmla="*/ 8862439 w 9143994"/>
              <a:gd name="connsiteY450" fmla="*/ 313893 h 6857995"/>
              <a:gd name="connsiteX451" fmla="*/ 8881566 w 9143994"/>
              <a:gd name="connsiteY451" fmla="*/ 313893 h 6857995"/>
              <a:gd name="connsiteX452" fmla="*/ 8881566 w 9143994"/>
              <a:gd name="connsiteY452" fmla="*/ 271795 h 6857995"/>
              <a:gd name="connsiteX453" fmla="*/ 8920191 w 9143994"/>
              <a:gd name="connsiteY453" fmla="*/ 271795 h 6857995"/>
              <a:gd name="connsiteX454" fmla="*/ 8920191 w 9143994"/>
              <a:gd name="connsiteY454" fmla="*/ 313893 h 6857995"/>
              <a:gd name="connsiteX455" fmla="*/ 8939318 w 9143994"/>
              <a:gd name="connsiteY455" fmla="*/ 313893 h 6857995"/>
              <a:gd name="connsiteX456" fmla="*/ 8939318 w 9143994"/>
              <a:gd name="connsiteY456" fmla="*/ 217442 h 6857995"/>
              <a:gd name="connsiteX457" fmla="*/ 8920191 w 9143994"/>
              <a:gd name="connsiteY457" fmla="*/ 217442 h 6857995"/>
              <a:gd name="connsiteX458" fmla="*/ 8920191 w 9143994"/>
              <a:gd name="connsiteY458" fmla="*/ 255064 h 6857995"/>
              <a:gd name="connsiteX459" fmla="*/ 8881566 w 9143994"/>
              <a:gd name="connsiteY459" fmla="*/ 255064 h 6857995"/>
              <a:gd name="connsiteX460" fmla="*/ 8881566 w 9143994"/>
              <a:gd name="connsiteY460" fmla="*/ 217442 h 6857995"/>
              <a:gd name="connsiteX461" fmla="*/ 8755161 w 9143994"/>
              <a:gd name="connsiteY461" fmla="*/ 217442 h 6857995"/>
              <a:gd name="connsiteX462" fmla="*/ 8755161 w 9143994"/>
              <a:gd name="connsiteY462" fmla="*/ 313893 h 6857995"/>
              <a:gd name="connsiteX463" fmla="*/ 8774604 w 9143994"/>
              <a:gd name="connsiteY463" fmla="*/ 313893 h 6857995"/>
              <a:gd name="connsiteX464" fmla="*/ 8774604 w 9143994"/>
              <a:gd name="connsiteY464" fmla="*/ 217442 h 6857995"/>
              <a:gd name="connsiteX465" fmla="*/ 8673713 w 9143994"/>
              <a:gd name="connsiteY465" fmla="*/ 217442 h 6857995"/>
              <a:gd name="connsiteX466" fmla="*/ 8673713 w 9143994"/>
              <a:gd name="connsiteY466" fmla="*/ 313893 h 6857995"/>
              <a:gd name="connsiteX467" fmla="*/ 8673806 w 9143994"/>
              <a:gd name="connsiteY467" fmla="*/ 313893 h 6857995"/>
              <a:gd name="connsiteX468" fmla="*/ 8693750 w 9143994"/>
              <a:gd name="connsiteY468" fmla="*/ 313893 h 6857995"/>
              <a:gd name="connsiteX469" fmla="*/ 8721605 w 9143994"/>
              <a:gd name="connsiteY469" fmla="*/ 313893 h 6857995"/>
              <a:gd name="connsiteX470" fmla="*/ 8750592 w 9143994"/>
              <a:gd name="connsiteY470" fmla="*/ 287858 h 6857995"/>
              <a:gd name="connsiteX471" fmla="*/ 8731967 w 9143994"/>
              <a:gd name="connsiteY471" fmla="*/ 262623 h 6857995"/>
              <a:gd name="connsiteX472" fmla="*/ 8747250 w 9143994"/>
              <a:gd name="connsiteY472" fmla="*/ 241193 h 6857995"/>
              <a:gd name="connsiteX473" fmla="*/ 8717185 w 9143994"/>
              <a:gd name="connsiteY473" fmla="*/ 217442 h 6857995"/>
              <a:gd name="connsiteX474" fmla="*/ 8693750 w 9143994"/>
              <a:gd name="connsiteY474" fmla="*/ 217442 h 6857995"/>
              <a:gd name="connsiteX475" fmla="*/ 8673806 w 9143994"/>
              <a:gd name="connsiteY475" fmla="*/ 217442 h 6857995"/>
              <a:gd name="connsiteX476" fmla="*/ 8590334 w 9143994"/>
              <a:gd name="connsiteY476" fmla="*/ 217442 h 6857995"/>
              <a:gd name="connsiteX477" fmla="*/ 8590334 w 9143994"/>
              <a:gd name="connsiteY477" fmla="*/ 283811 h 6857995"/>
              <a:gd name="connsiteX478" fmla="*/ 8628384 w 9143994"/>
              <a:gd name="connsiteY478" fmla="*/ 316604 h 6857995"/>
              <a:gd name="connsiteX479" fmla="*/ 8666842 w 9143994"/>
              <a:gd name="connsiteY479" fmla="*/ 283811 h 6857995"/>
              <a:gd name="connsiteX480" fmla="*/ 8666842 w 9143994"/>
              <a:gd name="connsiteY480" fmla="*/ 217442 h 6857995"/>
              <a:gd name="connsiteX481" fmla="*/ 8647418 w 9143994"/>
              <a:gd name="connsiteY481" fmla="*/ 217442 h 6857995"/>
              <a:gd name="connsiteX482" fmla="*/ 8647418 w 9143994"/>
              <a:gd name="connsiteY482" fmla="*/ 285555 h 6857995"/>
              <a:gd name="connsiteX483" fmla="*/ 8628365 w 9143994"/>
              <a:gd name="connsiteY483" fmla="*/ 300783 h 6857995"/>
              <a:gd name="connsiteX484" fmla="*/ 8609442 w 9143994"/>
              <a:gd name="connsiteY484" fmla="*/ 285555 h 6857995"/>
              <a:gd name="connsiteX485" fmla="*/ 8609442 w 9143994"/>
              <a:gd name="connsiteY485" fmla="*/ 217442 h 6857995"/>
              <a:gd name="connsiteX486" fmla="*/ 8440809 w 9143994"/>
              <a:gd name="connsiteY486" fmla="*/ 217442 h 6857995"/>
              <a:gd name="connsiteX487" fmla="*/ 8440809 w 9143994"/>
              <a:gd name="connsiteY487" fmla="*/ 234155 h 6857995"/>
              <a:gd name="connsiteX488" fmla="*/ 8464393 w 9143994"/>
              <a:gd name="connsiteY488" fmla="*/ 234155 h 6857995"/>
              <a:gd name="connsiteX489" fmla="*/ 8464393 w 9143994"/>
              <a:gd name="connsiteY489" fmla="*/ 313893 h 6857995"/>
              <a:gd name="connsiteX490" fmla="*/ 8484225 w 9143994"/>
              <a:gd name="connsiteY490" fmla="*/ 313893 h 6857995"/>
              <a:gd name="connsiteX491" fmla="*/ 8484225 w 9143994"/>
              <a:gd name="connsiteY491" fmla="*/ 234155 h 6857995"/>
              <a:gd name="connsiteX492" fmla="*/ 8507809 w 9143994"/>
              <a:gd name="connsiteY492" fmla="*/ 234155 h 6857995"/>
              <a:gd name="connsiteX493" fmla="*/ 8507809 w 9143994"/>
              <a:gd name="connsiteY493" fmla="*/ 217442 h 6857995"/>
              <a:gd name="connsiteX494" fmla="*/ 8484225 w 9143994"/>
              <a:gd name="connsiteY494" fmla="*/ 217442 h 6857995"/>
              <a:gd name="connsiteX495" fmla="*/ 8464393 w 9143994"/>
              <a:gd name="connsiteY495" fmla="*/ 217442 h 6857995"/>
              <a:gd name="connsiteX496" fmla="*/ 8416223 w 9143994"/>
              <a:gd name="connsiteY496" fmla="*/ 217442 h 6857995"/>
              <a:gd name="connsiteX497" fmla="*/ 8416223 w 9143994"/>
              <a:gd name="connsiteY497" fmla="*/ 313893 h 6857995"/>
              <a:gd name="connsiteX498" fmla="*/ 8435647 w 9143994"/>
              <a:gd name="connsiteY498" fmla="*/ 313893 h 6857995"/>
              <a:gd name="connsiteX499" fmla="*/ 8435647 w 9143994"/>
              <a:gd name="connsiteY499" fmla="*/ 217442 h 6857995"/>
              <a:gd name="connsiteX500" fmla="*/ 8312306 w 9143994"/>
              <a:gd name="connsiteY500" fmla="*/ 217442 h 6857995"/>
              <a:gd name="connsiteX501" fmla="*/ 8312306 w 9143994"/>
              <a:gd name="connsiteY501" fmla="*/ 313893 h 6857995"/>
              <a:gd name="connsiteX502" fmla="*/ 8330523 w 9143994"/>
              <a:gd name="connsiteY502" fmla="*/ 313893 h 6857995"/>
              <a:gd name="connsiteX503" fmla="*/ 8330523 w 9143994"/>
              <a:gd name="connsiteY503" fmla="*/ 242196 h 6857995"/>
              <a:gd name="connsiteX504" fmla="*/ 8350987 w 9143994"/>
              <a:gd name="connsiteY504" fmla="*/ 313893 h 6857995"/>
              <a:gd name="connsiteX505" fmla="*/ 8351823 w 9143994"/>
              <a:gd name="connsiteY505" fmla="*/ 313893 h 6857995"/>
              <a:gd name="connsiteX506" fmla="*/ 8368963 w 9143994"/>
              <a:gd name="connsiteY506" fmla="*/ 313893 h 6857995"/>
              <a:gd name="connsiteX507" fmla="*/ 8369780 w 9143994"/>
              <a:gd name="connsiteY507" fmla="*/ 313893 h 6857995"/>
              <a:gd name="connsiteX508" fmla="*/ 8390244 w 9143994"/>
              <a:gd name="connsiteY508" fmla="*/ 242196 h 6857995"/>
              <a:gd name="connsiteX509" fmla="*/ 8390244 w 9143994"/>
              <a:gd name="connsiteY509" fmla="*/ 313893 h 6857995"/>
              <a:gd name="connsiteX510" fmla="*/ 8408461 w 9143994"/>
              <a:gd name="connsiteY510" fmla="*/ 313893 h 6857995"/>
              <a:gd name="connsiteX511" fmla="*/ 8408461 w 9143994"/>
              <a:gd name="connsiteY511" fmla="*/ 217442 h 6857995"/>
              <a:gd name="connsiteX512" fmla="*/ 8398526 w 9143994"/>
              <a:gd name="connsiteY512" fmla="*/ 217442 h 6857995"/>
              <a:gd name="connsiteX513" fmla="*/ 8389965 w 9143994"/>
              <a:gd name="connsiteY513" fmla="*/ 217442 h 6857995"/>
              <a:gd name="connsiteX514" fmla="*/ 8380588 w 9143994"/>
              <a:gd name="connsiteY514" fmla="*/ 217442 h 6857995"/>
              <a:gd name="connsiteX515" fmla="*/ 8360383 w 9143994"/>
              <a:gd name="connsiteY515" fmla="*/ 285147 h 6857995"/>
              <a:gd name="connsiteX516" fmla="*/ 8340198 w 9143994"/>
              <a:gd name="connsiteY516" fmla="*/ 217442 h 6857995"/>
              <a:gd name="connsiteX517" fmla="*/ 8330839 w 9143994"/>
              <a:gd name="connsiteY517" fmla="*/ 217442 h 6857995"/>
              <a:gd name="connsiteX518" fmla="*/ 8322259 w 9143994"/>
              <a:gd name="connsiteY518" fmla="*/ 217442 h 6857995"/>
              <a:gd name="connsiteX519" fmla="*/ 8817073 w 9143994"/>
              <a:gd name="connsiteY519" fmla="*/ 214507 h 6857995"/>
              <a:gd name="connsiteX520" fmla="*/ 8781029 w 9143994"/>
              <a:gd name="connsiteY520" fmla="*/ 243792 h 6857995"/>
              <a:gd name="connsiteX521" fmla="*/ 8812394 w 9143994"/>
              <a:gd name="connsiteY521" fmla="*/ 273151 h 6857995"/>
              <a:gd name="connsiteX522" fmla="*/ 8836924 w 9143994"/>
              <a:gd name="connsiteY522" fmla="*/ 288118 h 6857995"/>
              <a:gd name="connsiteX523" fmla="*/ 8817686 w 9143994"/>
              <a:gd name="connsiteY523" fmla="*/ 300430 h 6857995"/>
              <a:gd name="connsiteX524" fmla="*/ 8798020 w 9143994"/>
              <a:gd name="connsiteY524" fmla="*/ 284274 h 6857995"/>
              <a:gd name="connsiteX525" fmla="*/ 8779302 w 9143994"/>
              <a:gd name="connsiteY525" fmla="*/ 284274 h 6857995"/>
              <a:gd name="connsiteX526" fmla="*/ 8818522 w 9143994"/>
              <a:gd name="connsiteY526" fmla="*/ 316381 h 6857995"/>
              <a:gd name="connsiteX527" fmla="*/ 8857221 w 9143994"/>
              <a:gd name="connsiteY527" fmla="*/ 285797 h 6857995"/>
              <a:gd name="connsiteX528" fmla="*/ 8829422 w 9143994"/>
              <a:gd name="connsiteY528" fmla="*/ 257459 h 6857995"/>
              <a:gd name="connsiteX529" fmla="*/ 8800565 w 9143994"/>
              <a:gd name="connsiteY529" fmla="*/ 242548 h 6857995"/>
              <a:gd name="connsiteX530" fmla="*/ 8817853 w 9143994"/>
              <a:gd name="connsiteY530" fmla="*/ 230682 h 6857995"/>
              <a:gd name="connsiteX531" fmla="*/ 8835383 w 9143994"/>
              <a:gd name="connsiteY531" fmla="*/ 245408 h 6857995"/>
              <a:gd name="connsiteX532" fmla="*/ 8854269 w 9143994"/>
              <a:gd name="connsiteY532" fmla="*/ 245408 h 6857995"/>
              <a:gd name="connsiteX533" fmla="*/ 8817073 w 9143994"/>
              <a:gd name="connsiteY533" fmla="*/ 214507 h 6857995"/>
              <a:gd name="connsiteX534" fmla="*/ 8545117 w 9143994"/>
              <a:gd name="connsiteY534" fmla="*/ 214507 h 6857995"/>
              <a:gd name="connsiteX535" fmla="*/ 8509035 w 9143994"/>
              <a:gd name="connsiteY535" fmla="*/ 243792 h 6857995"/>
              <a:gd name="connsiteX536" fmla="*/ 8540418 w 9143994"/>
              <a:gd name="connsiteY536" fmla="*/ 273151 h 6857995"/>
              <a:gd name="connsiteX537" fmla="*/ 8564968 w 9143994"/>
              <a:gd name="connsiteY537" fmla="*/ 288118 h 6857995"/>
              <a:gd name="connsiteX538" fmla="*/ 8545692 w 9143994"/>
              <a:gd name="connsiteY538" fmla="*/ 300430 h 6857995"/>
              <a:gd name="connsiteX539" fmla="*/ 8526082 w 9143994"/>
              <a:gd name="connsiteY539" fmla="*/ 284274 h 6857995"/>
              <a:gd name="connsiteX540" fmla="*/ 8507364 w 9143994"/>
              <a:gd name="connsiteY540" fmla="*/ 284274 h 6857995"/>
              <a:gd name="connsiteX541" fmla="*/ 8546565 w 9143994"/>
              <a:gd name="connsiteY541" fmla="*/ 316381 h 6857995"/>
              <a:gd name="connsiteX542" fmla="*/ 8585246 w 9143994"/>
              <a:gd name="connsiteY542" fmla="*/ 285797 h 6857995"/>
              <a:gd name="connsiteX543" fmla="*/ 8557447 w 9143994"/>
              <a:gd name="connsiteY543" fmla="*/ 257459 h 6857995"/>
              <a:gd name="connsiteX544" fmla="*/ 8528571 w 9143994"/>
              <a:gd name="connsiteY544" fmla="*/ 242548 h 6857995"/>
              <a:gd name="connsiteX545" fmla="*/ 8545859 w 9143994"/>
              <a:gd name="connsiteY545" fmla="*/ 230682 h 6857995"/>
              <a:gd name="connsiteX546" fmla="*/ 8563389 w 9143994"/>
              <a:gd name="connsiteY546" fmla="*/ 245408 h 6857995"/>
              <a:gd name="connsiteX547" fmla="*/ 8582294 w 9143994"/>
              <a:gd name="connsiteY547" fmla="*/ 245408 h 6857995"/>
              <a:gd name="connsiteX548" fmla="*/ 8545117 w 9143994"/>
              <a:gd name="connsiteY548" fmla="*/ 214507 h 6857995"/>
              <a:gd name="connsiteX549" fmla="*/ 8107442 w 9143994"/>
              <a:gd name="connsiteY549" fmla="*/ 127322 h 6857995"/>
              <a:gd name="connsiteX550" fmla="*/ 8049894 w 9143994"/>
              <a:gd name="connsiteY550" fmla="*/ 227042 h 6857995"/>
              <a:gd name="connsiteX551" fmla="*/ 8107442 w 9143994"/>
              <a:gd name="connsiteY551" fmla="*/ 326762 h 6857995"/>
              <a:gd name="connsiteX552" fmla="*/ 7992309 w 9143994"/>
              <a:gd name="connsiteY552" fmla="*/ 326762 h 6857995"/>
              <a:gd name="connsiteX553" fmla="*/ 7934724 w 9143994"/>
              <a:gd name="connsiteY553" fmla="*/ 426482 h 6857995"/>
              <a:gd name="connsiteX554" fmla="*/ 8049895 w 9143994"/>
              <a:gd name="connsiteY554" fmla="*/ 426482 h 6857995"/>
              <a:gd name="connsiteX555" fmla="*/ 8107443 w 9143994"/>
              <a:gd name="connsiteY555" fmla="*/ 326763 h 6857995"/>
              <a:gd name="connsiteX556" fmla="*/ 8165009 w 9143994"/>
              <a:gd name="connsiteY556" fmla="*/ 426482 h 6857995"/>
              <a:gd name="connsiteX557" fmla="*/ 8280161 w 9143994"/>
              <a:gd name="connsiteY557" fmla="*/ 426482 h 6857995"/>
              <a:gd name="connsiteX558" fmla="*/ 8222575 w 9143994"/>
              <a:gd name="connsiteY558" fmla="*/ 326762 h 6857995"/>
              <a:gd name="connsiteX559" fmla="*/ 8107443 w 9143994"/>
              <a:gd name="connsiteY559" fmla="*/ 326762 h 6857995"/>
              <a:gd name="connsiteX560" fmla="*/ 8165009 w 9143994"/>
              <a:gd name="connsiteY560" fmla="*/ 227042 h 6857995"/>
              <a:gd name="connsiteX561" fmla="*/ 0 w 9143994"/>
              <a:gd name="connsiteY561" fmla="*/ 0 h 6857995"/>
              <a:gd name="connsiteX562" fmla="*/ 9143994 w 9143994"/>
              <a:gd name="connsiteY562" fmla="*/ 0 h 6857995"/>
              <a:gd name="connsiteX563" fmla="*/ 9143994 w 9143994"/>
              <a:gd name="connsiteY563" fmla="*/ 6857995 h 6857995"/>
              <a:gd name="connsiteX564" fmla="*/ 8569595 w 9143994"/>
              <a:gd name="connsiteY564" fmla="*/ 6857995 h 6857995"/>
              <a:gd name="connsiteX565" fmla="*/ 8569595 w 9143994"/>
              <a:gd name="connsiteY565" fmla="*/ 6587994 h 6857995"/>
              <a:gd name="connsiteX566" fmla="*/ 8558795 w 9143994"/>
              <a:gd name="connsiteY566" fmla="*/ 6587994 h 6857995"/>
              <a:gd name="connsiteX567" fmla="*/ 8558795 w 9143994"/>
              <a:gd name="connsiteY567" fmla="*/ 6857995 h 6857995"/>
              <a:gd name="connsiteX568" fmla="*/ 0 w 9143994"/>
              <a:gd name="connsiteY568" fmla="*/ 6857995 h 685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</a:cxnLst>
            <a:rect l="l" t="t" r="r" b="b"/>
            <a:pathLst>
              <a:path w="9143994" h="6857995">
                <a:moveTo>
                  <a:pt x="2408393" y="2908794"/>
                </a:moveTo>
                <a:lnTo>
                  <a:pt x="2408393" y="3477594"/>
                </a:lnTo>
                <a:lnTo>
                  <a:pt x="2408393" y="3495594"/>
                </a:lnTo>
                <a:lnTo>
                  <a:pt x="2408393" y="3934794"/>
                </a:lnTo>
                <a:lnTo>
                  <a:pt x="2419193" y="3934794"/>
                </a:lnTo>
                <a:lnTo>
                  <a:pt x="2419193" y="3495594"/>
                </a:lnTo>
                <a:lnTo>
                  <a:pt x="7747193" y="3495594"/>
                </a:lnTo>
                <a:lnTo>
                  <a:pt x="7747193" y="3477594"/>
                </a:lnTo>
                <a:lnTo>
                  <a:pt x="2419193" y="3477594"/>
                </a:lnTo>
                <a:lnTo>
                  <a:pt x="2419193" y="2908794"/>
                </a:lnTo>
                <a:close/>
                <a:moveTo>
                  <a:pt x="8712617" y="508710"/>
                </a:moveTo>
                <a:cubicBezTo>
                  <a:pt x="8720992" y="508710"/>
                  <a:pt x="8731038" y="510716"/>
                  <a:pt x="8730091" y="520743"/>
                </a:cubicBezTo>
                <a:cubicBezTo>
                  <a:pt x="8729255" y="529917"/>
                  <a:pt x="8720992" y="532628"/>
                  <a:pt x="8712895" y="532628"/>
                </a:cubicBezTo>
                <a:cubicBezTo>
                  <a:pt x="8710333" y="532628"/>
                  <a:pt x="8707993" y="532554"/>
                  <a:pt x="8705634" y="531755"/>
                </a:cubicBezTo>
                <a:close/>
                <a:moveTo>
                  <a:pt x="8899635" y="505330"/>
                </a:moveTo>
                <a:cubicBezTo>
                  <a:pt x="8901807" y="505330"/>
                  <a:pt x="8902773" y="506426"/>
                  <a:pt x="8902550" y="508691"/>
                </a:cubicBezTo>
                <a:cubicBezTo>
                  <a:pt x="8902030" y="514262"/>
                  <a:pt x="8897611" y="517010"/>
                  <a:pt x="8889329" y="517010"/>
                </a:cubicBezTo>
                <a:cubicBezTo>
                  <a:pt x="8890034" y="514336"/>
                  <a:pt x="8891260" y="511885"/>
                  <a:pt x="8893005" y="509564"/>
                </a:cubicBezTo>
                <a:cubicBezTo>
                  <a:pt x="8895085" y="506760"/>
                  <a:pt x="8897332" y="505330"/>
                  <a:pt x="8899635" y="505330"/>
                </a:cubicBezTo>
                <a:close/>
                <a:moveTo>
                  <a:pt x="8783387" y="505330"/>
                </a:moveTo>
                <a:cubicBezTo>
                  <a:pt x="8785541" y="505330"/>
                  <a:pt x="8786563" y="506426"/>
                  <a:pt x="8786321" y="508691"/>
                </a:cubicBezTo>
                <a:cubicBezTo>
                  <a:pt x="8785764" y="514262"/>
                  <a:pt x="8781345" y="517010"/>
                  <a:pt x="8773118" y="517010"/>
                </a:cubicBezTo>
                <a:cubicBezTo>
                  <a:pt x="8773787" y="514336"/>
                  <a:pt x="8775012" y="511885"/>
                  <a:pt x="8776758" y="509564"/>
                </a:cubicBezTo>
                <a:cubicBezTo>
                  <a:pt x="8778875" y="506760"/>
                  <a:pt x="8781066" y="505330"/>
                  <a:pt x="8783387" y="505330"/>
                </a:cubicBezTo>
                <a:close/>
                <a:moveTo>
                  <a:pt x="8632488" y="505330"/>
                </a:moveTo>
                <a:cubicBezTo>
                  <a:pt x="8634660" y="505330"/>
                  <a:pt x="8635626" y="506426"/>
                  <a:pt x="8635385" y="508691"/>
                </a:cubicBezTo>
                <a:cubicBezTo>
                  <a:pt x="8634902" y="514262"/>
                  <a:pt x="8630464" y="517010"/>
                  <a:pt x="8622200" y="517010"/>
                </a:cubicBezTo>
                <a:cubicBezTo>
                  <a:pt x="8622906" y="514336"/>
                  <a:pt x="8624131" y="511885"/>
                  <a:pt x="8625858" y="509564"/>
                </a:cubicBezTo>
                <a:cubicBezTo>
                  <a:pt x="8627994" y="506760"/>
                  <a:pt x="8630167" y="505330"/>
                  <a:pt x="8632488" y="505330"/>
                </a:cubicBezTo>
                <a:close/>
                <a:moveTo>
                  <a:pt x="8257023" y="505330"/>
                </a:moveTo>
                <a:cubicBezTo>
                  <a:pt x="8259159" y="505330"/>
                  <a:pt x="8260143" y="506426"/>
                  <a:pt x="8259920" y="508691"/>
                </a:cubicBezTo>
                <a:cubicBezTo>
                  <a:pt x="8259400" y="514262"/>
                  <a:pt x="8254999" y="517010"/>
                  <a:pt x="8246699" y="517010"/>
                </a:cubicBezTo>
                <a:cubicBezTo>
                  <a:pt x="8247404" y="514336"/>
                  <a:pt x="8248630" y="511885"/>
                  <a:pt x="8250394" y="509564"/>
                </a:cubicBezTo>
                <a:cubicBezTo>
                  <a:pt x="8252492" y="506760"/>
                  <a:pt x="8254702" y="505330"/>
                  <a:pt x="8257023" y="505330"/>
                </a:cubicBezTo>
                <a:close/>
                <a:moveTo>
                  <a:pt x="8417542" y="504810"/>
                </a:moveTo>
                <a:cubicBezTo>
                  <a:pt x="8419622" y="504810"/>
                  <a:pt x="8421126" y="505664"/>
                  <a:pt x="8422017" y="507465"/>
                </a:cubicBezTo>
                <a:cubicBezTo>
                  <a:pt x="8422760" y="508932"/>
                  <a:pt x="8423001" y="510808"/>
                  <a:pt x="8422778" y="513148"/>
                </a:cubicBezTo>
                <a:cubicBezTo>
                  <a:pt x="8422351" y="517549"/>
                  <a:pt x="8420996" y="521746"/>
                  <a:pt x="8418693" y="525682"/>
                </a:cubicBezTo>
                <a:cubicBezTo>
                  <a:pt x="8415852" y="530455"/>
                  <a:pt x="8412472" y="532850"/>
                  <a:pt x="8408535" y="532850"/>
                </a:cubicBezTo>
                <a:cubicBezTo>
                  <a:pt x="8406511" y="532850"/>
                  <a:pt x="8405026" y="531941"/>
                  <a:pt x="8404116" y="530139"/>
                </a:cubicBezTo>
                <a:cubicBezTo>
                  <a:pt x="8403354" y="528654"/>
                  <a:pt x="8403094" y="526778"/>
                  <a:pt x="8403317" y="524550"/>
                </a:cubicBezTo>
                <a:cubicBezTo>
                  <a:pt x="8403726" y="520019"/>
                  <a:pt x="8405081" y="515840"/>
                  <a:pt x="8407365" y="511922"/>
                </a:cubicBezTo>
                <a:cubicBezTo>
                  <a:pt x="8410169" y="507187"/>
                  <a:pt x="8413549" y="504810"/>
                  <a:pt x="8417542" y="504810"/>
                </a:cubicBezTo>
                <a:close/>
                <a:moveTo>
                  <a:pt x="8205361" y="504514"/>
                </a:moveTo>
                <a:cubicBezTo>
                  <a:pt x="8207051" y="504514"/>
                  <a:pt x="8208611" y="504904"/>
                  <a:pt x="8210078" y="505721"/>
                </a:cubicBezTo>
                <a:lnTo>
                  <a:pt x="8208722" y="510474"/>
                </a:lnTo>
                <a:cubicBezTo>
                  <a:pt x="8208184" y="512331"/>
                  <a:pt x="8205677" y="515674"/>
                  <a:pt x="8201220" y="520484"/>
                </a:cubicBezTo>
                <a:cubicBezTo>
                  <a:pt x="8196652" y="525423"/>
                  <a:pt x="8193606" y="527912"/>
                  <a:pt x="8192084" y="527912"/>
                </a:cubicBezTo>
                <a:cubicBezTo>
                  <a:pt x="8191174" y="527912"/>
                  <a:pt x="8190765" y="527020"/>
                  <a:pt x="8190970" y="525256"/>
                </a:cubicBezTo>
                <a:cubicBezTo>
                  <a:pt x="8191359" y="521171"/>
                  <a:pt x="8192845" y="516881"/>
                  <a:pt x="8195463" y="512406"/>
                </a:cubicBezTo>
                <a:cubicBezTo>
                  <a:pt x="8198509" y="507150"/>
                  <a:pt x="8201814" y="504514"/>
                  <a:pt x="8205361" y="504514"/>
                </a:cubicBezTo>
                <a:close/>
                <a:moveTo>
                  <a:pt x="8097173" y="504513"/>
                </a:moveTo>
                <a:cubicBezTo>
                  <a:pt x="8098751" y="504513"/>
                  <a:pt x="8100367" y="504996"/>
                  <a:pt x="8102001" y="505980"/>
                </a:cubicBezTo>
                <a:lnTo>
                  <a:pt x="8100701" y="510530"/>
                </a:lnTo>
                <a:cubicBezTo>
                  <a:pt x="8100200" y="511960"/>
                  <a:pt x="8097730" y="515284"/>
                  <a:pt x="8093236" y="520483"/>
                </a:cubicBezTo>
                <a:cubicBezTo>
                  <a:pt x="8088408" y="526054"/>
                  <a:pt x="8085177" y="528840"/>
                  <a:pt x="8083543" y="528840"/>
                </a:cubicBezTo>
                <a:cubicBezTo>
                  <a:pt x="8082373" y="528840"/>
                  <a:pt x="8081871" y="527967"/>
                  <a:pt x="8082057" y="526240"/>
                </a:cubicBezTo>
                <a:cubicBezTo>
                  <a:pt x="8082447" y="521950"/>
                  <a:pt x="8084007" y="517475"/>
                  <a:pt x="8086700" y="512795"/>
                </a:cubicBezTo>
                <a:cubicBezTo>
                  <a:pt x="8089931" y="507261"/>
                  <a:pt x="8093422" y="504513"/>
                  <a:pt x="8097173" y="504513"/>
                </a:cubicBezTo>
                <a:close/>
                <a:moveTo>
                  <a:pt x="8964109" y="495284"/>
                </a:moveTo>
                <a:cubicBezTo>
                  <a:pt x="8959987" y="495284"/>
                  <a:pt x="8955586" y="497642"/>
                  <a:pt x="8950999" y="502415"/>
                </a:cubicBezTo>
                <a:cubicBezTo>
                  <a:pt x="8947396" y="506147"/>
                  <a:pt x="8944314" y="510418"/>
                  <a:pt x="8941751" y="515358"/>
                </a:cubicBezTo>
                <a:lnTo>
                  <a:pt x="8940767" y="515358"/>
                </a:lnTo>
                <a:lnTo>
                  <a:pt x="8947489" y="495451"/>
                </a:lnTo>
                <a:lnTo>
                  <a:pt x="8932058" y="495451"/>
                </a:lnTo>
                <a:lnTo>
                  <a:pt x="8918743" y="541337"/>
                </a:lnTo>
                <a:lnTo>
                  <a:pt x="8934342" y="541337"/>
                </a:lnTo>
                <a:lnTo>
                  <a:pt x="8938409" y="527298"/>
                </a:lnTo>
                <a:cubicBezTo>
                  <a:pt x="8939244" y="524513"/>
                  <a:pt x="8941937" y="520799"/>
                  <a:pt x="8946542" y="516249"/>
                </a:cubicBezTo>
                <a:cubicBezTo>
                  <a:pt x="8951352" y="511458"/>
                  <a:pt x="8955121" y="509081"/>
                  <a:pt x="8957851" y="509081"/>
                </a:cubicBezTo>
                <a:cubicBezTo>
                  <a:pt x="8959040" y="509081"/>
                  <a:pt x="8961417" y="509471"/>
                  <a:pt x="8962642" y="510140"/>
                </a:cubicBezTo>
                <a:lnTo>
                  <a:pt x="8967935" y="496249"/>
                </a:lnTo>
                <a:cubicBezTo>
                  <a:pt x="8966932" y="495562"/>
                  <a:pt x="8965632" y="495265"/>
                  <a:pt x="8964109" y="495284"/>
                </a:cubicBezTo>
                <a:close/>
                <a:moveTo>
                  <a:pt x="8905949" y="495265"/>
                </a:moveTo>
                <a:cubicBezTo>
                  <a:pt x="8897666" y="495265"/>
                  <a:pt x="8890090" y="498459"/>
                  <a:pt x="8883256" y="504884"/>
                </a:cubicBezTo>
                <a:cubicBezTo>
                  <a:pt x="8876404" y="511291"/>
                  <a:pt x="8872541" y="518774"/>
                  <a:pt x="8871743" y="527298"/>
                </a:cubicBezTo>
                <a:cubicBezTo>
                  <a:pt x="8871279" y="532201"/>
                  <a:pt x="8872838" y="535989"/>
                  <a:pt x="8876460" y="538737"/>
                </a:cubicBezTo>
                <a:cubicBezTo>
                  <a:pt x="8879616" y="541151"/>
                  <a:pt x="8883683" y="542395"/>
                  <a:pt x="8888734" y="542395"/>
                </a:cubicBezTo>
                <a:cubicBezTo>
                  <a:pt x="8894955" y="542395"/>
                  <a:pt x="8902792" y="540724"/>
                  <a:pt x="8912132" y="537437"/>
                </a:cubicBezTo>
                <a:lnTo>
                  <a:pt x="8915382" y="526258"/>
                </a:lnTo>
                <a:cubicBezTo>
                  <a:pt x="8907211" y="530641"/>
                  <a:pt x="8900322" y="532850"/>
                  <a:pt x="8894714" y="532850"/>
                </a:cubicBezTo>
                <a:cubicBezTo>
                  <a:pt x="8889477" y="532850"/>
                  <a:pt x="8887082" y="530566"/>
                  <a:pt x="8887453" y="526017"/>
                </a:cubicBezTo>
                <a:cubicBezTo>
                  <a:pt x="8893767" y="526017"/>
                  <a:pt x="8899932" y="524215"/>
                  <a:pt x="8905874" y="520631"/>
                </a:cubicBezTo>
                <a:cubicBezTo>
                  <a:pt x="8912634" y="516509"/>
                  <a:pt x="8916292" y="511439"/>
                  <a:pt x="8916886" y="505367"/>
                </a:cubicBezTo>
                <a:cubicBezTo>
                  <a:pt x="8917183" y="502192"/>
                  <a:pt x="8916162" y="499722"/>
                  <a:pt x="8913897" y="497828"/>
                </a:cubicBezTo>
                <a:cubicBezTo>
                  <a:pt x="8911780" y="496101"/>
                  <a:pt x="8909124" y="495265"/>
                  <a:pt x="8905949" y="495265"/>
                </a:cubicBezTo>
                <a:close/>
                <a:moveTo>
                  <a:pt x="8789738" y="495265"/>
                </a:moveTo>
                <a:cubicBezTo>
                  <a:pt x="8781437" y="495265"/>
                  <a:pt x="8773842" y="498459"/>
                  <a:pt x="8767009" y="504884"/>
                </a:cubicBezTo>
                <a:cubicBezTo>
                  <a:pt x="8760156" y="511291"/>
                  <a:pt x="8756312" y="518774"/>
                  <a:pt x="8755495" y="527298"/>
                </a:cubicBezTo>
                <a:cubicBezTo>
                  <a:pt x="8755012" y="532201"/>
                  <a:pt x="8756609" y="535989"/>
                  <a:pt x="8760193" y="538737"/>
                </a:cubicBezTo>
                <a:cubicBezTo>
                  <a:pt x="8763350" y="541151"/>
                  <a:pt x="8767417" y="542395"/>
                  <a:pt x="8772468" y="542395"/>
                </a:cubicBezTo>
                <a:cubicBezTo>
                  <a:pt x="8778745" y="542395"/>
                  <a:pt x="8786526" y="540724"/>
                  <a:pt x="8795885" y="537437"/>
                </a:cubicBezTo>
                <a:lnTo>
                  <a:pt x="8799135" y="526258"/>
                </a:lnTo>
                <a:cubicBezTo>
                  <a:pt x="8790964" y="530641"/>
                  <a:pt x="8784074" y="532850"/>
                  <a:pt x="8778466" y="532850"/>
                </a:cubicBezTo>
                <a:cubicBezTo>
                  <a:pt x="8773267" y="532850"/>
                  <a:pt x="8770815" y="530566"/>
                  <a:pt x="8771205" y="526017"/>
                </a:cubicBezTo>
                <a:cubicBezTo>
                  <a:pt x="8777556" y="526017"/>
                  <a:pt x="8783703" y="524215"/>
                  <a:pt x="8789645" y="520631"/>
                </a:cubicBezTo>
                <a:cubicBezTo>
                  <a:pt x="8796368" y="516509"/>
                  <a:pt x="8800044" y="511439"/>
                  <a:pt x="8800639" y="505367"/>
                </a:cubicBezTo>
                <a:cubicBezTo>
                  <a:pt x="8800917" y="502192"/>
                  <a:pt x="8799914" y="499722"/>
                  <a:pt x="8797630" y="497828"/>
                </a:cubicBezTo>
                <a:cubicBezTo>
                  <a:pt x="8795513" y="496101"/>
                  <a:pt x="8792877" y="495265"/>
                  <a:pt x="8789738" y="495265"/>
                </a:cubicBezTo>
                <a:close/>
                <a:moveTo>
                  <a:pt x="8638783" y="495265"/>
                </a:moveTo>
                <a:cubicBezTo>
                  <a:pt x="8630501" y="495265"/>
                  <a:pt x="8622943" y="498459"/>
                  <a:pt x="8616072" y="504884"/>
                </a:cubicBezTo>
                <a:cubicBezTo>
                  <a:pt x="8609257" y="511291"/>
                  <a:pt x="8605394" y="518774"/>
                  <a:pt x="8604577" y="527298"/>
                </a:cubicBezTo>
                <a:cubicBezTo>
                  <a:pt x="8604132" y="532201"/>
                  <a:pt x="8605691" y="535989"/>
                  <a:pt x="8609313" y="538737"/>
                </a:cubicBezTo>
                <a:cubicBezTo>
                  <a:pt x="8612432" y="541151"/>
                  <a:pt x="8616536" y="542395"/>
                  <a:pt x="8621532" y="542395"/>
                </a:cubicBezTo>
                <a:cubicBezTo>
                  <a:pt x="8627808" y="542395"/>
                  <a:pt x="8635626" y="540724"/>
                  <a:pt x="8644985" y="537437"/>
                </a:cubicBezTo>
                <a:lnTo>
                  <a:pt x="8648216" y="526258"/>
                </a:lnTo>
                <a:cubicBezTo>
                  <a:pt x="8640064" y="530641"/>
                  <a:pt x="8633193" y="532850"/>
                  <a:pt x="8627567" y="532850"/>
                </a:cubicBezTo>
                <a:cubicBezTo>
                  <a:pt x="8622349" y="532850"/>
                  <a:pt x="8619916" y="530566"/>
                  <a:pt x="8620269" y="526017"/>
                </a:cubicBezTo>
                <a:cubicBezTo>
                  <a:pt x="8626620" y="526017"/>
                  <a:pt x="8632766" y="524215"/>
                  <a:pt x="8638727" y="520631"/>
                </a:cubicBezTo>
                <a:cubicBezTo>
                  <a:pt x="8645450" y="516509"/>
                  <a:pt x="8649126" y="511439"/>
                  <a:pt x="8649684" y="505367"/>
                </a:cubicBezTo>
                <a:cubicBezTo>
                  <a:pt x="8649981" y="502192"/>
                  <a:pt x="8649015" y="499722"/>
                  <a:pt x="8646712" y="497828"/>
                </a:cubicBezTo>
                <a:cubicBezTo>
                  <a:pt x="8644595" y="496101"/>
                  <a:pt x="8641921" y="495265"/>
                  <a:pt x="8638783" y="495265"/>
                </a:cubicBezTo>
                <a:close/>
                <a:moveTo>
                  <a:pt x="8421646" y="495265"/>
                </a:moveTo>
                <a:cubicBezTo>
                  <a:pt x="8413382" y="495265"/>
                  <a:pt x="8405806" y="498459"/>
                  <a:pt x="8398935" y="504884"/>
                </a:cubicBezTo>
                <a:cubicBezTo>
                  <a:pt x="8392082" y="511291"/>
                  <a:pt x="8388257" y="518774"/>
                  <a:pt x="8387440" y="527298"/>
                </a:cubicBezTo>
                <a:cubicBezTo>
                  <a:pt x="8386994" y="532201"/>
                  <a:pt x="8388536" y="535989"/>
                  <a:pt x="8392138" y="538737"/>
                </a:cubicBezTo>
                <a:cubicBezTo>
                  <a:pt x="8395314" y="541151"/>
                  <a:pt x="8399417" y="542395"/>
                  <a:pt x="8404413" y="542395"/>
                </a:cubicBezTo>
                <a:cubicBezTo>
                  <a:pt x="8412584" y="542395"/>
                  <a:pt x="8420160" y="539109"/>
                  <a:pt x="8427050" y="532609"/>
                </a:cubicBezTo>
                <a:cubicBezTo>
                  <a:pt x="8433976" y="526091"/>
                  <a:pt x="8437839" y="518682"/>
                  <a:pt x="8438637" y="510307"/>
                </a:cubicBezTo>
                <a:cubicBezTo>
                  <a:pt x="8439120" y="505441"/>
                  <a:pt x="8437523" y="501653"/>
                  <a:pt x="8433957" y="498886"/>
                </a:cubicBezTo>
                <a:cubicBezTo>
                  <a:pt x="8430782" y="496453"/>
                  <a:pt x="8426678" y="495265"/>
                  <a:pt x="8421646" y="495265"/>
                </a:cubicBezTo>
                <a:close/>
                <a:moveTo>
                  <a:pt x="8263337" y="495265"/>
                </a:moveTo>
                <a:cubicBezTo>
                  <a:pt x="8255055" y="495265"/>
                  <a:pt x="8247478" y="498459"/>
                  <a:pt x="8240626" y="504884"/>
                </a:cubicBezTo>
                <a:cubicBezTo>
                  <a:pt x="8233792" y="511291"/>
                  <a:pt x="8229948" y="518774"/>
                  <a:pt x="8229113" y="527298"/>
                </a:cubicBezTo>
                <a:cubicBezTo>
                  <a:pt x="8228649" y="532201"/>
                  <a:pt x="8230208" y="535989"/>
                  <a:pt x="8233830" y="538737"/>
                </a:cubicBezTo>
                <a:cubicBezTo>
                  <a:pt x="8236986" y="541151"/>
                  <a:pt x="8241035" y="542395"/>
                  <a:pt x="8246086" y="542395"/>
                </a:cubicBezTo>
                <a:cubicBezTo>
                  <a:pt x="8252344" y="542395"/>
                  <a:pt x="8260162" y="540724"/>
                  <a:pt x="8269502" y="537437"/>
                </a:cubicBezTo>
                <a:lnTo>
                  <a:pt x="8272771" y="526258"/>
                </a:lnTo>
                <a:cubicBezTo>
                  <a:pt x="8264581" y="530641"/>
                  <a:pt x="8257692" y="532850"/>
                  <a:pt x="8252102" y="532850"/>
                </a:cubicBezTo>
                <a:cubicBezTo>
                  <a:pt x="8246884" y="532850"/>
                  <a:pt x="8244452" y="530566"/>
                  <a:pt x="8244823" y="526017"/>
                </a:cubicBezTo>
                <a:cubicBezTo>
                  <a:pt x="8251155" y="526017"/>
                  <a:pt x="8257302" y="524215"/>
                  <a:pt x="8263263" y="520631"/>
                </a:cubicBezTo>
                <a:cubicBezTo>
                  <a:pt x="8270004" y="516509"/>
                  <a:pt x="8273643" y="511439"/>
                  <a:pt x="8274238" y="505367"/>
                </a:cubicBezTo>
                <a:cubicBezTo>
                  <a:pt x="8274535" y="502192"/>
                  <a:pt x="8273551" y="499722"/>
                  <a:pt x="8271248" y="497828"/>
                </a:cubicBezTo>
                <a:cubicBezTo>
                  <a:pt x="8269112" y="496101"/>
                  <a:pt x="8266494" y="495265"/>
                  <a:pt x="8263337" y="495265"/>
                </a:cubicBezTo>
                <a:close/>
                <a:moveTo>
                  <a:pt x="8485006" y="495247"/>
                </a:moveTo>
                <a:cubicBezTo>
                  <a:pt x="8480921" y="495247"/>
                  <a:pt x="8476538" y="497605"/>
                  <a:pt x="8471896" y="502378"/>
                </a:cubicBezTo>
                <a:cubicBezTo>
                  <a:pt x="8468330" y="506110"/>
                  <a:pt x="8465210" y="510381"/>
                  <a:pt x="8462611" y="515321"/>
                </a:cubicBezTo>
                <a:lnTo>
                  <a:pt x="8461645" y="515321"/>
                </a:lnTo>
                <a:lnTo>
                  <a:pt x="8468479" y="495358"/>
                </a:lnTo>
                <a:lnTo>
                  <a:pt x="8453047" y="495358"/>
                </a:lnTo>
                <a:lnTo>
                  <a:pt x="8439621" y="541319"/>
                </a:lnTo>
                <a:lnTo>
                  <a:pt x="8455201" y="541319"/>
                </a:lnTo>
                <a:lnTo>
                  <a:pt x="8459287" y="527280"/>
                </a:lnTo>
                <a:cubicBezTo>
                  <a:pt x="8460085" y="524495"/>
                  <a:pt x="8462815" y="520781"/>
                  <a:pt x="8467420" y="516231"/>
                </a:cubicBezTo>
                <a:cubicBezTo>
                  <a:pt x="8472267" y="511440"/>
                  <a:pt x="8476037" y="509063"/>
                  <a:pt x="8478729" y="509063"/>
                </a:cubicBezTo>
                <a:cubicBezTo>
                  <a:pt x="8479936" y="509063"/>
                  <a:pt x="8482852" y="509007"/>
                  <a:pt x="8483855" y="510103"/>
                </a:cubicBezTo>
                <a:lnTo>
                  <a:pt x="8488256" y="495767"/>
                </a:lnTo>
                <a:cubicBezTo>
                  <a:pt x="8487253" y="495136"/>
                  <a:pt x="8486529" y="495266"/>
                  <a:pt x="8485006" y="495247"/>
                </a:cubicBezTo>
                <a:close/>
                <a:moveTo>
                  <a:pt x="8164210" y="495247"/>
                </a:moveTo>
                <a:cubicBezTo>
                  <a:pt x="8160106" y="495247"/>
                  <a:pt x="8155743" y="497624"/>
                  <a:pt x="8151082" y="502396"/>
                </a:cubicBezTo>
                <a:cubicBezTo>
                  <a:pt x="8147498" y="506073"/>
                  <a:pt x="8144452" y="510437"/>
                  <a:pt x="8141852" y="515358"/>
                </a:cubicBezTo>
                <a:lnTo>
                  <a:pt x="8140849" y="515358"/>
                </a:lnTo>
                <a:lnTo>
                  <a:pt x="8147590" y="495284"/>
                </a:lnTo>
                <a:lnTo>
                  <a:pt x="8132177" y="495284"/>
                </a:lnTo>
                <a:lnTo>
                  <a:pt x="8118807" y="541356"/>
                </a:lnTo>
                <a:lnTo>
                  <a:pt x="8134424" y="541356"/>
                </a:lnTo>
                <a:lnTo>
                  <a:pt x="8138473" y="527317"/>
                </a:lnTo>
                <a:cubicBezTo>
                  <a:pt x="8138955" y="525683"/>
                  <a:pt x="8141258" y="522508"/>
                  <a:pt x="8145399" y="517772"/>
                </a:cubicBezTo>
                <a:cubicBezTo>
                  <a:pt x="8149559" y="513056"/>
                  <a:pt x="8153031" y="509843"/>
                  <a:pt x="8154108" y="509472"/>
                </a:cubicBezTo>
                <a:cubicBezTo>
                  <a:pt x="8155204" y="509063"/>
                  <a:pt x="8154851" y="510753"/>
                  <a:pt x="8154851" y="510753"/>
                </a:cubicBezTo>
                <a:cubicBezTo>
                  <a:pt x="8154201" y="516082"/>
                  <a:pt x="8146105" y="541337"/>
                  <a:pt x="8146105" y="541337"/>
                </a:cubicBezTo>
                <a:lnTo>
                  <a:pt x="8161592" y="541375"/>
                </a:lnTo>
                <a:lnTo>
                  <a:pt x="8171304" y="507187"/>
                </a:lnTo>
                <a:cubicBezTo>
                  <a:pt x="8172753" y="501691"/>
                  <a:pt x="8171286" y="499221"/>
                  <a:pt x="8170320" y="497958"/>
                </a:cubicBezTo>
                <a:cubicBezTo>
                  <a:pt x="8168871" y="496138"/>
                  <a:pt x="8166810" y="495247"/>
                  <a:pt x="8164210" y="495247"/>
                </a:cubicBezTo>
                <a:close/>
                <a:moveTo>
                  <a:pt x="8217914" y="495229"/>
                </a:moveTo>
                <a:cubicBezTo>
                  <a:pt x="8213272" y="495154"/>
                  <a:pt x="8207460" y="495433"/>
                  <a:pt x="8207460" y="495433"/>
                </a:cubicBezTo>
                <a:cubicBezTo>
                  <a:pt x="8199994" y="495433"/>
                  <a:pt x="8192827" y="499203"/>
                  <a:pt x="8185974" y="506723"/>
                </a:cubicBezTo>
                <a:cubicBezTo>
                  <a:pt x="8179400" y="513910"/>
                  <a:pt x="8175761" y="521449"/>
                  <a:pt x="8174981" y="529249"/>
                </a:cubicBezTo>
                <a:cubicBezTo>
                  <a:pt x="8174684" y="532554"/>
                  <a:pt x="8175297" y="535265"/>
                  <a:pt x="8176875" y="537438"/>
                </a:cubicBezTo>
                <a:cubicBezTo>
                  <a:pt x="8178565" y="539796"/>
                  <a:pt x="8180979" y="540985"/>
                  <a:pt x="8184136" y="540985"/>
                </a:cubicBezTo>
                <a:cubicBezTo>
                  <a:pt x="8191731" y="540985"/>
                  <a:pt x="8198787" y="534782"/>
                  <a:pt x="8205435" y="522378"/>
                </a:cubicBezTo>
                <a:lnTo>
                  <a:pt x="8207292" y="522378"/>
                </a:lnTo>
                <a:cubicBezTo>
                  <a:pt x="8206215" y="525906"/>
                  <a:pt x="8205138" y="529434"/>
                  <a:pt x="8204024" y="532963"/>
                </a:cubicBezTo>
                <a:cubicBezTo>
                  <a:pt x="8202427" y="537958"/>
                  <a:pt x="8200719" y="541709"/>
                  <a:pt x="8198899" y="544235"/>
                </a:cubicBezTo>
                <a:cubicBezTo>
                  <a:pt x="8196392" y="547707"/>
                  <a:pt x="8193402" y="549453"/>
                  <a:pt x="8189911" y="549453"/>
                </a:cubicBezTo>
                <a:cubicBezTo>
                  <a:pt x="8184674" y="549453"/>
                  <a:pt x="8178416" y="547614"/>
                  <a:pt x="8171174" y="543882"/>
                </a:cubicBezTo>
                <a:lnTo>
                  <a:pt x="8172362" y="557178"/>
                </a:lnTo>
                <a:cubicBezTo>
                  <a:pt x="8176206" y="558032"/>
                  <a:pt x="8181016" y="558441"/>
                  <a:pt x="8186717" y="558441"/>
                </a:cubicBezTo>
                <a:cubicBezTo>
                  <a:pt x="8202966" y="558441"/>
                  <a:pt x="8212938" y="551737"/>
                  <a:pt x="8216633" y="538366"/>
                </a:cubicBezTo>
                <a:lnTo>
                  <a:pt x="8228704" y="495229"/>
                </a:lnTo>
                <a:cubicBezTo>
                  <a:pt x="8226345" y="495229"/>
                  <a:pt x="8222687" y="495303"/>
                  <a:pt x="8217914" y="495229"/>
                </a:cubicBezTo>
                <a:close/>
                <a:moveTo>
                  <a:pt x="8120794" y="495191"/>
                </a:moveTo>
                <a:cubicBezTo>
                  <a:pt x="8118287" y="495191"/>
                  <a:pt x="8115130" y="495377"/>
                  <a:pt x="8110061" y="495265"/>
                </a:cubicBezTo>
                <a:cubicBezTo>
                  <a:pt x="8105214" y="495154"/>
                  <a:pt x="8100998" y="495432"/>
                  <a:pt x="8098603" y="495432"/>
                </a:cubicBezTo>
                <a:cubicBezTo>
                  <a:pt x="8091212" y="495432"/>
                  <a:pt x="8084026" y="499481"/>
                  <a:pt x="8077080" y="507521"/>
                </a:cubicBezTo>
                <a:cubicBezTo>
                  <a:pt x="8070470" y="515135"/>
                  <a:pt x="8066830" y="522767"/>
                  <a:pt x="8066087" y="530492"/>
                </a:cubicBezTo>
                <a:cubicBezTo>
                  <a:pt x="8065771" y="533612"/>
                  <a:pt x="8066403" y="536323"/>
                  <a:pt x="8067963" y="538663"/>
                </a:cubicBezTo>
                <a:cubicBezTo>
                  <a:pt x="8069652" y="541114"/>
                  <a:pt x="8071955" y="542377"/>
                  <a:pt x="8074926" y="542377"/>
                </a:cubicBezTo>
                <a:cubicBezTo>
                  <a:pt x="8079030" y="542377"/>
                  <a:pt x="8083394" y="539982"/>
                  <a:pt x="8088037" y="535246"/>
                </a:cubicBezTo>
                <a:cubicBezTo>
                  <a:pt x="8091658" y="531495"/>
                  <a:pt x="8094759" y="527187"/>
                  <a:pt x="8097284" y="522322"/>
                </a:cubicBezTo>
                <a:lnTo>
                  <a:pt x="8098287" y="522322"/>
                </a:lnTo>
                <a:lnTo>
                  <a:pt x="8091843" y="541337"/>
                </a:lnTo>
                <a:lnTo>
                  <a:pt x="8107331" y="541337"/>
                </a:lnTo>
                <a:close/>
                <a:moveTo>
                  <a:pt x="8309167" y="495061"/>
                </a:moveTo>
                <a:cubicBezTo>
                  <a:pt x="8303838" y="495061"/>
                  <a:pt x="8299344" y="496008"/>
                  <a:pt x="8295574" y="497939"/>
                </a:cubicBezTo>
                <a:cubicBezTo>
                  <a:pt x="8290746" y="500353"/>
                  <a:pt x="8288109" y="504049"/>
                  <a:pt x="8287626" y="509026"/>
                </a:cubicBezTo>
                <a:cubicBezTo>
                  <a:pt x="8287366" y="511737"/>
                  <a:pt x="8288202" y="514429"/>
                  <a:pt x="8290133" y="517029"/>
                </a:cubicBezTo>
                <a:cubicBezTo>
                  <a:pt x="8291934" y="519035"/>
                  <a:pt x="8293773" y="521059"/>
                  <a:pt x="8295593" y="523027"/>
                </a:cubicBezTo>
                <a:cubicBezTo>
                  <a:pt x="8297524" y="525256"/>
                  <a:pt x="8298397" y="527187"/>
                  <a:pt x="8298248" y="528840"/>
                </a:cubicBezTo>
                <a:cubicBezTo>
                  <a:pt x="8298137" y="530121"/>
                  <a:pt x="8297543" y="531124"/>
                  <a:pt x="8296484" y="531904"/>
                </a:cubicBezTo>
                <a:cubicBezTo>
                  <a:pt x="8295426" y="532702"/>
                  <a:pt x="8294237" y="533111"/>
                  <a:pt x="8292974" y="533111"/>
                </a:cubicBezTo>
                <a:cubicBezTo>
                  <a:pt x="8289687" y="533111"/>
                  <a:pt x="8285175" y="531792"/>
                  <a:pt x="8279455" y="529118"/>
                </a:cubicBezTo>
                <a:lnTo>
                  <a:pt x="8276410" y="539684"/>
                </a:lnTo>
                <a:cubicBezTo>
                  <a:pt x="8282612" y="541319"/>
                  <a:pt x="8287868" y="542136"/>
                  <a:pt x="8292139" y="542136"/>
                </a:cubicBezTo>
                <a:cubicBezTo>
                  <a:pt x="8297654" y="542136"/>
                  <a:pt x="8302334" y="541077"/>
                  <a:pt x="8306159" y="538960"/>
                </a:cubicBezTo>
                <a:cubicBezTo>
                  <a:pt x="8310857" y="536342"/>
                  <a:pt x="8313494" y="532461"/>
                  <a:pt x="8313977" y="527187"/>
                </a:cubicBezTo>
                <a:cubicBezTo>
                  <a:pt x="8314274" y="524439"/>
                  <a:pt x="8313383" y="521746"/>
                  <a:pt x="8311303" y="519090"/>
                </a:cubicBezTo>
                <a:cubicBezTo>
                  <a:pt x="8310764" y="518440"/>
                  <a:pt x="8308777" y="516491"/>
                  <a:pt x="8305361" y="513241"/>
                </a:cubicBezTo>
                <a:cubicBezTo>
                  <a:pt x="8303244" y="511161"/>
                  <a:pt x="8302259" y="509508"/>
                  <a:pt x="8302371" y="508227"/>
                </a:cubicBezTo>
                <a:cubicBezTo>
                  <a:pt x="8302631" y="505497"/>
                  <a:pt x="8304822" y="504086"/>
                  <a:pt x="8308889" y="504086"/>
                </a:cubicBezTo>
                <a:cubicBezTo>
                  <a:pt x="8311693" y="504086"/>
                  <a:pt x="8314887" y="504810"/>
                  <a:pt x="8318489" y="506147"/>
                </a:cubicBezTo>
                <a:lnTo>
                  <a:pt x="8321256" y="496435"/>
                </a:lnTo>
                <a:cubicBezTo>
                  <a:pt x="8313977" y="495488"/>
                  <a:pt x="8309966" y="495061"/>
                  <a:pt x="8309167" y="495061"/>
                </a:cubicBezTo>
                <a:close/>
                <a:moveTo>
                  <a:pt x="8867936" y="486872"/>
                </a:moveTo>
                <a:lnTo>
                  <a:pt x="8851687" y="489193"/>
                </a:lnTo>
                <a:cubicBezTo>
                  <a:pt x="8851687" y="489193"/>
                  <a:pt x="8844073" y="514300"/>
                  <a:pt x="8842662" y="518849"/>
                </a:cubicBezTo>
                <a:cubicBezTo>
                  <a:pt x="8840879" y="524513"/>
                  <a:pt x="8839784" y="529174"/>
                  <a:pt x="8839449" y="532814"/>
                </a:cubicBezTo>
                <a:cubicBezTo>
                  <a:pt x="8839115" y="536027"/>
                  <a:pt x="8840025" y="538515"/>
                  <a:pt x="8842198" y="540168"/>
                </a:cubicBezTo>
                <a:cubicBezTo>
                  <a:pt x="8844110" y="541653"/>
                  <a:pt x="8846673" y="542396"/>
                  <a:pt x="8849978" y="542396"/>
                </a:cubicBezTo>
                <a:cubicBezTo>
                  <a:pt x="8852838" y="542396"/>
                  <a:pt x="8856719" y="541709"/>
                  <a:pt x="8861733" y="540372"/>
                </a:cubicBezTo>
                <a:lnTo>
                  <a:pt x="8864537" y="530530"/>
                </a:lnTo>
                <a:cubicBezTo>
                  <a:pt x="8862606" y="531793"/>
                  <a:pt x="8860953" y="532405"/>
                  <a:pt x="8859542" y="532405"/>
                </a:cubicBezTo>
                <a:cubicBezTo>
                  <a:pt x="8857184" y="532405"/>
                  <a:pt x="8856144" y="530901"/>
                  <a:pt x="8856404" y="527986"/>
                </a:cubicBezTo>
                <a:cubicBezTo>
                  <a:pt x="8856701" y="524903"/>
                  <a:pt x="8857574" y="521096"/>
                  <a:pt x="8859003" y="516510"/>
                </a:cubicBezTo>
                <a:cubicBezTo>
                  <a:pt x="8860210" y="512777"/>
                  <a:pt x="8861566" y="508116"/>
                  <a:pt x="8862810" y="504365"/>
                </a:cubicBezTo>
                <a:lnTo>
                  <a:pt x="8870313" y="504365"/>
                </a:lnTo>
                <a:lnTo>
                  <a:pt x="8872963" y="495451"/>
                </a:lnTo>
                <a:lnTo>
                  <a:pt x="8872968" y="495451"/>
                </a:lnTo>
                <a:lnTo>
                  <a:pt x="8872968" y="495433"/>
                </a:lnTo>
                <a:lnTo>
                  <a:pt x="8872963" y="495451"/>
                </a:lnTo>
                <a:lnTo>
                  <a:pt x="8865429" y="495451"/>
                </a:lnTo>
                <a:close/>
                <a:moveTo>
                  <a:pt x="8834844" y="486872"/>
                </a:moveTo>
                <a:lnTo>
                  <a:pt x="8818596" y="489193"/>
                </a:lnTo>
                <a:cubicBezTo>
                  <a:pt x="8818596" y="489193"/>
                  <a:pt x="8811019" y="514300"/>
                  <a:pt x="8809571" y="518849"/>
                </a:cubicBezTo>
                <a:cubicBezTo>
                  <a:pt x="8807788" y="524513"/>
                  <a:pt x="8806729" y="529174"/>
                  <a:pt x="8806358" y="532814"/>
                </a:cubicBezTo>
                <a:cubicBezTo>
                  <a:pt x="8806061" y="536027"/>
                  <a:pt x="8806989" y="538515"/>
                  <a:pt x="8809125" y="540168"/>
                </a:cubicBezTo>
                <a:cubicBezTo>
                  <a:pt x="8811075" y="541653"/>
                  <a:pt x="8813656" y="542396"/>
                  <a:pt x="8816906" y="542396"/>
                </a:cubicBezTo>
                <a:cubicBezTo>
                  <a:pt x="8819766" y="542396"/>
                  <a:pt x="8823684" y="541709"/>
                  <a:pt x="8828642" y="540372"/>
                </a:cubicBezTo>
                <a:lnTo>
                  <a:pt x="8831465" y="530530"/>
                </a:lnTo>
                <a:cubicBezTo>
                  <a:pt x="8829533" y="531793"/>
                  <a:pt x="8827899" y="532405"/>
                  <a:pt x="8826506" y="532405"/>
                </a:cubicBezTo>
                <a:cubicBezTo>
                  <a:pt x="8824111" y="532405"/>
                  <a:pt x="8823052" y="530901"/>
                  <a:pt x="8823331" y="527986"/>
                </a:cubicBezTo>
                <a:cubicBezTo>
                  <a:pt x="8823628" y="524903"/>
                  <a:pt x="8824482" y="521096"/>
                  <a:pt x="8825894" y="516510"/>
                </a:cubicBezTo>
                <a:cubicBezTo>
                  <a:pt x="8827119" y="512777"/>
                  <a:pt x="8828363" y="508116"/>
                  <a:pt x="8829570" y="504365"/>
                </a:cubicBezTo>
                <a:lnTo>
                  <a:pt x="8837110" y="504365"/>
                </a:lnTo>
                <a:lnTo>
                  <a:pt x="8839760" y="495451"/>
                </a:lnTo>
                <a:lnTo>
                  <a:pt x="8839765" y="495451"/>
                </a:lnTo>
                <a:lnTo>
                  <a:pt x="8839765" y="495433"/>
                </a:lnTo>
                <a:lnTo>
                  <a:pt x="8839760" y="495451"/>
                </a:lnTo>
                <a:lnTo>
                  <a:pt x="8832226" y="495451"/>
                </a:lnTo>
                <a:close/>
                <a:moveTo>
                  <a:pt x="8544559" y="486853"/>
                </a:moveTo>
                <a:lnTo>
                  <a:pt x="8528311" y="489174"/>
                </a:lnTo>
                <a:cubicBezTo>
                  <a:pt x="8528311" y="489174"/>
                  <a:pt x="8520753" y="514281"/>
                  <a:pt x="8519267" y="518830"/>
                </a:cubicBezTo>
                <a:cubicBezTo>
                  <a:pt x="8517484" y="524494"/>
                  <a:pt x="8516407" y="529155"/>
                  <a:pt x="8516073" y="532795"/>
                </a:cubicBezTo>
                <a:cubicBezTo>
                  <a:pt x="8515757" y="536008"/>
                  <a:pt x="8516686" y="538496"/>
                  <a:pt x="8518859" y="540149"/>
                </a:cubicBezTo>
                <a:cubicBezTo>
                  <a:pt x="8520771" y="541634"/>
                  <a:pt x="8523352" y="542377"/>
                  <a:pt x="8526639" y="542377"/>
                </a:cubicBezTo>
                <a:cubicBezTo>
                  <a:pt x="8529443" y="542377"/>
                  <a:pt x="8533380" y="541690"/>
                  <a:pt x="8538338" y="540353"/>
                </a:cubicBezTo>
                <a:lnTo>
                  <a:pt x="8541161" y="530529"/>
                </a:lnTo>
                <a:cubicBezTo>
                  <a:pt x="8539267" y="531792"/>
                  <a:pt x="8537596" y="532405"/>
                  <a:pt x="8536184" y="532405"/>
                </a:cubicBezTo>
                <a:cubicBezTo>
                  <a:pt x="8533807" y="532405"/>
                  <a:pt x="8532767" y="530901"/>
                  <a:pt x="8533065" y="527985"/>
                </a:cubicBezTo>
                <a:cubicBezTo>
                  <a:pt x="8533325" y="524903"/>
                  <a:pt x="8534197" y="521096"/>
                  <a:pt x="8535590" y="516509"/>
                </a:cubicBezTo>
                <a:cubicBezTo>
                  <a:pt x="8536797" y="512777"/>
                  <a:pt x="8537986" y="509007"/>
                  <a:pt x="8539211" y="505219"/>
                </a:cubicBezTo>
                <a:lnTo>
                  <a:pt x="8546713" y="505219"/>
                </a:lnTo>
                <a:lnTo>
                  <a:pt x="8549350" y="496268"/>
                </a:lnTo>
                <a:lnTo>
                  <a:pt x="8549350" y="496249"/>
                </a:lnTo>
                <a:lnTo>
                  <a:pt x="8541811" y="496249"/>
                </a:lnTo>
                <a:close/>
                <a:moveTo>
                  <a:pt x="8028873" y="477160"/>
                </a:moveTo>
                <a:lnTo>
                  <a:pt x="8010303" y="541375"/>
                </a:lnTo>
                <a:lnTo>
                  <a:pt x="8025902" y="541375"/>
                </a:lnTo>
                <a:lnTo>
                  <a:pt x="8029969" y="527299"/>
                </a:lnTo>
                <a:cubicBezTo>
                  <a:pt x="8030433" y="525720"/>
                  <a:pt x="8032735" y="522508"/>
                  <a:pt x="8036914" y="517791"/>
                </a:cubicBezTo>
                <a:cubicBezTo>
                  <a:pt x="8041055" y="513056"/>
                  <a:pt x="8044323" y="509973"/>
                  <a:pt x="8045604" y="509472"/>
                </a:cubicBezTo>
                <a:cubicBezTo>
                  <a:pt x="8046904" y="508933"/>
                  <a:pt x="8046366" y="510753"/>
                  <a:pt x="8046366" y="510753"/>
                </a:cubicBezTo>
                <a:cubicBezTo>
                  <a:pt x="8045363" y="515525"/>
                  <a:pt x="8037582" y="541338"/>
                  <a:pt x="8037582" y="541338"/>
                </a:cubicBezTo>
                <a:lnTo>
                  <a:pt x="8037582" y="541356"/>
                </a:lnTo>
                <a:lnTo>
                  <a:pt x="8053070" y="541356"/>
                </a:lnTo>
                <a:lnTo>
                  <a:pt x="8062763" y="507188"/>
                </a:lnTo>
                <a:cubicBezTo>
                  <a:pt x="8064193" y="501691"/>
                  <a:pt x="8062744" y="499202"/>
                  <a:pt x="8061779" y="497958"/>
                </a:cubicBezTo>
                <a:cubicBezTo>
                  <a:pt x="8060349" y="496120"/>
                  <a:pt x="8058269" y="495210"/>
                  <a:pt x="8055651" y="495210"/>
                </a:cubicBezTo>
                <a:cubicBezTo>
                  <a:pt x="8051547" y="495210"/>
                  <a:pt x="8047201" y="497605"/>
                  <a:pt x="8042522" y="502378"/>
                </a:cubicBezTo>
                <a:cubicBezTo>
                  <a:pt x="8038919" y="506092"/>
                  <a:pt x="8035874" y="510437"/>
                  <a:pt x="8033274" y="515358"/>
                </a:cubicBezTo>
                <a:lnTo>
                  <a:pt x="8032271" y="515358"/>
                </a:lnTo>
                <a:cubicBezTo>
                  <a:pt x="8036821" y="502694"/>
                  <a:pt x="8040869" y="489992"/>
                  <a:pt x="8044360" y="477160"/>
                </a:cubicBezTo>
                <a:close/>
                <a:moveTo>
                  <a:pt x="8567029" y="477141"/>
                </a:moveTo>
                <a:lnTo>
                  <a:pt x="8548459" y="541337"/>
                </a:lnTo>
                <a:lnTo>
                  <a:pt x="8564039" y="541337"/>
                </a:lnTo>
                <a:lnTo>
                  <a:pt x="8568125" y="527298"/>
                </a:lnTo>
                <a:cubicBezTo>
                  <a:pt x="8568607" y="525664"/>
                  <a:pt x="8570891" y="522489"/>
                  <a:pt x="8575051" y="517753"/>
                </a:cubicBezTo>
                <a:cubicBezTo>
                  <a:pt x="8579229" y="513055"/>
                  <a:pt x="8582461" y="509954"/>
                  <a:pt x="8583760" y="509453"/>
                </a:cubicBezTo>
                <a:cubicBezTo>
                  <a:pt x="8585079" y="508914"/>
                  <a:pt x="8584503" y="510734"/>
                  <a:pt x="8584503" y="510734"/>
                </a:cubicBezTo>
                <a:cubicBezTo>
                  <a:pt x="8583519" y="515488"/>
                  <a:pt x="8575757" y="541337"/>
                  <a:pt x="8575757" y="541337"/>
                </a:cubicBezTo>
                <a:lnTo>
                  <a:pt x="8575757" y="541356"/>
                </a:lnTo>
                <a:lnTo>
                  <a:pt x="8591244" y="541356"/>
                </a:lnTo>
                <a:lnTo>
                  <a:pt x="8600938" y="507169"/>
                </a:lnTo>
                <a:cubicBezTo>
                  <a:pt x="8602367" y="501690"/>
                  <a:pt x="8600919" y="499221"/>
                  <a:pt x="8599953" y="497958"/>
                </a:cubicBezTo>
                <a:cubicBezTo>
                  <a:pt x="8598468" y="496138"/>
                  <a:pt x="8596425" y="495228"/>
                  <a:pt x="8593825" y="495228"/>
                </a:cubicBezTo>
                <a:cubicBezTo>
                  <a:pt x="8589740" y="495228"/>
                  <a:pt x="8585357" y="497624"/>
                  <a:pt x="8580696" y="502377"/>
                </a:cubicBezTo>
                <a:cubicBezTo>
                  <a:pt x="8577094" y="506073"/>
                  <a:pt x="8574048" y="510418"/>
                  <a:pt x="8571449" y="515358"/>
                </a:cubicBezTo>
                <a:lnTo>
                  <a:pt x="8570446" y="515358"/>
                </a:lnTo>
                <a:cubicBezTo>
                  <a:pt x="8575014" y="502675"/>
                  <a:pt x="8579062" y="489936"/>
                  <a:pt x="8582535" y="477141"/>
                </a:cubicBezTo>
                <a:close/>
                <a:moveTo>
                  <a:pt x="8388980" y="476213"/>
                </a:moveTo>
                <a:cubicBezTo>
                  <a:pt x="8382852" y="476213"/>
                  <a:pt x="8377448" y="478033"/>
                  <a:pt x="8372769" y="481673"/>
                </a:cubicBezTo>
                <a:cubicBezTo>
                  <a:pt x="8368275" y="485219"/>
                  <a:pt x="8364932" y="490085"/>
                  <a:pt x="8362778" y="496250"/>
                </a:cubicBezTo>
                <a:lnTo>
                  <a:pt x="8346678" y="551588"/>
                </a:lnTo>
                <a:lnTo>
                  <a:pt x="8362351" y="551588"/>
                </a:lnTo>
                <a:lnTo>
                  <a:pt x="8375796" y="505219"/>
                </a:lnTo>
                <a:lnTo>
                  <a:pt x="8387086" y="505219"/>
                </a:lnTo>
                <a:lnTo>
                  <a:pt x="8389760" y="496250"/>
                </a:lnTo>
                <a:lnTo>
                  <a:pt x="8378284" y="496250"/>
                </a:lnTo>
                <a:cubicBezTo>
                  <a:pt x="8379380" y="492239"/>
                  <a:pt x="8380215" y="489732"/>
                  <a:pt x="8380884" y="488618"/>
                </a:cubicBezTo>
                <a:cubicBezTo>
                  <a:pt x="8382314" y="486315"/>
                  <a:pt x="8384486" y="485145"/>
                  <a:pt x="8387439" y="485145"/>
                </a:cubicBezTo>
                <a:cubicBezTo>
                  <a:pt x="8390466" y="485145"/>
                  <a:pt x="8393771" y="486018"/>
                  <a:pt x="8397355" y="487708"/>
                </a:cubicBezTo>
                <a:lnTo>
                  <a:pt x="8400067" y="478144"/>
                </a:lnTo>
                <a:cubicBezTo>
                  <a:pt x="8396650" y="476882"/>
                  <a:pt x="8392954" y="476232"/>
                  <a:pt x="8388980" y="476213"/>
                </a:cubicBezTo>
                <a:close/>
                <a:moveTo>
                  <a:pt x="8727956" y="475544"/>
                </a:moveTo>
                <a:cubicBezTo>
                  <a:pt x="8732672" y="475544"/>
                  <a:pt x="8738819" y="476138"/>
                  <a:pt x="8738262" y="481988"/>
                </a:cubicBezTo>
                <a:cubicBezTo>
                  <a:pt x="8737222" y="492814"/>
                  <a:pt x="8726730" y="496714"/>
                  <a:pt x="8722626" y="496714"/>
                </a:cubicBezTo>
                <a:lnTo>
                  <a:pt x="8716479" y="496714"/>
                </a:lnTo>
                <a:lnTo>
                  <a:pt x="8722552" y="476398"/>
                </a:lnTo>
                <a:cubicBezTo>
                  <a:pt x="8724093" y="475916"/>
                  <a:pt x="8726229" y="475544"/>
                  <a:pt x="8727956" y="475544"/>
                </a:cubicBezTo>
                <a:close/>
                <a:moveTo>
                  <a:pt x="8706247" y="465535"/>
                </a:moveTo>
                <a:lnTo>
                  <a:pt x="8683722" y="542043"/>
                </a:lnTo>
                <a:lnTo>
                  <a:pt x="8721196" y="542043"/>
                </a:lnTo>
                <a:cubicBezTo>
                  <a:pt x="8729831" y="542043"/>
                  <a:pt x="8747547" y="536751"/>
                  <a:pt x="8749125" y="520335"/>
                </a:cubicBezTo>
                <a:cubicBezTo>
                  <a:pt x="8750072" y="510381"/>
                  <a:pt x="8741697" y="504977"/>
                  <a:pt x="8733081" y="502656"/>
                </a:cubicBezTo>
                <a:lnTo>
                  <a:pt x="8733099" y="502433"/>
                </a:lnTo>
                <a:cubicBezTo>
                  <a:pt x="8743851" y="499815"/>
                  <a:pt x="8755940" y="491700"/>
                  <a:pt x="8757017" y="480242"/>
                </a:cubicBezTo>
                <a:cubicBezTo>
                  <a:pt x="8758429" y="465424"/>
                  <a:pt x="8741474" y="465535"/>
                  <a:pt x="8730481" y="465535"/>
                </a:cubicBezTo>
                <a:close/>
                <a:moveTo>
                  <a:pt x="7996116" y="465256"/>
                </a:moveTo>
                <a:cubicBezTo>
                  <a:pt x="7959886" y="465275"/>
                  <a:pt x="7937714" y="495135"/>
                  <a:pt x="7935652" y="516676"/>
                </a:cubicBezTo>
                <a:cubicBezTo>
                  <a:pt x="7933907" y="534707"/>
                  <a:pt x="7945197" y="545441"/>
                  <a:pt x="7965791" y="545441"/>
                </a:cubicBezTo>
                <a:cubicBezTo>
                  <a:pt x="7977305" y="545441"/>
                  <a:pt x="7988354" y="543510"/>
                  <a:pt x="7998642" y="541374"/>
                </a:cubicBezTo>
                <a:cubicBezTo>
                  <a:pt x="7999032" y="540037"/>
                  <a:pt x="8001186" y="532980"/>
                  <a:pt x="8002114" y="529972"/>
                </a:cubicBezTo>
                <a:cubicBezTo>
                  <a:pt x="8001223" y="530195"/>
                  <a:pt x="8000294" y="530455"/>
                  <a:pt x="8000294" y="530455"/>
                </a:cubicBezTo>
                <a:cubicBezTo>
                  <a:pt x="7992346" y="532665"/>
                  <a:pt x="7983396" y="535172"/>
                  <a:pt x="7975838" y="535172"/>
                </a:cubicBezTo>
                <a:cubicBezTo>
                  <a:pt x="7963340" y="535172"/>
                  <a:pt x="7955745" y="526741"/>
                  <a:pt x="7956952" y="514169"/>
                </a:cubicBezTo>
                <a:cubicBezTo>
                  <a:pt x="7958735" y="495469"/>
                  <a:pt x="7973795" y="475525"/>
                  <a:pt x="7993349" y="475525"/>
                </a:cubicBezTo>
                <a:cubicBezTo>
                  <a:pt x="8000666" y="475525"/>
                  <a:pt x="8008428" y="477234"/>
                  <a:pt x="8016450" y="480520"/>
                </a:cubicBezTo>
                <a:cubicBezTo>
                  <a:pt x="8017063" y="478459"/>
                  <a:pt x="8019421" y="470567"/>
                  <a:pt x="8020108" y="468264"/>
                </a:cubicBezTo>
                <a:cubicBezTo>
                  <a:pt x="8012105" y="466314"/>
                  <a:pt x="8004045" y="465256"/>
                  <a:pt x="7996116" y="465256"/>
                </a:cubicBezTo>
                <a:close/>
                <a:moveTo>
                  <a:pt x="8709367" y="346613"/>
                </a:moveTo>
                <a:lnTo>
                  <a:pt x="8732858" y="346613"/>
                </a:lnTo>
                <a:cubicBezTo>
                  <a:pt x="8740787" y="346613"/>
                  <a:pt x="8746080" y="352147"/>
                  <a:pt x="8746080" y="359780"/>
                </a:cubicBezTo>
                <a:cubicBezTo>
                  <a:pt x="8746080" y="365109"/>
                  <a:pt x="8741400" y="372834"/>
                  <a:pt x="8733452" y="372834"/>
                </a:cubicBezTo>
                <a:lnTo>
                  <a:pt x="8709367" y="372834"/>
                </a:lnTo>
                <a:close/>
                <a:moveTo>
                  <a:pt x="8771001" y="330012"/>
                </a:moveTo>
                <a:lnTo>
                  <a:pt x="8771001" y="426483"/>
                </a:lnTo>
                <a:lnTo>
                  <a:pt x="8790425" y="426483"/>
                </a:lnTo>
                <a:lnTo>
                  <a:pt x="8790425" y="330012"/>
                </a:lnTo>
                <a:close/>
                <a:moveTo>
                  <a:pt x="8618041" y="330012"/>
                </a:moveTo>
                <a:lnTo>
                  <a:pt x="8618041" y="346725"/>
                </a:lnTo>
                <a:lnTo>
                  <a:pt x="8641625" y="346725"/>
                </a:lnTo>
                <a:lnTo>
                  <a:pt x="8641625" y="426483"/>
                </a:lnTo>
                <a:lnTo>
                  <a:pt x="8661457" y="426483"/>
                </a:lnTo>
                <a:lnTo>
                  <a:pt x="8661457" y="346725"/>
                </a:lnTo>
                <a:lnTo>
                  <a:pt x="8685041" y="346725"/>
                </a:lnTo>
                <a:lnTo>
                  <a:pt x="8685041" y="330012"/>
                </a:lnTo>
                <a:lnTo>
                  <a:pt x="8661457" y="330012"/>
                </a:lnTo>
                <a:lnTo>
                  <a:pt x="8641625" y="330012"/>
                </a:lnTo>
                <a:close/>
                <a:moveTo>
                  <a:pt x="8461960" y="330012"/>
                </a:moveTo>
                <a:lnTo>
                  <a:pt x="8461960" y="346725"/>
                </a:lnTo>
                <a:lnTo>
                  <a:pt x="8461960" y="409714"/>
                </a:lnTo>
                <a:lnTo>
                  <a:pt x="8461960" y="426483"/>
                </a:lnTo>
                <a:lnTo>
                  <a:pt x="8481496" y="426483"/>
                </a:lnTo>
                <a:lnTo>
                  <a:pt x="8534736" y="426483"/>
                </a:lnTo>
                <a:lnTo>
                  <a:pt x="8534736" y="409714"/>
                </a:lnTo>
                <a:lnTo>
                  <a:pt x="8481496" y="409714"/>
                </a:lnTo>
                <a:lnTo>
                  <a:pt x="8481496" y="384013"/>
                </a:lnTo>
                <a:lnTo>
                  <a:pt x="8527642" y="384013"/>
                </a:lnTo>
                <a:lnTo>
                  <a:pt x="8527642" y="367319"/>
                </a:lnTo>
                <a:lnTo>
                  <a:pt x="8481496" y="367319"/>
                </a:lnTo>
                <a:lnTo>
                  <a:pt x="8481496" y="346725"/>
                </a:lnTo>
                <a:lnTo>
                  <a:pt x="8533398" y="346725"/>
                </a:lnTo>
                <a:lnTo>
                  <a:pt x="8533398" y="330012"/>
                </a:lnTo>
                <a:lnTo>
                  <a:pt x="8481496" y="330012"/>
                </a:lnTo>
                <a:close/>
                <a:moveTo>
                  <a:pt x="8391376" y="330012"/>
                </a:moveTo>
                <a:lnTo>
                  <a:pt x="8391376" y="409714"/>
                </a:lnTo>
                <a:lnTo>
                  <a:pt x="8391376" y="426483"/>
                </a:lnTo>
                <a:lnTo>
                  <a:pt x="8410912" y="426483"/>
                </a:lnTo>
                <a:lnTo>
                  <a:pt x="8456389" y="426483"/>
                </a:lnTo>
                <a:lnTo>
                  <a:pt x="8456389" y="409714"/>
                </a:lnTo>
                <a:lnTo>
                  <a:pt x="8410912" y="409714"/>
                </a:lnTo>
                <a:lnTo>
                  <a:pt x="8410912" y="330012"/>
                </a:lnTo>
                <a:close/>
                <a:moveTo>
                  <a:pt x="8312306" y="330012"/>
                </a:moveTo>
                <a:lnTo>
                  <a:pt x="8312306" y="346725"/>
                </a:lnTo>
                <a:lnTo>
                  <a:pt x="8312306" y="409714"/>
                </a:lnTo>
                <a:lnTo>
                  <a:pt x="8312306" y="426483"/>
                </a:lnTo>
                <a:lnTo>
                  <a:pt x="8331860" y="426483"/>
                </a:lnTo>
                <a:lnTo>
                  <a:pt x="8385100" y="426483"/>
                </a:lnTo>
                <a:lnTo>
                  <a:pt x="8385100" y="409714"/>
                </a:lnTo>
                <a:lnTo>
                  <a:pt x="8331860" y="409714"/>
                </a:lnTo>
                <a:lnTo>
                  <a:pt x="8331860" y="384013"/>
                </a:lnTo>
                <a:lnTo>
                  <a:pt x="8377969" y="384013"/>
                </a:lnTo>
                <a:lnTo>
                  <a:pt x="8377969" y="367319"/>
                </a:lnTo>
                <a:lnTo>
                  <a:pt x="8331860" y="367319"/>
                </a:lnTo>
                <a:lnTo>
                  <a:pt x="8331860" y="346725"/>
                </a:lnTo>
                <a:lnTo>
                  <a:pt x="8383744" y="346725"/>
                </a:lnTo>
                <a:lnTo>
                  <a:pt x="8383744" y="330012"/>
                </a:lnTo>
                <a:lnTo>
                  <a:pt x="8331860" y="330012"/>
                </a:lnTo>
                <a:close/>
                <a:moveTo>
                  <a:pt x="8689850" y="329883"/>
                </a:moveTo>
                <a:lnTo>
                  <a:pt x="8689850" y="426353"/>
                </a:lnTo>
                <a:lnTo>
                  <a:pt x="8709386" y="426353"/>
                </a:lnTo>
                <a:lnTo>
                  <a:pt x="8709386" y="388340"/>
                </a:lnTo>
                <a:lnTo>
                  <a:pt x="8725950" y="388340"/>
                </a:lnTo>
                <a:cubicBezTo>
                  <a:pt x="8735959" y="388340"/>
                  <a:pt x="8741437" y="393521"/>
                  <a:pt x="8743090" y="400392"/>
                </a:cubicBezTo>
                <a:cubicBezTo>
                  <a:pt x="8744873" y="408006"/>
                  <a:pt x="8744427" y="419315"/>
                  <a:pt x="8746358" y="426353"/>
                </a:cubicBezTo>
                <a:lnTo>
                  <a:pt x="8766005" y="426353"/>
                </a:lnTo>
                <a:cubicBezTo>
                  <a:pt x="8764111" y="418962"/>
                  <a:pt x="8762997" y="408915"/>
                  <a:pt x="8762551" y="401005"/>
                </a:cubicBezTo>
                <a:cubicBezTo>
                  <a:pt x="8761827" y="387894"/>
                  <a:pt x="8754938" y="382713"/>
                  <a:pt x="8748085" y="380169"/>
                </a:cubicBezTo>
                <a:cubicBezTo>
                  <a:pt x="8756330" y="377662"/>
                  <a:pt x="8765225" y="370234"/>
                  <a:pt x="8765225" y="356864"/>
                </a:cubicBezTo>
                <a:cubicBezTo>
                  <a:pt x="8765225" y="339668"/>
                  <a:pt x="8753601" y="329883"/>
                  <a:pt x="8733861" y="329883"/>
                </a:cubicBezTo>
                <a:lnTo>
                  <a:pt x="8709386" y="329883"/>
                </a:lnTo>
                <a:lnTo>
                  <a:pt x="8690017" y="329883"/>
                </a:lnTo>
                <a:close/>
                <a:moveTo>
                  <a:pt x="8839579" y="327654"/>
                </a:moveTo>
                <a:cubicBezTo>
                  <a:pt x="8810090" y="327654"/>
                  <a:pt x="8795160" y="350254"/>
                  <a:pt x="8795160" y="378108"/>
                </a:cubicBezTo>
                <a:cubicBezTo>
                  <a:pt x="8795160" y="405963"/>
                  <a:pt x="8810684" y="428544"/>
                  <a:pt x="8839579" y="428544"/>
                </a:cubicBezTo>
                <a:cubicBezTo>
                  <a:pt x="8862736" y="428544"/>
                  <a:pt x="8878335" y="415062"/>
                  <a:pt x="8881213" y="394487"/>
                </a:cubicBezTo>
                <a:lnTo>
                  <a:pt x="8860842" y="394487"/>
                </a:lnTo>
                <a:cubicBezTo>
                  <a:pt x="8858205" y="404181"/>
                  <a:pt x="8851854" y="411553"/>
                  <a:pt x="8840136" y="411553"/>
                </a:cubicBezTo>
                <a:cubicBezTo>
                  <a:pt x="8824445" y="411553"/>
                  <a:pt x="8815271" y="396177"/>
                  <a:pt x="8815271" y="377830"/>
                </a:cubicBezTo>
                <a:cubicBezTo>
                  <a:pt x="8815271" y="359483"/>
                  <a:pt x="8824110" y="344070"/>
                  <a:pt x="8840136" y="344070"/>
                </a:cubicBezTo>
                <a:cubicBezTo>
                  <a:pt x="8852095" y="344070"/>
                  <a:pt x="8858205" y="351498"/>
                  <a:pt x="8860842" y="360597"/>
                </a:cubicBezTo>
                <a:lnTo>
                  <a:pt x="8881083" y="360597"/>
                </a:lnTo>
                <a:cubicBezTo>
                  <a:pt x="8877778" y="341693"/>
                  <a:pt x="8862977" y="327654"/>
                  <a:pt x="8839579" y="327654"/>
                </a:cubicBezTo>
                <a:close/>
                <a:moveTo>
                  <a:pt x="8578171" y="327654"/>
                </a:moveTo>
                <a:cubicBezTo>
                  <a:pt x="8548664" y="327654"/>
                  <a:pt x="8533715" y="350254"/>
                  <a:pt x="8533715" y="378108"/>
                </a:cubicBezTo>
                <a:cubicBezTo>
                  <a:pt x="8533715" y="405963"/>
                  <a:pt x="8549258" y="428544"/>
                  <a:pt x="8578171" y="428544"/>
                </a:cubicBezTo>
                <a:cubicBezTo>
                  <a:pt x="8601291" y="428544"/>
                  <a:pt x="8616908" y="415062"/>
                  <a:pt x="8619768" y="394487"/>
                </a:cubicBezTo>
                <a:lnTo>
                  <a:pt x="8599434" y="394487"/>
                </a:lnTo>
                <a:cubicBezTo>
                  <a:pt x="8596778" y="404181"/>
                  <a:pt x="8590428" y="411553"/>
                  <a:pt x="8578710" y="411553"/>
                </a:cubicBezTo>
                <a:cubicBezTo>
                  <a:pt x="8563000" y="411553"/>
                  <a:pt x="8553826" y="396177"/>
                  <a:pt x="8553826" y="377830"/>
                </a:cubicBezTo>
                <a:cubicBezTo>
                  <a:pt x="8553826" y="359483"/>
                  <a:pt x="8562703" y="344070"/>
                  <a:pt x="8578710" y="344070"/>
                </a:cubicBezTo>
                <a:cubicBezTo>
                  <a:pt x="8590632" y="344070"/>
                  <a:pt x="8596778" y="351498"/>
                  <a:pt x="8599434" y="360597"/>
                </a:cubicBezTo>
                <a:lnTo>
                  <a:pt x="8619638" y="360597"/>
                </a:lnTo>
                <a:cubicBezTo>
                  <a:pt x="8616333" y="341693"/>
                  <a:pt x="8601569" y="327654"/>
                  <a:pt x="8578171" y="327654"/>
                </a:cubicBezTo>
                <a:close/>
                <a:moveTo>
                  <a:pt x="8693044" y="271350"/>
                </a:moveTo>
                <a:lnTo>
                  <a:pt x="8715588" y="271350"/>
                </a:lnTo>
                <a:cubicBezTo>
                  <a:pt x="8723685" y="271350"/>
                  <a:pt x="8730574" y="276029"/>
                  <a:pt x="8730574" y="285388"/>
                </a:cubicBezTo>
                <a:cubicBezTo>
                  <a:pt x="8730574" y="293299"/>
                  <a:pt x="8724335" y="299334"/>
                  <a:pt x="8715830" y="299334"/>
                </a:cubicBezTo>
                <a:lnTo>
                  <a:pt x="8693044" y="299334"/>
                </a:lnTo>
                <a:close/>
                <a:moveTo>
                  <a:pt x="8693026" y="232780"/>
                </a:moveTo>
                <a:lnTo>
                  <a:pt x="8717241" y="232780"/>
                </a:lnTo>
                <a:cubicBezTo>
                  <a:pt x="8722570" y="232780"/>
                  <a:pt x="8728476" y="237720"/>
                  <a:pt x="8728476" y="244201"/>
                </a:cubicBezTo>
                <a:cubicBezTo>
                  <a:pt x="8728476" y="249976"/>
                  <a:pt x="8724335" y="256326"/>
                  <a:pt x="8716145" y="256326"/>
                </a:cubicBezTo>
                <a:lnTo>
                  <a:pt x="8693026" y="256326"/>
                </a:lnTo>
                <a:close/>
                <a:moveTo>
                  <a:pt x="8947341" y="217442"/>
                </a:moveTo>
                <a:lnTo>
                  <a:pt x="8947341" y="313893"/>
                </a:lnTo>
                <a:lnTo>
                  <a:pt x="8966784" y="313893"/>
                </a:lnTo>
                <a:lnTo>
                  <a:pt x="8966784" y="217442"/>
                </a:lnTo>
                <a:close/>
                <a:moveTo>
                  <a:pt x="8862439" y="217442"/>
                </a:moveTo>
                <a:lnTo>
                  <a:pt x="8862439" y="313893"/>
                </a:lnTo>
                <a:lnTo>
                  <a:pt x="8881566" y="313893"/>
                </a:lnTo>
                <a:lnTo>
                  <a:pt x="8881566" y="271795"/>
                </a:lnTo>
                <a:lnTo>
                  <a:pt x="8920191" y="271795"/>
                </a:lnTo>
                <a:lnTo>
                  <a:pt x="8920191" y="313893"/>
                </a:lnTo>
                <a:lnTo>
                  <a:pt x="8939318" y="313893"/>
                </a:lnTo>
                <a:lnTo>
                  <a:pt x="8939318" y="217442"/>
                </a:lnTo>
                <a:lnTo>
                  <a:pt x="8920191" y="217442"/>
                </a:lnTo>
                <a:lnTo>
                  <a:pt x="8920191" y="255064"/>
                </a:lnTo>
                <a:lnTo>
                  <a:pt x="8881566" y="255064"/>
                </a:lnTo>
                <a:lnTo>
                  <a:pt x="8881566" y="217442"/>
                </a:lnTo>
                <a:close/>
                <a:moveTo>
                  <a:pt x="8755161" y="217442"/>
                </a:moveTo>
                <a:lnTo>
                  <a:pt x="8755161" y="313893"/>
                </a:lnTo>
                <a:lnTo>
                  <a:pt x="8774604" y="313893"/>
                </a:lnTo>
                <a:lnTo>
                  <a:pt x="8774604" y="217442"/>
                </a:lnTo>
                <a:close/>
                <a:moveTo>
                  <a:pt x="8673713" y="217442"/>
                </a:moveTo>
                <a:lnTo>
                  <a:pt x="8673713" y="313893"/>
                </a:lnTo>
                <a:lnTo>
                  <a:pt x="8673806" y="313893"/>
                </a:lnTo>
                <a:lnTo>
                  <a:pt x="8693750" y="313893"/>
                </a:lnTo>
                <a:lnTo>
                  <a:pt x="8721605" y="313893"/>
                </a:lnTo>
                <a:cubicBezTo>
                  <a:pt x="8739766" y="313893"/>
                  <a:pt x="8750592" y="303030"/>
                  <a:pt x="8750592" y="287858"/>
                </a:cubicBezTo>
                <a:cubicBezTo>
                  <a:pt x="8750592" y="275583"/>
                  <a:pt x="8741660" y="265054"/>
                  <a:pt x="8731967" y="262623"/>
                </a:cubicBezTo>
                <a:cubicBezTo>
                  <a:pt x="8740435" y="260486"/>
                  <a:pt x="8747250" y="251795"/>
                  <a:pt x="8747250" y="241193"/>
                </a:cubicBezTo>
                <a:cubicBezTo>
                  <a:pt x="8747250" y="226967"/>
                  <a:pt x="8736758" y="217442"/>
                  <a:pt x="8717185" y="217442"/>
                </a:cubicBezTo>
                <a:lnTo>
                  <a:pt x="8693750" y="217442"/>
                </a:lnTo>
                <a:lnTo>
                  <a:pt x="8673806" y="217442"/>
                </a:lnTo>
                <a:close/>
                <a:moveTo>
                  <a:pt x="8590334" y="217442"/>
                </a:moveTo>
                <a:lnTo>
                  <a:pt x="8590334" y="283811"/>
                </a:lnTo>
                <a:cubicBezTo>
                  <a:pt x="8590334" y="306966"/>
                  <a:pt x="8604726" y="316604"/>
                  <a:pt x="8628384" y="316604"/>
                </a:cubicBezTo>
                <a:cubicBezTo>
                  <a:pt x="8653119" y="316604"/>
                  <a:pt x="8666842" y="305351"/>
                  <a:pt x="8666842" y="283811"/>
                </a:cubicBezTo>
                <a:lnTo>
                  <a:pt x="8666842" y="217442"/>
                </a:lnTo>
                <a:lnTo>
                  <a:pt x="8647418" y="217442"/>
                </a:lnTo>
                <a:lnTo>
                  <a:pt x="8647418" y="285555"/>
                </a:lnTo>
                <a:cubicBezTo>
                  <a:pt x="8647418" y="293857"/>
                  <a:pt x="8640436" y="300783"/>
                  <a:pt x="8628365" y="300783"/>
                </a:cubicBezTo>
                <a:cubicBezTo>
                  <a:pt x="8613732" y="300783"/>
                  <a:pt x="8609442" y="292612"/>
                  <a:pt x="8609442" y="285555"/>
                </a:cubicBezTo>
                <a:lnTo>
                  <a:pt x="8609442" y="217442"/>
                </a:lnTo>
                <a:close/>
                <a:moveTo>
                  <a:pt x="8440809" y="217442"/>
                </a:moveTo>
                <a:lnTo>
                  <a:pt x="8440809" y="234155"/>
                </a:lnTo>
                <a:lnTo>
                  <a:pt x="8464393" y="234155"/>
                </a:lnTo>
                <a:lnTo>
                  <a:pt x="8464393" y="313893"/>
                </a:lnTo>
                <a:lnTo>
                  <a:pt x="8484225" y="313893"/>
                </a:lnTo>
                <a:lnTo>
                  <a:pt x="8484225" y="234155"/>
                </a:lnTo>
                <a:lnTo>
                  <a:pt x="8507809" y="234155"/>
                </a:lnTo>
                <a:lnTo>
                  <a:pt x="8507809" y="217442"/>
                </a:lnTo>
                <a:lnTo>
                  <a:pt x="8484225" y="217442"/>
                </a:lnTo>
                <a:lnTo>
                  <a:pt x="8464393" y="217442"/>
                </a:lnTo>
                <a:close/>
                <a:moveTo>
                  <a:pt x="8416223" y="217442"/>
                </a:moveTo>
                <a:lnTo>
                  <a:pt x="8416223" y="313893"/>
                </a:lnTo>
                <a:lnTo>
                  <a:pt x="8435647" y="313893"/>
                </a:lnTo>
                <a:lnTo>
                  <a:pt x="8435647" y="217442"/>
                </a:lnTo>
                <a:close/>
                <a:moveTo>
                  <a:pt x="8312306" y="217442"/>
                </a:moveTo>
                <a:lnTo>
                  <a:pt x="8312306" y="313893"/>
                </a:lnTo>
                <a:lnTo>
                  <a:pt x="8330523" y="313893"/>
                </a:lnTo>
                <a:lnTo>
                  <a:pt x="8330523" y="242196"/>
                </a:lnTo>
                <a:lnTo>
                  <a:pt x="8350987" y="313893"/>
                </a:lnTo>
                <a:lnTo>
                  <a:pt x="8351823" y="313893"/>
                </a:lnTo>
                <a:lnTo>
                  <a:pt x="8368963" y="313893"/>
                </a:lnTo>
                <a:lnTo>
                  <a:pt x="8369780" y="313893"/>
                </a:lnTo>
                <a:lnTo>
                  <a:pt x="8390244" y="242196"/>
                </a:lnTo>
                <a:lnTo>
                  <a:pt x="8390244" y="313893"/>
                </a:lnTo>
                <a:lnTo>
                  <a:pt x="8408461" y="313893"/>
                </a:lnTo>
                <a:lnTo>
                  <a:pt x="8408461" y="217442"/>
                </a:lnTo>
                <a:lnTo>
                  <a:pt x="8398526" y="217442"/>
                </a:lnTo>
                <a:lnTo>
                  <a:pt x="8389965" y="217442"/>
                </a:lnTo>
                <a:lnTo>
                  <a:pt x="8380588" y="217442"/>
                </a:lnTo>
                <a:lnTo>
                  <a:pt x="8360383" y="285147"/>
                </a:lnTo>
                <a:lnTo>
                  <a:pt x="8340198" y="217442"/>
                </a:lnTo>
                <a:lnTo>
                  <a:pt x="8330839" y="217442"/>
                </a:lnTo>
                <a:lnTo>
                  <a:pt x="8322259" y="217442"/>
                </a:lnTo>
                <a:close/>
                <a:moveTo>
                  <a:pt x="8817073" y="214507"/>
                </a:moveTo>
                <a:cubicBezTo>
                  <a:pt x="8799376" y="214507"/>
                  <a:pt x="8781029" y="224720"/>
                  <a:pt x="8781029" y="243792"/>
                </a:cubicBezTo>
                <a:cubicBezTo>
                  <a:pt x="8781010" y="259799"/>
                  <a:pt x="8792821" y="269715"/>
                  <a:pt x="8812394" y="273151"/>
                </a:cubicBezTo>
                <a:cubicBezTo>
                  <a:pt x="8828048" y="275881"/>
                  <a:pt x="8836924" y="278759"/>
                  <a:pt x="8836924" y="288118"/>
                </a:cubicBezTo>
                <a:cubicBezTo>
                  <a:pt x="8836924" y="294432"/>
                  <a:pt x="8830685" y="300430"/>
                  <a:pt x="8817686" y="300430"/>
                </a:cubicBezTo>
                <a:cubicBezTo>
                  <a:pt x="8804687" y="300430"/>
                  <a:pt x="8798020" y="293058"/>
                  <a:pt x="8798020" y="284274"/>
                </a:cubicBezTo>
                <a:lnTo>
                  <a:pt x="8779302" y="284274"/>
                </a:lnTo>
                <a:cubicBezTo>
                  <a:pt x="8779302" y="301061"/>
                  <a:pt x="8790184" y="316381"/>
                  <a:pt x="8818522" y="316381"/>
                </a:cubicBezTo>
                <a:cubicBezTo>
                  <a:pt x="8845522" y="316381"/>
                  <a:pt x="8857221" y="302120"/>
                  <a:pt x="8857221" y="285797"/>
                </a:cubicBezTo>
                <a:cubicBezTo>
                  <a:pt x="8857221" y="270588"/>
                  <a:pt x="8847249" y="260969"/>
                  <a:pt x="8829422" y="257459"/>
                </a:cubicBezTo>
                <a:cubicBezTo>
                  <a:pt x="8812319" y="254098"/>
                  <a:pt x="8800565" y="253393"/>
                  <a:pt x="8800565" y="242548"/>
                </a:cubicBezTo>
                <a:cubicBezTo>
                  <a:pt x="8800565" y="235101"/>
                  <a:pt x="8807361" y="230682"/>
                  <a:pt x="8817853" y="230682"/>
                </a:cubicBezTo>
                <a:cubicBezTo>
                  <a:pt x="8828977" y="230682"/>
                  <a:pt x="8835383" y="236159"/>
                  <a:pt x="8835383" y="245408"/>
                </a:cubicBezTo>
                <a:lnTo>
                  <a:pt x="8854269" y="245408"/>
                </a:lnTo>
                <a:cubicBezTo>
                  <a:pt x="8854269" y="230180"/>
                  <a:pt x="8842718" y="214507"/>
                  <a:pt x="8817073" y="214507"/>
                </a:cubicBezTo>
                <a:close/>
                <a:moveTo>
                  <a:pt x="8545117" y="214507"/>
                </a:moveTo>
                <a:cubicBezTo>
                  <a:pt x="8527401" y="214507"/>
                  <a:pt x="8509035" y="224720"/>
                  <a:pt x="8509035" y="243792"/>
                </a:cubicBezTo>
                <a:cubicBezTo>
                  <a:pt x="8509054" y="259799"/>
                  <a:pt x="8520827" y="269715"/>
                  <a:pt x="8540418" y="273151"/>
                </a:cubicBezTo>
                <a:cubicBezTo>
                  <a:pt x="8556091" y="275881"/>
                  <a:pt x="8564968" y="278759"/>
                  <a:pt x="8564968" y="288118"/>
                </a:cubicBezTo>
                <a:cubicBezTo>
                  <a:pt x="8564968" y="294432"/>
                  <a:pt x="8558728" y="300430"/>
                  <a:pt x="8545692" y="300430"/>
                </a:cubicBezTo>
                <a:cubicBezTo>
                  <a:pt x="8532731" y="300430"/>
                  <a:pt x="8526082" y="293058"/>
                  <a:pt x="8526082" y="284274"/>
                </a:cubicBezTo>
                <a:lnTo>
                  <a:pt x="8507364" y="284274"/>
                </a:lnTo>
                <a:cubicBezTo>
                  <a:pt x="8507364" y="301061"/>
                  <a:pt x="8518209" y="316381"/>
                  <a:pt x="8546565" y="316381"/>
                </a:cubicBezTo>
                <a:cubicBezTo>
                  <a:pt x="8573547" y="316381"/>
                  <a:pt x="8585246" y="302120"/>
                  <a:pt x="8585246" y="285797"/>
                </a:cubicBezTo>
                <a:cubicBezTo>
                  <a:pt x="8585246" y="270588"/>
                  <a:pt x="8575256" y="260969"/>
                  <a:pt x="8557447" y="257459"/>
                </a:cubicBezTo>
                <a:cubicBezTo>
                  <a:pt x="8540344" y="254098"/>
                  <a:pt x="8528571" y="253393"/>
                  <a:pt x="8528571" y="242548"/>
                </a:cubicBezTo>
                <a:cubicBezTo>
                  <a:pt x="8528571" y="235101"/>
                  <a:pt x="8535386" y="230682"/>
                  <a:pt x="8545859" y="230682"/>
                </a:cubicBezTo>
                <a:cubicBezTo>
                  <a:pt x="8557001" y="230682"/>
                  <a:pt x="8563389" y="236159"/>
                  <a:pt x="8563389" y="245408"/>
                </a:cubicBezTo>
                <a:lnTo>
                  <a:pt x="8582294" y="245408"/>
                </a:lnTo>
                <a:cubicBezTo>
                  <a:pt x="8582294" y="230180"/>
                  <a:pt x="8570762" y="214507"/>
                  <a:pt x="8545117" y="214507"/>
                </a:cubicBezTo>
                <a:close/>
                <a:moveTo>
                  <a:pt x="8107442" y="127322"/>
                </a:moveTo>
                <a:lnTo>
                  <a:pt x="8049894" y="227042"/>
                </a:lnTo>
                <a:lnTo>
                  <a:pt x="8107442" y="326762"/>
                </a:lnTo>
                <a:lnTo>
                  <a:pt x="7992309" y="326762"/>
                </a:lnTo>
                <a:lnTo>
                  <a:pt x="7934724" y="426482"/>
                </a:lnTo>
                <a:lnTo>
                  <a:pt x="8049895" y="426482"/>
                </a:lnTo>
                <a:lnTo>
                  <a:pt x="8107443" y="326763"/>
                </a:lnTo>
                <a:lnTo>
                  <a:pt x="8165009" y="426482"/>
                </a:lnTo>
                <a:lnTo>
                  <a:pt x="8280161" y="426482"/>
                </a:lnTo>
                <a:lnTo>
                  <a:pt x="8222575" y="326762"/>
                </a:lnTo>
                <a:lnTo>
                  <a:pt x="8107443" y="326762"/>
                </a:lnTo>
                <a:lnTo>
                  <a:pt x="8165009" y="227042"/>
                </a:lnTo>
                <a:close/>
                <a:moveTo>
                  <a:pt x="0" y="0"/>
                </a:moveTo>
                <a:lnTo>
                  <a:pt x="9143994" y="0"/>
                </a:lnTo>
                <a:lnTo>
                  <a:pt x="9143994" y="6857995"/>
                </a:lnTo>
                <a:lnTo>
                  <a:pt x="8569595" y="6857995"/>
                </a:lnTo>
                <a:lnTo>
                  <a:pt x="8569595" y="6587994"/>
                </a:lnTo>
                <a:lnTo>
                  <a:pt x="8558795" y="6587994"/>
                </a:lnTo>
                <a:lnTo>
                  <a:pt x="8558795" y="6857995"/>
                </a:lnTo>
                <a:lnTo>
                  <a:pt x="0" y="685799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kumimoji="1" lang="ja-JP" altLang="en-US"/>
          </a:p>
        </p:txBody>
      </p:sp>
      <p:sp>
        <p:nvSpPr>
          <p:cNvPr id="164" name="Slide Number Divider with 0.1pt Outline">
            <a:extLst>
              <a:ext uri="{FF2B5EF4-FFF2-40B4-BE49-F238E27FC236}">
                <a16:creationId xmlns:a16="http://schemas.microsoft.com/office/drawing/2014/main" id="{EAA95C09-303A-4ADC-8797-4316EF2424A0}"/>
              </a:ext>
            </a:extLst>
          </p:cNvPr>
          <p:cNvSpPr/>
          <p:nvPr userDrawn="1"/>
        </p:nvSpPr>
        <p:spPr>
          <a:xfrm>
            <a:off x="8558802" y="6588000"/>
            <a:ext cx="10800" cy="270535"/>
          </a:xfrm>
          <a:prstGeom prst="rect">
            <a:avLst/>
          </a:prstGeom>
          <a:solidFill>
            <a:srgbClr val="000000"/>
          </a:solidFill>
          <a:ln w="127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 dirty="0"/>
          </a:p>
        </p:txBody>
      </p:sp>
      <p:sp>
        <p:nvSpPr>
          <p:cNvPr id="126" name="Copyright">
            <a:extLst>
              <a:ext uri="{FF2B5EF4-FFF2-40B4-BE49-F238E27FC236}">
                <a16:creationId xmlns:a16="http://schemas.microsoft.com/office/drawing/2014/main" id="{DD8B6C64-2E69-4077-A5B9-4DEEE2D0582F}"/>
              </a:ext>
            </a:extLst>
          </p:cNvPr>
          <p:cNvSpPr txBox="1"/>
          <p:nvPr userDrawn="1"/>
        </p:nvSpPr>
        <p:spPr>
          <a:xfrm>
            <a:off x="180975" y="6645600"/>
            <a:ext cx="1292225" cy="107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600" dirty="0">
                <a:solidFill>
                  <a:srgbClr val="000000"/>
                </a:solidFill>
              </a:rPr>
              <a:t>©Mitsubishi</a:t>
            </a:r>
            <a:r>
              <a:rPr kumimoji="1" lang="ja-JP" altLang="en-US" sz="600" dirty="0">
                <a:solidFill>
                  <a:srgbClr val="000000"/>
                </a:solidFill>
              </a:rPr>
              <a:t> </a:t>
            </a:r>
            <a:r>
              <a:rPr kumimoji="1" lang="en-US" altLang="ja-JP" sz="600" dirty="0">
                <a:solidFill>
                  <a:srgbClr val="000000"/>
                </a:solidFill>
              </a:rPr>
              <a:t>Electric</a:t>
            </a:r>
            <a:r>
              <a:rPr kumimoji="1" lang="ja-JP" altLang="en-US" sz="600" dirty="0">
                <a:solidFill>
                  <a:srgbClr val="000000"/>
                </a:solidFill>
              </a:rPr>
              <a:t> </a:t>
            </a:r>
            <a:r>
              <a:rPr kumimoji="1" lang="en-US" altLang="ja-JP" sz="600" dirty="0">
                <a:solidFill>
                  <a:srgbClr val="000000"/>
                </a:solidFill>
              </a:rPr>
              <a:t>Corporation</a:t>
            </a:r>
            <a:endParaRPr kumimoji="1" lang="ja-JP" altLang="en-US" sz="600" dirty="0">
              <a:solidFill>
                <a:srgbClr val="000000"/>
              </a:solidFill>
            </a:endParaRPr>
          </a:p>
        </p:txBody>
      </p:sp>
      <p:sp>
        <p:nvSpPr>
          <p:cNvPr id="166" name="Title Horizontal Line with 0.1pt Outline">
            <a:extLst>
              <a:ext uri="{FF2B5EF4-FFF2-40B4-BE49-F238E27FC236}">
                <a16:creationId xmlns:a16="http://schemas.microsoft.com/office/drawing/2014/main" id="{00702E36-F56E-436B-BA4D-EA6FDE908A09}"/>
              </a:ext>
            </a:extLst>
          </p:cNvPr>
          <p:cNvSpPr/>
          <p:nvPr userDrawn="1"/>
        </p:nvSpPr>
        <p:spPr>
          <a:xfrm>
            <a:off x="2408400" y="3477600"/>
            <a:ext cx="5338800" cy="18000"/>
          </a:xfrm>
          <a:prstGeom prst="rect">
            <a:avLst/>
          </a:prstGeom>
          <a:solidFill>
            <a:srgbClr val="E60012"/>
          </a:solidFill>
          <a:ln w="127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167" name="Title Vertical Line with 0.1pt Outline">
            <a:extLst>
              <a:ext uri="{FF2B5EF4-FFF2-40B4-BE49-F238E27FC236}">
                <a16:creationId xmlns:a16="http://schemas.microsoft.com/office/drawing/2014/main" id="{CAA0A8E4-0C1D-402A-9EED-13B728A02126}"/>
              </a:ext>
            </a:extLst>
          </p:cNvPr>
          <p:cNvSpPr/>
          <p:nvPr userDrawn="1"/>
        </p:nvSpPr>
        <p:spPr>
          <a:xfrm>
            <a:off x="2408400" y="2908800"/>
            <a:ext cx="10800" cy="1026000"/>
          </a:xfrm>
          <a:prstGeom prst="rect">
            <a:avLst/>
          </a:prstGeom>
          <a:solidFill>
            <a:srgbClr val="E60012"/>
          </a:solidFill>
          <a:ln w="127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grpSp>
        <p:nvGrpSpPr>
          <p:cNvPr id="79" name="ME Logo with 0.1pt Outline">
            <a:extLst>
              <a:ext uri="{FF2B5EF4-FFF2-40B4-BE49-F238E27FC236}">
                <a16:creationId xmlns:a16="http://schemas.microsoft.com/office/drawing/2014/main" id="{4AD05D4A-632D-4CF0-917D-567CA384E277}"/>
              </a:ext>
            </a:extLst>
          </p:cNvPr>
          <p:cNvGrpSpPr/>
          <p:nvPr userDrawn="1"/>
        </p:nvGrpSpPr>
        <p:grpSpPr>
          <a:xfrm>
            <a:off x="7934730" y="127323"/>
            <a:ext cx="1033210" cy="431118"/>
            <a:chOff x="7934730" y="127323"/>
            <a:chExt cx="1033210" cy="431118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85876ED-5717-4767-9E57-4A7F3AA88786}"/>
                </a:ext>
              </a:extLst>
            </p:cNvPr>
            <p:cNvGrpSpPr/>
            <p:nvPr userDrawn="1"/>
          </p:nvGrpSpPr>
          <p:grpSpPr>
            <a:xfrm>
              <a:off x="7935482" y="465257"/>
              <a:ext cx="1032458" cy="93184"/>
              <a:chOff x="6732779" y="465257"/>
              <a:chExt cx="1032458" cy="93184"/>
            </a:xfrm>
          </p:grpSpPr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BECBCC29-DE64-401E-AF36-6CA3E0A8E3EF}"/>
                  </a:ext>
                </a:extLst>
              </p:cNvPr>
              <p:cNvSpPr/>
              <p:nvPr/>
            </p:nvSpPr>
            <p:spPr>
              <a:xfrm>
                <a:off x="6863311" y="495192"/>
                <a:ext cx="54785" cy="47186"/>
              </a:xfrm>
              <a:custGeom>
                <a:avLst/>
                <a:gdLst>
                  <a:gd name="connsiteX0" fmla="*/ 34693 w 54785"/>
                  <a:gd name="connsiteY0" fmla="*/ 15339 h 47186"/>
                  <a:gd name="connsiteX1" fmla="*/ 27228 w 54785"/>
                  <a:gd name="connsiteY1" fmla="*/ 25292 h 47186"/>
                  <a:gd name="connsiteX2" fmla="*/ 17535 w 54785"/>
                  <a:gd name="connsiteY2" fmla="*/ 33649 h 47186"/>
                  <a:gd name="connsiteX3" fmla="*/ 16049 w 54785"/>
                  <a:gd name="connsiteY3" fmla="*/ 31049 h 47186"/>
                  <a:gd name="connsiteX4" fmla="*/ 20692 w 54785"/>
                  <a:gd name="connsiteY4" fmla="*/ 17604 h 47186"/>
                  <a:gd name="connsiteX5" fmla="*/ 31165 w 54785"/>
                  <a:gd name="connsiteY5" fmla="*/ 9322 h 47186"/>
                  <a:gd name="connsiteX6" fmla="*/ 35993 w 54785"/>
                  <a:gd name="connsiteY6" fmla="*/ 10789 h 47186"/>
                  <a:gd name="connsiteX7" fmla="*/ 34693 w 54785"/>
                  <a:gd name="connsiteY7" fmla="*/ 15339 h 47186"/>
                  <a:gd name="connsiteX8" fmla="*/ 44053 w 54785"/>
                  <a:gd name="connsiteY8" fmla="*/ 74 h 47186"/>
                  <a:gd name="connsiteX9" fmla="*/ 32595 w 54785"/>
                  <a:gd name="connsiteY9" fmla="*/ 241 h 47186"/>
                  <a:gd name="connsiteX10" fmla="*/ 11072 w 54785"/>
                  <a:gd name="connsiteY10" fmla="*/ 12330 h 47186"/>
                  <a:gd name="connsiteX11" fmla="*/ 79 w 54785"/>
                  <a:gd name="connsiteY11" fmla="*/ 35301 h 47186"/>
                  <a:gd name="connsiteX12" fmla="*/ 1955 w 54785"/>
                  <a:gd name="connsiteY12" fmla="*/ 43472 h 47186"/>
                  <a:gd name="connsiteX13" fmla="*/ 8918 w 54785"/>
                  <a:gd name="connsiteY13" fmla="*/ 47186 h 47186"/>
                  <a:gd name="connsiteX14" fmla="*/ 22029 w 54785"/>
                  <a:gd name="connsiteY14" fmla="*/ 40055 h 47186"/>
                  <a:gd name="connsiteX15" fmla="*/ 31276 w 54785"/>
                  <a:gd name="connsiteY15" fmla="*/ 27131 h 47186"/>
                  <a:gd name="connsiteX16" fmla="*/ 32279 w 54785"/>
                  <a:gd name="connsiteY16" fmla="*/ 27131 h 47186"/>
                  <a:gd name="connsiteX17" fmla="*/ 25835 w 54785"/>
                  <a:gd name="connsiteY17" fmla="*/ 46146 h 47186"/>
                  <a:gd name="connsiteX18" fmla="*/ 41323 w 54785"/>
                  <a:gd name="connsiteY18" fmla="*/ 46146 h 47186"/>
                  <a:gd name="connsiteX19" fmla="*/ 54786 w 54785"/>
                  <a:gd name="connsiteY19" fmla="*/ 0 h 47186"/>
                  <a:gd name="connsiteX20" fmla="*/ 44053 w 54785"/>
                  <a:gd name="connsiteY20" fmla="*/ 74 h 47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785" h="47186">
                    <a:moveTo>
                      <a:pt x="34693" y="15339"/>
                    </a:moveTo>
                    <a:cubicBezTo>
                      <a:pt x="34192" y="16769"/>
                      <a:pt x="31722" y="20093"/>
                      <a:pt x="27228" y="25292"/>
                    </a:cubicBezTo>
                    <a:cubicBezTo>
                      <a:pt x="22400" y="30863"/>
                      <a:pt x="19169" y="33649"/>
                      <a:pt x="17535" y="33649"/>
                    </a:cubicBezTo>
                    <a:cubicBezTo>
                      <a:pt x="16365" y="33649"/>
                      <a:pt x="15863" y="32776"/>
                      <a:pt x="16049" y="31049"/>
                    </a:cubicBezTo>
                    <a:cubicBezTo>
                      <a:pt x="16439" y="26759"/>
                      <a:pt x="17999" y="22284"/>
                      <a:pt x="20692" y="17604"/>
                    </a:cubicBezTo>
                    <a:cubicBezTo>
                      <a:pt x="23923" y="12070"/>
                      <a:pt x="27414" y="9322"/>
                      <a:pt x="31165" y="9322"/>
                    </a:cubicBezTo>
                    <a:cubicBezTo>
                      <a:pt x="32743" y="9322"/>
                      <a:pt x="34359" y="9805"/>
                      <a:pt x="35993" y="10789"/>
                    </a:cubicBezTo>
                    <a:lnTo>
                      <a:pt x="34693" y="15339"/>
                    </a:lnTo>
                    <a:close/>
                    <a:moveTo>
                      <a:pt x="44053" y="74"/>
                    </a:moveTo>
                    <a:cubicBezTo>
                      <a:pt x="39206" y="-37"/>
                      <a:pt x="34990" y="241"/>
                      <a:pt x="32595" y="241"/>
                    </a:cubicBezTo>
                    <a:cubicBezTo>
                      <a:pt x="25204" y="241"/>
                      <a:pt x="18018" y="4290"/>
                      <a:pt x="11072" y="12330"/>
                    </a:cubicBezTo>
                    <a:cubicBezTo>
                      <a:pt x="4462" y="19944"/>
                      <a:pt x="822" y="27576"/>
                      <a:pt x="79" y="35301"/>
                    </a:cubicBezTo>
                    <a:cubicBezTo>
                      <a:pt x="-237" y="38421"/>
                      <a:pt x="395" y="41132"/>
                      <a:pt x="1955" y="43472"/>
                    </a:cubicBezTo>
                    <a:cubicBezTo>
                      <a:pt x="3644" y="45923"/>
                      <a:pt x="5947" y="47186"/>
                      <a:pt x="8918" y="47186"/>
                    </a:cubicBezTo>
                    <a:cubicBezTo>
                      <a:pt x="13022" y="47186"/>
                      <a:pt x="17386" y="44791"/>
                      <a:pt x="22029" y="40055"/>
                    </a:cubicBezTo>
                    <a:cubicBezTo>
                      <a:pt x="25650" y="36304"/>
                      <a:pt x="28751" y="31996"/>
                      <a:pt x="31276" y="27131"/>
                    </a:cubicBezTo>
                    <a:lnTo>
                      <a:pt x="32279" y="27131"/>
                    </a:lnTo>
                    <a:lnTo>
                      <a:pt x="25835" y="46146"/>
                    </a:lnTo>
                    <a:lnTo>
                      <a:pt x="41323" y="46146"/>
                    </a:lnTo>
                    <a:lnTo>
                      <a:pt x="54786" y="0"/>
                    </a:lnTo>
                    <a:cubicBezTo>
                      <a:pt x="52279" y="0"/>
                      <a:pt x="49122" y="186"/>
                      <a:pt x="44053" y="74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9BF03DCF-CAB9-43AB-82B9-55B9F0D2FB1F}"/>
                  </a:ext>
                </a:extLst>
              </p:cNvPr>
              <p:cNvSpPr/>
              <p:nvPr/>
            </p:nvSpPr>
            <p:spPr>
              <a:xfrm>
                <a:off x="6968477" y="495217"/>
                <a:ext cx="57529" cy="63224"/>
              </a:xfrm>
              <a:custGeom>
                <a:avLst/>
                <a:gdLst>
                  <a:gd name="connsiteX0" fmla="*/ 37548 w 57529"/>
                  <a:gd name="connsiteY0" fmla="*/ 15258 h 63224"/>
                  <a:gd name="connsiteX1" fmla="*/ 30046 w 57529"/>
                  <a:gd name="connsiteY1" fmla="*/ 25268 h 63224"/>
                  <a:gd name="connsiteX2" fmla="*/ 20910 w 57529"/>
                  <a:gd name="connsiteY2" fmla="*/ 32696 h 63224"/>
                  <a:gd name="connsiteX3" fmla="*/ 19796 w 57529"/>
                  <a:gd name="connsiteY3" fmla="*/ 30040 h 63224"/>
                  <a:gd name="connsiteX4" fmla="*/ 24289 w 57529"/>
                  <a:gd name="connsiteY4" fmla="*/ 17190 h 63224"/>
                  <a:gd name="connsiteX5" fmla="*/ 34187 w 57529"/>
                  <a:gd name="connsiteY5" fmla="*/ 9298 h 63224"/>
                  <a:gd name="connsiteX6" fmla="*/ 38904 w 57529"/>
                  <a:gd name="connsiteY6" fmla="*/ 10505 h 63224"/>
                  <a:gd name="connsiteX7" fmla="*/ 37548 w 57529"/>
                  <a:gd name="connsiteY7" fmla="*/ 15258 h 63224"/>
                  <a:gd name="connsiteX8" fmla="*/ 46740 w 57529"/>
                  <a:gd name="connsiteY8" fmla="*/ 13 h 63224"/>
                  <a:gd name="connsiteX9" fmla="*/ 36286 w 57529"/>
                  <a:gd name="connsiteY9" fmla="*/ 217 h 63224"/>
                  <a:gd name="connsiteX10" fmla="*/ 14800 w 57529"/>
                  <a:gd name="connsiteY10" fmla="*/ 11507 h 63224"/>
                  <a:gd name="connsiteX11" fmla="*/ 3807 w 57529"/>
                  <a:gd name="connsiteY11" fmla="*/ 34033 h 63224"/>
                  <a:gd name="connsiteX12" fmla="*/ 5701 w 57529"/>
                  <a:gd name="connsiteY12" fmla="*/ 42222 h 63224"/>
                  <a:gd name="connsiteX13" fmla="*/ 12962 w 57529"/>
                  <a:gd name="connsiteY13" fmla="*/ 45769 h 63224"/>
                  <a:gd name="connsiteX14" fmla="*/ 34261 w 57529"/>
                  <a:gd name="connsiteY14" fmla="*/ 27162 h 63224"/>
                  <a:gd name="connsiteX15" fmla="*/ 36118 w 57529"/>
                  <a:gd name="connsiteY15" fmla="*/ 27162 h 63224"/>
                  <a:gd name="connsiteX16" fmla="*/ 32850 w 57529"/>
                  <a:gd name="connsiteY16" fmla="*/ 37747 h 63224"/>
                  <a:gd name="connsiteX17" fmla="*/ 27725 w 57529"/>
                  <a:gd name="connsiteY17" fmla="*/ 49019 h 63224"/>
                  <a:gd name="connsiteX18" fmla="*/ 18737 w 57529"/>
                  <a:gd name="connsiteY18" fmla="*/ 54237 h 63224"/>
                  <a:gd name="connsiteX19" fmla="*/ 0 w 57529"/>
                  <a:gd name="connsiteY19" fmla="*/ 48666 h 63224"/>
                  <a:gd name="connsiteX20" fmla="*/ 1188 w 57529"/>
                  <a:gd name="connsiteY20" fmla="*/ 61962 h 63224"/>
                  <a:gd name="connsiteX21" fmla="*/ 15543 w 57529"/>
                  <a:gd name="connsiteY21" fmla="*/ 63225 h 63224"/>
                  <a:gd name="connsiteX22" fmla="*/ 45459 w 57529"/>
                  <a:gd name="connsiteY22" fmla="*/ 43150 h 63224"/>
                  <a:gd name="connsiteX23" fmla="*/ 57530 w 57529"/>
                  <a:gd name="connsiteY23" fmla="*/ 13 h 63224"/>
                  <a:gd name="connsiteX24" fmla="*/ 46740 w 57529"/>
                  <a:gd name="connsiteY24" fmla="*/ 13 h 6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529" h="63224">
                    <a:moveTo>
                      <a:pt x="37548" y="15258"/>
                    </a:moveTo>
                    <a:cubicBezTo>
                      <a:pt x="37010" y="17115"/>
                      <a:pt x="34503" y="20458"/>
                      <a:pt x="30046" y="25268"/>
                    </a:cubicBezTo>
                    <a:cubicBezTo>
                      <a:pt x="25478" y="30207"/>
                      <a:pt x="22432" y="32696"/>
                      <a:pt x="20910" y="32696"/>
                    </a:cubicBezTo>
                    <a:cubicBezTo>
                      <a:pt x="20000" y="32696"/>
                      <a:pt x="19591" y="31804"/>
                      <a:pt x="19796" y="30040"/>
                    </a:cubicBezTo>
                    <a:cubicBezTo>
                      <a:pt x="20185" y="25955"/>
                      <a:pt x="21671" y="21665"/>
                      <a:pt x="24289" y="17190"/>
                    </a:cubicBezTo>
                    <a:cubicBezTo>
                      <a:pt x="27335" y="11934"/>
                      <a:pt x="30640" y="9298"/>
                      <a:pt x="34187" y="9298"/>
                    </a:cubicBezTo>
                    <a:cubicBezTo>
                      <a:pt x="35877" y="9298"/>
                      <a:pt x="37437" y="9688"/>
                      <a:pt x="38904" y="10505"/>
                    </a:cubicBezTo>
                    <a:lnTo>
                      <a:pt x="37548" y="15258"/>
                    </a:lnTo>
                    <a:close/>
                    <a:moveTo>
                      <a:pt x="46740" y="13"/>
                    </a:moveTo>
                    <a:cubicBezTo>
                      <a:pt x="42098" y="-62"/>
                      <a:pt x="36286" y="217"/>
                      <a:pt x="36286" y="217"/>
                    </a:cubicBezTo>
                    <a:cubicBezTo>
                      <a:pt x="28820" y="217"/>
                      <a:pt x="21653" y="3987"/>
                      <a:pt x="14800" y="11507"/>
                    </a:cubicBezTo>
                    <a:cubicBezTo>
                      <a:pt x="8226" y="18694"/>
                      <a:pt x="4587" y="26233"/>
                      <a:pt x="3807" y="34033"/>
                    </a:cubicBezTo>
                    <a:cubicBezTo>
                      <a:pt x="3510" y="37338"/>
                      <a:pt x="4123" y="40049"/>
                      <a:pt x="5701" y="42222"/>
                    </a:cubicBezTo>
                    <a:cubicBezTo>
                      <a:pt x="7391" y="44580"/>
                      <a:pt x="9805" y="45769"/>
                      <a:pt x="12962" y="45769"/>
                    </a:cubicBezTo>
                    <a:cubicBezTo>
                      <a:pt x="20557" y="45769"/>
                      <a:pt x="27613" y="39566"/>
                      <a:pt x="34261" y="27162"/>
                    </a:cubicBezTo>
                    <a:lnTo>
                      <a:pt x="36118" y="27162"/>
                    </a:lnTo>
                    <a:cubicBezTo>
                      <a:pt x="35041" y="30690"/>
                      <a:pt x="33964" y="34218"/>
                      <a:pt x="32850" y="37747"/>
                    </a:cubicBezTo>
                    <a:cubicBezTo>
                      <a:pt x="31253" y="42742"/>
                      <a:pt x="29545" y="46493"/>
                      <a:pt x="27725" y="49019"/>
                    </a:cubicBezTo>
                    <a:cubicBezTo>
                      <a:pt x="25218" y="52491"/>
                      <a:pt x="22228" y="54237"/>
                      <a:pt x="18737" y="54237"/>
                    </a:cubicBezTo>
                    <a:cubicBezTo>
                      <a:pt x="13500" y="54237"/>
                      <a:pt x="7242" y="52398"/>
                      <a:pt x="0" y="48666"/>
                    </a:cubicBezTo>
                    <a:lnTo>
                      <a:pt x="1188" y="61962"/>
                    </a:lnTo>
                    <a:cubicBezTo>
                      <a:pt x="5032" y="62816"/>
                      <a:pt x="9842" y="63225"/>
                      <a:pt x="15543" y="63225"/>
                    </a:cubicBezTo>
                    <a:cubicBezTo>
                      <a:pt x="31792" y="63225"/>
                      <a:pt x="41764" y="56521"/>
                      <a:pt x="45459" y="43150"/>
                    </a:cubicBezTo>
                    <a:lnTo>
                      <a:pt x="57530" y="13"/>
                    </a:lnTo>
                    <a:cubicBezTo>
                      <a:pt x="55171" y="13"/>
                      <a:pt x="51513" y="87"/>
                      <a:pt x="46740" y="13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784427C3-A48A-451A-953F-5A476190B80B}"/>
                  </a:ext>
                </a:extLst>
              </p:cNvPr>
              <p:cNvSpPr/>
              <p:nvPr/>
            </p:nvSpPr>
            <p:spPr>
              <a:xfrm>
                <a:off x="7026336" y="495266"/>
                <a:ext cx="45256" cy="47130"/>
              </a:xfrm>
              <a:custGeom>
                <a:avLst/>
                <a:gdLst>
                  <a:gd name="connsiteX0" fmla="*/ 17666 w 45256"/>
                  <a:gd name="connsiteY0" fmla="*/ 21745 h 47130"/>
                  <a:gd name="connsiteX1" fmla="*/ 21361 w 45256"/>
                  <a:gd name="connsiteY1" fmla="*/ 14299 h 47130"/>
                  <a:gd name="connsiteX2" fmla="*/ 27990 w 45256"/>
                  <a:gd name="connsiteY2" fmla="*/ 10065 h 47130"/>
                  <a:gd name="connsiteX3" fmla="*/ 30887 w 45256"/>
                  <a:gd name="connsiteY3" fmla="*/ 13426 h 47130"/>
                  <a:gd name="connsiteX4" fmla="*/ 17666 w 45256"/>
                  <a:gd name="connsiteY4" fmla="*/ 21745 h 47130"/>
                  <a:gd name="connsiteX5" fmla="*/ 23069 w 45256"/>
                  <a:gd name="connsiteY5" fmla="*/ 37585 h 47130"/>
                  <a:gd name="connsiteX6" fmla="*/ 15790 w 45256"/>
                  <a:gd name="connsiteY6" fmla="*/ 30752 h 47130"/>
                  <a:gd name="connsiteX7" fmla="*/ 34230 w 45256"/>
                  <a:gd name="connsiteY7" fmla="*/ 25366 h 47130"/>
                  <a:gd name="connsiteX8" fmla="*/ 45205 w 45256"/>
                  <a:gd name="connsiteY8" fmla="*/ 10102 h 47130"/>
                  <a:gd name="connsiteX9" fmla="*/ 42215 w 45256"/>
                  <a:gd name="connsiteY9" fmla="*/ 2563 h 47130"/>
                  <a:gd name="connsiteX10" fmla="*/ 34304 w 45256"/>
                  <a:gd name="connsiteY10" fmla="*/ 0 h 47130"/>
                  <a:gd name="connsiteX11" fmla="*/ 11593 w 45256"/>
                  <a:gd name="connsiteY11" fmla="*/ 9619 h 47130"/>
                  <a:gd name="connsiteX12" fmla="*/ 80 w 45256"/>
                  <a:gd name="connsiteY12" fmla="*/ 32033 h 47130"/>
                  <a:gd name="connsiteX13" fmla="*/ 4797 w 45256"/>
                  <a:gd name="connsiteY13" fmla="*/ 43472 h 47130"/>
                  <a:gd name="connsiteX14" fmla="*/ 17053 w 45256"/>
                  <a:gd name="connsiteY14" fmla="*/ 47130 h 47130"/>
                  <a:gd name="connsiteX15" fmla="*/ 40469 w 45256"/>
                  <a:gd name="connsiteY15" fmla="*/ 42172 h 47130"/>
                  <a:gd name="connsiteX16" fmla="*/ 43738 w 45256"/>
                  <a:gd name="connsiteY16" fmla="*/ 30993 h 47130"/>
                  <a:gd name="connsiteX17" fmla="*/ 23069 w 45256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56" h="47130">
                    <a:moveTo>
                      <a:pt x="17666" y="21745"/>
                    </a:moveTo>
                    <a:cubicBezTo>
                      <a:pt x="18371" y="19071"/>
                      <a:pt x="19597" y="16620"/>
                      <a:pt x="21361" y="14299"/>
                    </a:cubicBezTo>
                    <a:cubicBezTo>
                      <a:pt x="23459" y="11495"/>
                      <a:pt x="25669" y="10065"/>
                      <a:pt x="27990" y="10065"/>
                    </a:cubicBezTo>
                    <a:cubicBezTo>
                      <a:pt x="30126" y="10065"/>
                      <a:pt x="31110" y="11161"/>
                      <a:pt x="30887" y="13426"/>
                    </a:cubicBezTo>
                    <a:cubicBezTo>
                      <a:pt x="30367" y="18997"/>
                      <a:pt x="25966" y="21745"/>
                      <a:pt x="17666" y="21745"/>
                    </a:cubicBezTo>
                    <a:moveTo>
                      <a:pt x="23069" y="37585"/>
                    </a:moveTo>
                    <a:cubicBezTo>
                      <a:pt x="17851" y="37585"/>
                      <a:pt x="15419" y="35301"/>
                      <a:pt x="15790" y="30752"/>
                    </a:cubicBezTo>
                    <a:cubicBezTo>
                      <a:pt x="22122" y="30752"/>
                      <a:pt x="28269" y="28950"/>
                      <a:pt x="34230" y="25366"/>
                    </a:cubicBezTo>
                    <a:cubicBezTo>
                      <a:pt x="40971" y="21244"/>
                      <a:pt x="44610" y="16174"/>
                      <a:pt x="45205" y="10102"/>
                    </a:cubicBezTo>
                    <a:cubicBezTo>
                      <a:pt x="45502" y="6927"/>
                      <a:pt x="44518" y="4457"/>
                      <a:pt x="42215" y="2563"/>
                    </a:cubicBezTo>
                    <a:cubicBezTo>
                      <a:pt x="40079" y="836"/>
                      <a:pt x="37461" y="0"/>
                      <a:pt x="34304" y="0"/>
                    </a:cubicBezTo>
                    <a:cubicBezTo>
                      <a:pt x="26022" y="0"/>
                      <a:pt x="18445" y="3194"/>
                      <a:pt x="11593" y="9619"/>
                    </a:cubicBezTo>
                    <a:cubicBezTo>
                      <a:pt x="4759" y="16026"/>
                      <a:pt x="915" y="23509"/>
                      <a:pt x="80" y="32033"/>
                    </a:cubicBezTo>
                    <a:cubicBezTo>
                      <a:pt x="-384" y="36936"/>
                      <a:pt x="1175" y="40724"/>
                      <a:pt x="4797" y="43472"/>
                    </a:cubicBezTo>
                    <a:cubicBezTo>
                      <a:pt x="7953" y="45886"/>
                      <a:pt x="12002" y="47130"/>
                      <a:pt x="17053" y="47130"/>
                    </a:cubicBezTo>
                    <a:cubicBezTo>
                      <a:pt x="23311" y="47130"/>
                      <a:pt x="31129" y="45459"/>
                      <a:pt x="40469" y="42172"/>
                    </a:cubicBezTo>
                    <a:lnTo>
                      <a:pt x="43738" y="30993"/>
                    </a:lnTo>
                    <a:cubicBezTo>
                      <a:pt x="35548" y="35376"/>
                      <a:pt x="28659" y="37585"/>
                      <a:pt x="23069" y="37585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DD13B61D-2425-4EE8-9401-5DF4AFAF891B}"/>
                  </a:ext>
                </a:extLst>
              </p:cNvPr>
              <p:cNvSpPr/>
              <p:nvPr/>
            </p:nvSpPr>
            <p:spPr>
              <a:xfrm>
                <a:off x="7073713" y="495062"/>
                <a:ext cx="44846" cy="47074"/>
              </a:xfrm>
              <a:custGeom>
                <a:avLst/>
                <a:gdLst>
                  <a:gd name="connsiteX0" fmla="*/ 44846 w 44846"/>
                  <a:gd name="connsiteY0" fmla="*/ 1374 h 47074"/>
                  <a:gd name="connsiteX1" fmla="*/ 42079 w 44846"/>
                  <a:gd name="connsiteY1" fmla="*/ 11086 h 47074"/>
                  <a:gd name="connsiteX2" fmla="*/ 32479 w 44846"/>
                  <a:gd name="connsiteY2" fmla="*/ 9025 h 47074"/>
                  <a:gd name="connsiteX3" fmla="*/ 25961 w 44846"/>
                  <a:gd name="connsiteY3" fmla="*/ 13166 h 47074"/>
                  <a:gd name="connsiteX4" fmla="*/ 28951 w 44846"/>
                  <a:gd name="connsiteY4" fmla="*/ 18180 h 47074"/>
                  <a:gd name="connsiteX5" fmla="*/ 34893 w 44846"/>
                  <a:gd name="connsiteY5" fmla="*/ 24029 h 47074"/>
                  <a:gd name="connsiteX6" fmla="*/ 37567 w 44846"/>
                  <a:gd name="connsiteY6" fmla="*/ 32126 h 47074"/>
                  <a:gd name="connsiteX7" fmla="*/ 29749 w 44846"/>
                  <a:gd name="connsiteY7" fmla="*/ 43899 h 47074"/>
                  <a:gd name="connsiteX8" fmla="*/ 15729 w 44846"/>
                  <a:gd name="connsiteY8" fmla="*/ 47075 h 47074"/>
                  <a:gd name="connsiteX9" fmla="*/ 0 w 44846"/>
                  <a:gd name="connsiteY9" fmla="*/ 44623 h 47074"/>
                  <a:gd name="connsiteX10" fmla="*/ 3045 w 44846"/>
                  <a:gd name="connsiteY10" fmla="*/ 34057 h 47074"/>
                  <a:gd name="connsiteX11" fmla="*/ 16564 w 44846"/>
                  <a:gd name="connsiteY11" fmla="*/ 38050 h 47074"/>
                  <a:gd name="connsiteX12" fmla="*/ 20074 w 44846"/>
                  <a:gd name="connsiteY12" fmla="*/ 36843 h 47074"/>
                  <a:gd name="connsiteX13" fmla="*/ 21838 w 44846"/>
                  <a:gd name="connsiteY13" fmla="*/ 33779 h 47074"/>
                  <a:gd name="connsiteX14" fmla="*/ 19183 w 44846"/>
                  <a:gd name="connsiteY14" fmla="*/ 27966 h 47074"/>
                  <a:gd name="connsiteX15" fmla="*/ 13723 w 44846"/>
                  <a:gd name="connsiteY15" fmla="*/ 21968 h 47074"/>
                  <a:gd name="connsiteX16" fmla="*/ 11216 w 44846"/>
                  <a:gd name="connsiteY16" fmla="*/ 13965 h 47074"/>
                  <a:gd name="connsiteX17" fmla="*/ 19164 w 44846"/>
                  <a:gd name="connsiteY17" fmla="*/ 2878 h 47074"/>
                  <a:gd name="connsiteX18" fmla="*/ 32757 w 44846"/>
                  <a:gd name="connsiteY18" fmla="*/ 0 h 47074"/>
                  <a:gd name="connsiteX19" fmla="*/ 44846 w 44846"/>
                  <a:gd name="connsiteY19" fmla="*/ 1374 h 47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846" h="47074">
                    <a:moveTo>
                      <a:pt x="44846" y="1374"/>
                    </a:moveTo>
                    <a:lnTo>
                      <a:pt x="42079" y="11086"/>
                    </a:lnTo>
                    <a:cubicBezTo>
                      <a:pt x="38477" y="9749"/>
                      <a:pt x="35283" y="9025"/>
                      <a:pt x="32479" y="9025"/>
                    </a:cubicBezTo>
                    <a:cubicBezTo>
                      <a:pt x="28412" y="9025"/>
                      <a:pt x="26221" y="10436"/>
                      <a:pt x="25961" y="13166"/>
                    </a:cubicBezTo>
                    <a:cubicBezTo>
                      <a:pt x="25849" y="14447"/>
                      <a:pt x="26834" y="16100"/>
                      <a:pt x="28951" y="18180"/>
                    </a:cubicBezTo>
                    <a:cubicBezTo>
                      <a:pt x="32367" y="21430"/>
                      <a:pt x="34354" y="23379"/>
                      <a:pt x="34893" y="24029"/>
                    </a:cubicBezTo>
                    <a:cubicBezTo>
                      <a:pt x="36973" y="26685"/>
                      <a:pt x="37864" y="29378"/>
                      <a:pt x="37567" y="32126"/>
                    </a:cubicBezTo>
                    <a:cubicBezTo>
                      <a:pt x="37084" y="37400"/>
                      <a:pt x="34447" y="41281"/>
                      <a:pt x="29749" y="43899"/>
                    </a:cubicBezTo>
                    <a:cubicBezTo>
                      <a:pt x="25924" y="46016"/>
                      <a:pt x="21244" y="47075"/>
                      <a:pt x="15729" y="47075"/>
                    </a:cubicBezTo>
                    <a:cubicBezTo>
                      <a:pt x="11458" y="47075"/>
                      <a:pt x="6202" y="46258"/>
                      <a:pt x="0" y="44623"/>
                    </a:cubicBezTo>
                    <a:lnTo>
                      <a:pt x="3045" y="34057"/>
                    </a:lnTo>
                    <a:cubicBezTo>
                      <a:pt x="8765" y="36731"/>
                      <a:pt x="13277" y="38050"/>
                      <a:pt x="16564" y="38050"/>
                    </a:cubicBezTo>
                    <a:cubicBezTo>
                      <a:pt x="17827" y="38050"/>
                      <a:pt x="19016" y="37641"/>
                      <a:pt x="20074" y="36843"/>
                    </a:cubicBezTo>
                    <a:cubicBezTo>
                      <a:pt x="21133" y="36063"/>
                      <a:pt x="21727" y="35060"/>
                      <a:pt x="21838" y="33779"/>
                    </a:cubicBezTo>
                    <a:cubicBezTo>
                      <a:pt x="21987" y="32126"/>
                      <a:pt x="21114" y="30195"/>
                      <a:pt x="19183" y="27966"/>
                    </a:cubicBezTo>
                    <a:cubicBezTo>
                      <a:pt x="17363" y="25998"/>
                      <a:pt x="15524" y="23974"/>
                      <a:pt x="13723" y="21968"/>
                    </a:cubicBezTo>
                    <a:cubicBezTo>
                      <a:pt x="11792" y="19368"/>
                      <a:pt x="10956" y="16676"/>
                      <a:pt x="11216" y="13965"/>
                    </a:cubicBezTo>
                    <a:cubicBezTo>
                      <a:pt x="11699" y="8988"/>
                      <a:pt x="14336" y="5292"/>
                      <a:pt x="19164" y="2878"/>
                    </a:cubicBezTo>
                    <a:cubicBezTo>
                      <a:pt x="22934" y="947"/>
                      <a:pt x="27428" y="0"/>
                      <a:pt x="32757" y="0"/>
                    </a:cubicBezTo>
                    <a:cubicBezTo>
                      <a:pt x="33556" y="0"/>
                      <a:pt x="37567" y="427"/>
                      <a:pt x="44846" y="1374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65593484-FF66-45CF-A9E2-53CF8133AFDC}"/>
                  </a:ext>
                </a:extLst>
              </p:cNvPr>
              <p:cNvSpPr/>
              <p:nvPr/>
            </p:nvSpPr>
            <p:spPr>
              <a:xfrm>
                <a:off x="7143981" y="476214"/>
                <a:ext cx="53388" cy="75375"/>
              </a:xfrm>
              <a:custGeom>
                <a:avLst/>
                <a:gdLst>
                  <a:gd name="connsiteX0" fmla="*/ 53389 w 53388"/>
                  <a:gd name="connsiteY0" fmla="*/ 1931 h 75375"/>
                  <a:gd name="connsiteX1" fmla="*/ 50677 w 53388"/>
                  <a:gd name="connsiteY1" fmla="*/ 11495 h 75375"/>
                  <a:gd name="connsiteX2" fmla="*/ 40761 w 53388"/>
                  <a:gd name="connsiteY2" fmla="*/ 8932 h 75375"/>
                  <a:gd name="connsiteX3" fmla="*/ 34206 w 53388"/>
                  <a:gd name="connsiteY3" fmla="*/ 12405 h 75375"/>
                  <a:gd name="connsiteX4" fmla="*/ 31606 w 53388"/>
                  <a:gd name="connsiteY4" fmla="*/ 20037 h 75375"/>
                  <a:gd name="connsiteX5" fmla="*/ 43082 w 53388"/>
                  <a:gd name="connsiteY5" fmla="*/ 20037 h 75375"/>
                  <a:gd name="connsiteX6" fmla="*/ 40408 w 53388"/>
                  <a:gd name="connsiteY6" fmla="*/ 29006 h 75375"/>
                  <a:gd name="connsiteX7" fmla="*/ 29118 w 53388"/>
                  <a:gd name="connsiteY7" fmla="*/ 29006 h 75375"/>
                  <a:gd name="connsiteX8" fmla="*/ 15673 w 53388"/>
                  <a:gd name="connsiteY8" fmla="*/ 75375 h 75375"/>
                  <a:gd name="connsiteX9" fmla="*/ 0 w 53388"/>
                  <a:gd name="connsiteY9" fmla="*/ 75375 h 75375"/>
                  <a:gd name="connsiteX10" fmla="*/ 16100 w 53388"/>
                  <a:gd name="connsiteY10" fmla="*/ 20037 h 75375"/>
                  <a:gd name="connsiteX11" fmla="*/ 26091 w 53388"/>
                  <a:gd name="connsiteY11" fmla="*/ 5460 h 75375"/>
                  <a:gd name="connsiteX12" fmla="*/ 42302 w 53388"/>
                  <a:gd name="connsiteY12" fmla="*/ 0 h 75375"/>
                  <a:gd name="connsiteX13" fmla="*/ 53389 w 53388"/>
                  <a:gd name="connsiteY13" fmla="*/ 1931 h 7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388" h="75375">
                    <a:moveTo>
                      <a:pt x="53389" y="1931"/>
                    </a:moveTo>
                    <a:lnTo>
                      <a:pt x="50677" y="11495"/>
                    </a:lnTo>
                    <a:cubicBezTo>
                      <a:pt x="47093" y="9805"/>
                      <a:pt x="43788" y="8932"/>
                      <a:pt x="40761" y="8932"/>
                    </a:cubicBezTo>
                    <a:cubicBezTo>
                      <a:pt x="37808" y="8932"/>
                      <a:pt x="35636" y="10102"/>
                      <a:pt x="34206" y="12405"/>
                    </a:cubicBezTo>
                    <a:cubicBezTo>
                      <a:pt x="33537" y="13519"/>
                      <a:pt x="32702" y="16026"/>
                      <a:pt x="31606" y="20037"/>
                    </a:cubicBezTo>
                    <a:lnTo>
                      <a:pt x="43082" y="20037"/>
                    </a:lnTo>
                    <a:lnTo>
                      <a:pt x="40408" y="29006"/>
                    </a:lnTo>
                    <a:lnTo>
                      <a:pt x="29118" y="29006"/>
                    </a:lnTo>
                    <a:lnTo>
                      <a:pt x="15673" y="75375"/>
                    </a:lnTo>
                    <a:lnTo>
                      <a:pt x="0" y="75375"/>
                    </a:lnTo>
                    <a:lnTo>
                      <a:pt x="16100" y="20037"/>
                    </a:lnTo>
                    <a:cubicBezTo>
                      <a:pt x="18254" y="13872"/>
                      <a:pt x="21597" y="9006"/>
                      <a:pt x="26091" y="5460"/>
                    </a:cubicBezTo>
                    <a:cubicBezTo>
                      <a:pt x="30770" y="1820"/>
                      <a:pt x="36174" y="0"/>
                      <a:pt x="42302" y="0"/>
                    </a:cubicBezTo>
                    <a:cubicBezTo>
                      <a:pt x="46276" y="19"/>
                      <a:pt x="49972" y="669"/>
                      <a:pt x="53389" y="1931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91C0CBA9-6674-4AED-A7FA-8A47177B37F4}"/>
                  </a:ext>
                </a:extLst>
              </p:cNvPr>
              <p:cNvSpPr/>
              <p:nvPr/>
            </p:nvSpPr>
            <p:spPr>
              <a:xfrm>
                <a:off x="7184668" y="495266"/>
                <a:ext cx="51356" cy="47130"/>
              </a:xfrm>
              <a:custGeom>
                <a:avLst/>
                <a:gdLst>
                  <a:gd name="connsiteX0" fmla="*/ 31328 w 51356"/>
                  <a:gd name="connsiteY0" fmla="*/ 30417 h 47130"/>
                  <a:gd name="connsiteX1" fmla="*/ 21170 w 51356"/>
                  <a:gd name="connsiteY1" fmla="*/ 37585 h 47130"/>
                  <a:gd name="connsiteX2" fmla="*/ 16751 w 51356"/>
                  <a:gd name="connsiteY2" fmla="*/ 34874 h 47130"/>
                  <a:gd name="connsiteX3" fmla="*/ 15952 w 51356"/>
                  <a:gd name="connsiteY3" fmla="*/ 29285 h 47130"/>
                  <a:gd name="connsiteX4" fmla="*/ 20000 w 51356"/>
                  <a:gd name="connsiteY4" fmla="*/ 16657 h 47130"/>
                  <a:gd name="connsiteX5" fmla="*/ 30177 w 51356"/>
                  <a:gd name="connsiteY5" fmla="*/ 9545 h 47130"/>
                  <a:gd name="connsiteX6" fmla="*/ 34652 w 51356"/>
                  <a:gd name="connsiteY6" fmla="*/ 12200 h 47130"/>
                  <a:gd name="connsiteX7" fmla="*/ 35413 w 51356"/>
                  <a:gd name="connsiteY7" fmla="*/ 17883 h 47130"/>
                  <a:gd name="connsiteX8" fmla="*/ 31328 w 51356"/>
                  <a:gd name="connsiteY8" fmla="*/ 30417 h 47130"/>
                  <a:gd name="connsiteX9" fmla="*/ 46592 w 51356"/>
                  <a:gd name="connsiteY9" fmla="*/ 3621 h 47130"/>
                  <a:gd name="connsiteX10" fmla="*/ 34281 w 51356"/>
                  <a:gd name="connsiteY10" fmla="*/ 0 h 47130"/>
                  <a:gd name="connsiteX11" fmla="*/ 11570 w 51356"/>
                  <a:gd name="connsiteY11" fmla="*/ 9619 h 47130"/>
                  <a:gd name="connsiteX12" fmla="*/ 75 w 51356"/>
                  <a:gd name="connsiteY12" fmla="*/ 32033 h 47130"/>
                  <a:gd name="connsiteX13" fmla="*/ 4773 w 51356"/>
                  <a:gd name="connsiteY13" fmla="*/ 43472 h 47130"/>
                  <a:gd name="connsiteX14" fmla="*/ 17048 w 51356"/>
                  <a:gd name="connsiteY14" fmla="*/ 47130 h 47130"/>
                  <a:gd name="connsiteX15" fmla="*/ 39685 w 51356"/>
                  <a:gd name="connsiteY15" fmla="*/ 37344 h 47130"/>
                  <a:gd name="connsiteX16" fmla="*/ 51272 w 51356"/>
                  <a:gd name="connsiteY16" fmla="*/ 15042 h 47130"/>
                  <a:gd name="connsiteX17" fmla="*/ 46592 w 51356"/>
                  <a:gd name="connsiteY17" fmla="*/ 3621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356" h="47130">
                    <a:moveTo>
                      <a:pt x="31328" y="30417"/>
                    </a:moveTo>
                    <a:cubicBezTo>
                      <a:pt x="28487" y="35190"/>
                      <a:pt x="25107" y="37585"/>
                      <a:pt x="21170" y="37585"/>
                    </a:cubicBezTo>
                    <a:cubicBezTo>
                      <a:pt x="19146" y="37585"/>
                      <a:pt x="17661" y="36676"/>
                      <a:pt x="16751" y="34874"/>
                    </a:cubicBezTo>
                    <a:cubicBezTo>
                      <a:pt x="15989" y="33389"/>
                      <a:pt x="15729" y="31513"/>
                      <a:pt x="15952" y="29285"/>
                    </a:cubicBezTo>
                    <a:cubicBezTo>
                      <a:pt x="16361" y="24754"/>
                      <a:pt x="17716" y="20575"/>
                      <a:pt x="20000" y="16657"/>
                    </a:cubicBezTo>
                    <a:cubicBezTo>
                      <a:pt x="22804" y="11922"/>
                      <a:pt x="26184" y="9545"/>
                      <a:pt x="30177" y="9545"/>
                    </a:cubicBezTo>
                    <a:cubicBezTo>
                      <a:pt x="32257" y="9545"/>
                      <a:pt x="33761" y="10399"/>
                      <a:pt x="34652" y="12200"/>
                    </a:cubicBezTo>
                    <a:cubicBezTo>
                      <a:pt x="35395" y="13667"/>
                      <a:pt x="35636" y="15543"/>
                      <a:pt x="35413" y="17883"/>
                    </a:cubicBezTo>
                    <a:cubicBezTo>
                      <a:pt x="34986" y="22284"/>
                      <a:pt x="33631" y="26481"/>
                      <a:pt x="31328" y="30417"/>
                    </a:cubicBezTo>
                    <a:moveTo>
                      <a:pt x="46592" y="3621"/>
                    </a:moveTo>
                    <a:cubicBezTo>
                      <a:pt x="43417" y="1188"/>
                      <a:pt x="39313" y="0"/>
                      <a:pt x="34281" y="0"/>
                    </a:cubicBezTo>
                    <a:cubicBezTo>
                      <a:pt x="26017" y="0"/>
                      <a:pt x="18441" y="3194"/>
                      <a:pt x="11570" y="9619"/>
                    </a:cubicBezTo>
                    <a:cubicBezTo>
                      <a:pt x="4717" y="16026"/>
                      <a:pt x="892" y="23509"/>
                      <a:pt x="75" y="32033"/>
                    </a:cubicBezTo>
                    <a:cubicBezTo>
                      <a:pt x="-371" y="36936"/>
                      <a:pt x="1171" y="40724"/>
                      <a:pt x="4773" y="43472"/>
                    </a:cubicBezTo>
                    <a:cubicBezTo>
                      <a:pt x="7949" y="45886"/>
                      <a:pt x="12052" y="47130"/>
                      <a:pt x="17048" y="47130"/>
                    </a:cubicBezTo>
                    <a:cubicBezTo>
                      <a:pt x="25219" y="47130"/>
                      <a:pt x="32795" y="43844"/>
                      <a:pt x="39685" y="37344"/>
                    </a:cubicBezTo>
                    <a:cubicBezTo>
                      <a:pt x="46611" y="30826"/>
                      <a:pt x="50474" y="23417"/>
                      <a:pt x="51272" y="15042"/>
                    </a:cubicBezTo>
                    <a:cubicBezTo>
                      <a:pt x="51755" y="10176"/>
                      <a:pt x="50158" y="6388"/>
                      <a:pt x="46592" y="3621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E41CB025-8ECA-4F05-915E-E429B51D67FD}"/>
                  </a:ext>
                </a:extLst>
              </p:cNvPr>
              <p:cNvSpPr/>
              <p:nvPr/>
            </p:nvSpPr>
            <p:spPr>
              <a:xfrm>
                <a:off x="7236924" y="495248"/>
                <a:ext cx="48634" cy="46071"/>
              </a:xfrm>
              <a:custGeom>
                <a:avLst/>
                <a:gdLst>
                  <a:gd name="connsiteX0" fmla="*/ 48635 w 48634"/>
                  <a:gd name="connsiteY0" fmla="*/ 520 h 46071"/>
                  <a:gd name="connsiteX1" fmla="*/ 44234 w 48634"/>
                  <a:gd name="connsiteY1" fmla="*/ 14856 h 46071"/>
                  <a:gd name="connsiteX2" fmla="*/ 39108 w 48634"/>
                  <a:gd name="connsiteY2" fmla="*/ 13816 h 46071"/>
                  <a:gd name="connsiteX3" fmla="*/ 27799 w 48634"/>
                  <a:gd name="connsiteY3" fmla="*/ 20984 h 46071"/>
                  <a:gd name="connsiteX4" fmla="*/ 19666 w 48634"/>
                  <a:gd name="connsiteY4" fmla="*/ 32033 h 46071"/>
                  <a:gd name="connsiteX5" fmla="*/ 15580 w 48634"/>
                  <a:gd name="connsiteY5" fmla="*/ 46072 h 46071"/>
                  <a:gd name="connsiteX6" fmla="*/ 0 w 48634"/>
                  <a:gd name="connsiteY6" fmla="*/ 46072 h 46071"/>
                  <a:gd name="connsiteX7" fmla="*/ 13426 w 48634"/>
                  <a:gd name="connsiteY7" fmla="*/ 111 h 46071"/>
                  <a:gd name="connsiteX8" fmla="*/ 28858 w 48634"/>
                  <a:gd name="connsiteY8" fmla="*/ 111 h 46071"/>
                  <a:gd name="connsiteX9" fmla="*/ 22024 w 48634"/>
                  <a:gd name="connsiteY9" fmla="*/ 20074 h 46071"/>
                  <a:gd name="connsiteX10" fmla="*/ 22990 w 48634"/>
                  <a:gd name="connsiteY10" fmla="*/ 20074 h 46071"/>
                  <a:gd name="connsiteX11" fmla="*/ 32275 w 48634"/>
                  <a:gd name="connsiteY11" fmla="*/ 7131 h 46071"/>
                  <a:gd name="connsiteX12" fmla="*/ 45385 w 48634"/>
                  <a:gd name="connsiteY12" fmla="*/ 0 h 46071"/>
                  <a:gd name="connsiteX13" fmla="*/ 48635 w 48634"/>
                  <a:gd name="connsiteY13" fmla="*/ 520 h 4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634" h="46071">
                    <a:moveTo>
                      <a:pt x="48635" y="520"/>
                    </a:moveTo>
                    <a:lnTo>
                      <a:pt x="44234" y="14856"/>
                    </a:lnTo>
                    <a:cubicBezTo>
                      <a:pt x="43231" y="13760"/>
                      <a:pt x="40315" y="13816"/>
                      <a:pt x="39108" y="13816"/>
                    </a:cubicBezTo>
                    <a:cubicBezTo>
                      <a:pt x="36416" y="13816"/>
                      <a:pt x="32646" y="16193"/>
                      <a:pt x="27799" y="20984"/>
                    </a:cubicBezTo>
                    <a:cubicBezTo>
                      <a:pt x="23194" y="25534"/>
                      <a:pt x="20464" y="29248"/>
                      <a:pt x="19666" y="32033"/>
                    </a:cubicBezTo>
                    <a:lnTo>
                      <a:pt x="15580" y="46072"/>
                    </a:lnTo>
                    <a:lnTo>
                      <a:pt x="0" y="46072"/>
                    </a:lnTo>
                    <a:lnTo>
                      <a:pt x="13426" y="111"/>
                    </a:lnTo>
                    <a:lnTo>
                      <a:pt x="28858" y="111"/>
                    </a:lnTo>
                    <a:lnTo>
                      <a:pt x="22024" y="20074"/>
                    </a:lnTo>
                    <a:lnTo>
                      <a:pt x="22990" y="20074"/>
                    </a:lnTo>
                    <a:cubicBezTo>
                      <a:pt x="25589" y="15134"/>
                      <a:pt x="28709" y="10863"/>
                      <a:pt x="32275" y="7131"/>
                    </a:cubicBezTo>
                    <a:cubicBezTo>
                      <a:pt x="36917" y="2358"/>
                      <a:pt x="41300" y="0"/>
                      <a:pt x="45385" y="0"/>
                    </a:cubicBezTo>
                    <a:cubicBezTo>
                      <a:pt x="46908" y="19"/>
                      <a:pt x="47632" y="-111"/>
                      <a:pt x="48635" y="520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27BCA6AD-0854-4178-A89B-F37080A1E59E}"/>
                  </a:ext>
                </a:extLst>
              </p:cNvPr>
              <p:cNvSpPr/>
              <p:nvPr/>
            </p:nvSpPr>
            <p:spPr>
              <a:xfrm>
                <a:off x="7313316" y="486854"/>
                <a:ext cx="33337" cy="55524"/>
              </a:xfrm>
              <a:custGeom>
                <a:avLst/>
                <a:gdLst>
                  <a:gd name="connsiteX0" fmla="*/ 33337 w 33337"/>
                  <a:gd name="connsiteY0" fmla="*/ 9415 h 55524"/>
                  <a:gd name="connsiteX1" fmla="*/ 30700 w 33337"/>
                  <a:gd name="connsiteY1" fmla="*/ 18366 h 55524"/>
                  <a:gd name="connsiteX2" fmla="*/ 23198 w 33337"/>
                  <a:gd name="connsiteY2" fmla="*/ 18366 h 55524"/>
                  <a:gd name="connsiteX3" fmla="*/ 19577 w 33337"/>
                  <a:gd name="connsiteY3" fmla="*/ 29656 h 55524"/>
                  <a:gd name="connsiteX4" fmla="*/ 17052 w 33337"/>
                  <a:gd name="connsiteY4" fmla="*/ 41132 h 55524"/>
                  <a:gd name="connsiteX5" fmla="*/ 20171 w 33337"/>
                  <a:gd name="connsiteY5" fmla="*/ 45552 h 55524"/>
                  <a:gd name="connsiteX6" fmla="*/ 25148 w 33337"/>
                  <a:gd name="connsiteY6" fmla="*/ 43676 h 55524"/>
                  <a:gd name="connsiteX7" fmla="*/ 22325 w 33337"/>
                  <a:gd name="connsiteY7" fmla="*/ 53500 h 55524"/>
                  <a:gd name="connsiteX8" fmla="*/ 10626 w 33337"/>
                  <a:gd name="connsiteY8" fmla="*/ 55524 h 55524"/>
                  <a:gd name="connsiteX9" fmla="*/ 2846 w 33337"/>
                  <a:gd name="connsiteY9" fmla="*/ 53296 h 55524"/>
                  <a:gd name="connsiteX10" fmla="*/ 60 w 33337"/>
                  <a:gd name="connsiteY10" fmla="*/ 45942 h 55524"/>
                  <a:gd name="connsiteX11" fmla="*/ 3254 w 33337"/>
                  <a:gd name="connsiteY11" fmla="*/ 31977 h 55524"/>
                  <a:gd name="connsiteX12" fmla="*/ 12298 w 33337"/>
                  <a:gd name="connsiteY12" fmla="*/ 2321 h 55524"/>
                  <a:gd name="connsiteX13" fmla="*/ 28546 w 33337"/>
                  <a:gd name="connsiteY13" fmla="*/ 0 h 55524"/>
                  <a:gd name="connsiteX14" fmla="*/ 25798 w 33337"/>
                  <a:gd name="connsiteY14" fmla="*/ 9396 h 55524"/>
                  <a:gd name="connsiteX15" fmla="*/ 33337 w 33337"/>
                  <a:gd name="connsiteY15" fmla="*/ 9396 h 5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337" h="55524">
                    <a:moveTo>
                      <a:pt x="33337" y="9415"/>
                    </a:moveTo>
                    <a:lnTo>
                      <a:pt x="30700" y="18366"/>
                    </a:lnTo>
                    <a:lnTo>
                      <a:pt x="23198" y="18366"/>
                    </a:lnTo>
                    <a:cubicBezTo>
                      <a:pt x="21973" y="22154"/>
                      <a:pt x="20784" y="25924"/>
                      <a:pt x="19577" y="29656"/>
                    </a:cubicBezTo>
                    <a:cubicBezTo>
                      <a:pt x="18184" y="34243"/>
                      <a:pt x="17312" y="38050"/>
                      <a:pt x="17052" y="41132"/>
                    </a:cubicBezTo>
                    <a:cubicBezTo>
                      <a:pt x="16754" y="44048"/>
                      <a:pt x="17794" y="45552"/>
                      <a:pt x="20171" y="45552"/>
                    </a:cubicBezTo>
                    <a:cubicBezTo>
                      <a:pt x="21583" y="45552"/>
                      <a:pt x="23254" y="44939"/>
                      <a:pt x="25148" y="43676"/>
                    </a:cubicBezTo>
                    <a:lnTo>
                      <a:pt x="22325" y="53500"/>
                    </a:lnTo>
                    <a:cubicBezTo>
                      <a:pt x="17367" y="54837"/>
                      <a:pt x="13430" y="55524"/>
                      <a:pt x="10626" y="55524"/>
                    </a:cubicBezTo>
                    <a:cubicBezTo>
                      <a:pt x="7339" y="55524"/>
                      <a:pt x="4758" y="54781"/>
                      <a:pt x="2846" y="53296"/>
                    </a:cubicBezTo>
                    <a:cubicBezTo>
                      <a:pt x="673" y="51643"/>
                      <a:pt x="-256" y="49155"/>
                      <a:pt x="60" y="45942"/>
                    </a:cubicBezTo>
                    <a:cubicBezTo>
                      <a:pt x="394" y="42302"/>
                      <a:pt x="1471" y="37641"/>
                      <a:pt x="3254" y="31977"/>
                    </a:cubicBezTo>
                    <a:cubicBezTo>
                      <a:pt x="4740" y="27428"/>
                      <a:pt x="12298" y="2321"/>
                      <a:pt x="12298" y="2321"/>
                    </a:cubicBezTo>
                    <a:lnTo>
                      <a:pt x="28546" y="0"/>
                    </a:lnTo>
                    <a:lnTo>
                      <a:pt x="25798" y="9396"/>
                    </a:lnTo>
                    <a:lnTo>
                      <a:pt x="33337" y="9396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67F08D34-BB61-4835-9A9F-960EE3148A80}"/>
                  </a:ext>
                </a:extLst>
              </p:cNvPr>
              <p:cNvSpPr/>
              <p:nvPr/>
            </p:nvSpPr>
            <p:spPr>
              <a:xfrm>
                <a:off x="7401806" y="495266"/>
                <a:ext cx="45232" cy="47130"/>
              </a:xfrm>
              <a:custGeom>
                <a:avLst/>
                <a:gdLst>
                  <a:gd name="connsiteX0" fmla="*/ 17697 w 45232"/>
                  <a:gd name="connsiteY0" fmla="*/ 21745 h 47130"/>
                  <a:gd name="connsiteX1" fmla="*/ 21355 w 45232"/>
                  <a:gd name="connsiteY1" fmla="*/ 14299 h 47130"/>
                  <a:gd name="connsiteX2" fmla="*/ 27985 w 45232"/>
                  <a:gd name="connsiteY2" fmla="*/ 10065 h 47130"/>
                  <a:gd name="connsiteX3" fmla="*/ 30882 w 45232"/>
                  <a:gd name="connsiteY3" fmla="*/ 13426 h 47130"/>
                  <a:gd name="connsiteX4" fmla="*/ 17697 w 45232"/>
                  <a:gd name="connsiteY4" fmla="*/ 21745 h 47130"/>
                  <a:gd name="connsiteX5" fmla="*/ 23064 w 45232"/>
                  <a:gd name="connsiteY5" fmla="*/ 37585 h 47130"/>
                  <a:gd name="connsiteX6" fmla="*/ 15766 w 45232"/>
                  <a:gd name="connsiteY6" fmla="*/ 30752 h 47130"/>
                  <a:gd name="connsiteX7" fmla="*/ 34224 w 45232"/>
                  <a:gd name="connsiteY7" fmla="*/ 25366 h 47130"/>
                  <a:gd name="connsiteX8" fmla="*/ 45181 w 45232"/>
                  <a:gd name="connsiteY8" fmla="*/ 10102 h 47130"/>
                  <a:gd name="connsiteX9" fmla="*/ 42209 w 45232"/>
                  <a:gd name="connsiteY9" fmla="*/ 2563 h 47130"/>
                  <a:gd name="connsiteX10" fmla="*/ 34280 w 45232"/>
                  <a:gd name="connsiteY10" fmla="*/ 0 h 47130"/>
                  <a:gd name="connsiteX11" fmla="*/ 11569 w 45232"/>
                  <a:gd name="connsiteY11" fmla="*/ 9619 h 47130"/>
                  <a:gd name="connsiteX12" fmla="*/ 74 w 45232"/>
                  <a:gd name="connsiteY12" fmla="*/ 32033 h 47130"/>
                  <a:gd name="connsiteX13" fmla="*/ 4810 w 45232"/>
                  <a:gd name="connsiteY13" fmla="*/ 43472 h 47130"/>
                  <a:gd name="connsiteX14" fmla="*/ 17029 w 45232"/>
                  <a:gd name="connsiteY14" fmla="*/ 47130 h 47130"/>
                  <a:gd name="connsiteX15" fmla="*/ 40482 w 45232"/>
                  <a:gd name="connsiteY15" fmla="*/ 42172 h 47130"/>
                  <a:gd name="connsiteX16" fmla="*/ 43713 w 45232"/>
                  <a:gd name="connsiteY16" fmla="*/ 30993 h 47130"/>
                  <a:gd name="connsiteX17" fmla="*/ 23064 w 45232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32" h="47130">
                    <a:moveTo>
                      <a:pt x="17697" y="21745"/>
                    </a:moveTo>
                    <a:cubicBezTo>
                      <a:pt x="18403" y="19071"/>
                      <a:pt x="19628" y="16620"/>
                      <a:pt x="21355" y="14299"/>
                    </a:cubicBezTo>
                    <a:cubicBezTo>
                      <a:pt x="23491" y="11495"/>
                      <a:pt x="25664" y="10065"/>
                      <a:pt x="27985" y="10065"/>
                    </a:cubicBezTo>
                    <a:cubicBezTo>
                      <a:pt x="30157" y="10065"/>
                      <a:pt x="31123" y="11161"/>
                      <a:pt x="30882" y="13426"/>
                    </a:cubicBezTo>
                    <a:cubicBezTo>
                      <a:pt x="30399" y="18997"/>
                      <a:pt x="25961" y="21745"/>
                      <a:pt x="17697" y="21745"/>
                    </a:cubicBezTo>
                    <a:moveTo>
                      <a:pt x="23064" y="37585"/>
                    </a:moveTo>
                    <a:cubicBezTo>
                      <a:pt x="17846" y="37585"/>
                      <a:pt x="15413" y="35301"/>
                      <a:pt x="15766" y="30752"/>
                    </a:cubicBezTo>
                    <a:cubicBezTo>
                      <a:pt x="22117" y="30752"/>
                      <a:pt x="28263" y="28950"/>
                      <a:pt x="34224" y="25366"/>
                    </a:cubicBezTo>
                    <a:cubicBezTo>
                      <a:pt x="40947" y="21244"/>
                      <a:pt x="44623" y="16174"/>
                      <a:pt x="45181" y="10102"/>
                    </a:cubicBezTo>
                    <a:cubicBezTo>
                      <a:pt x="45478" y="6927"/>
                      <a:pt x="44512" y="4457"/>
                      <a:pt x="42209" y="2563"/>
                    </a:cubicBezTo>
                    <a:cubicBezTo>
                      <a:pt x="40092" y="836"/>
                      <a:pt x="37418" y="0"/>
                      <a:pt x="34280" y="0"/>
                    </a:cubicBezTo>
                    <a:cubicBezTo>
                      <a:pt x="25998" y="0"/>
                      <a:pt x="18440" y="3194"/>
                      <a:pt x="11569" y="9619"/>
                    </a:cubicBezTo>
                    <a:cubicBezTo>
                      <a:pt x="4754" y="16026"/>
                      <a:pt x="891" y="23509"/>
                      <a:pt x="74" y="32033"/>
                    </a:cubicBezTo>
                    <a:cubicBezTo>
                      <a:pt x="-371" y="36936"/>
                      <a:pt x="1188" y="40724"/>
                      <a:pt x="4810" y="43472"/>
                    </a:cubicBezTo>
                    <a:cubicBezTo>
                      <a:pt x="7929" y="45886"/>
                      <a:pt x="12033" y="47130"/>
                      <a:pt x="17029" y="47130"/>
                    </a:cubicBezTo>
                    <a:cubicBezTo>
                      <a:pt x="23305" y="47130"/>
                      <a:pt x="31123" y="45459"/>
                      <a:pt x="40482" y="42172"/>
                    </a:cubicBezTo>
                    <a:lnTo>
                      <a:pt x="43713" y="30993"/>
                    </a:lnTo>
                    <a:cubicBezTo>
                      <a:pt x="35561" y="35376"/>
                      <a:pt x="28690" y="37585"/>
                      <a:pt x="23064" y="37585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AC8A1307-E40C-4C5E-9D32-ECB808607CE9}"/>
                  </a:ext>
                </a:extLst>
              </p:cNvPr>
              <p:cNvSpPr/>
              <p:nvPr/>
            </p:nvSpPr>
            <p:spPr>
              <a:xfrm>
                <a:off x="7552714" y="495266"/>
                <a:ext cx="45273" cy="47130"/>
              </a:xfrm>
              <a:custGeom>
                <a:avLst/>
                <a:gdLst>
                  <a:gd name="connsiteX0" fmla="*/ 17707 w 45273"/>
                  <a:gd name="connsiteY0" fmla="*/ 21745 h 47130"/>
                  <a:gd name="connsiteX1" fmla="*/ 21347 w 45273"/>
                  <a:gd name="connsiteY1" fmla="*/ 14299 h 47130"/>
                  <a:gd name="connsiteX2" fmla="*/ 27976 w 45273"/>
                  <a:gd name="connsiteY2" fmla="*/ 10065 h 47130"/>
                  <a:gd name="connsiteX3" fmla="*/ 30910 w 45273"/>
                  <a:gd name="connsiteY3" fmla="*/ 13426 h 47130"/>
                  <a:gd name="connsiteX4" fmla="*/ 17707 w 45273"/>
                  <a:gd name="connsiteY4" fmla="*/ 21745 h 47130"/>
                  <a:gd name="connsiteX5" fmla="*/ 23055 w 45273"/>
                  <a:gd name="connsiteY5" fmla="*/ 37585 h 47130"/>
                  <a:gd name="connsiteX6" fmla="*/ 15794 w 45273"/>
                  <a:gd name="connsiteY6" fmla="*/ 30752 h 47130"/>
                  <a:gd name="connsiteX7" fmla="*/ 34234 w 45273"/>
                  <a:gd name="connsiteY7" fmla="*/ 25366 h 47130"/>
                  <a:gd name="connsiteX8" fmla="*/ 45228 w 45273"/>
                  <a:gd name="connsiteY8" fmla="*/ 10102 h 47130"/>
                  <a:gd name="connsiteX9" fmla="*/ 42219 w 45273"/>
                  <a:gd name="connsiteY9" fmla="*/ 2563 h 47130"/>
                  <a:gd name="connsiteX10" fmla="*/ 34327 w 45273"/>
                  <a:gd name="connsiteY10" fmla="*/ 0 h 47130"/>
                  <a:gd name="connsiteX11" fmla="*/ 11598 w 45273"/>
                  <a:gd name="connsiteY11" fmla="*/ 9619 h 47130"/>
                  <a:gd name="connsiteX12" fmla="*/ 84 w 45273"/>
                  <a:gd name="connsiteY12" fmla="*/ 32033 h 47130"/>
                  <a:gd name="connsiteX13" fmla="*/ 4782 w 45273"/>
                  <a:gd name="connsiteY13" fmla="*/ 43472 h 47130"/>
                  <a:gd name="connsiteX14" fmla="*/ 17057 w 45273"/>
                  <a:gd name="connsiteY14" fmla="*/ 47130 h 47130"/>
                  <a:gd name="connsiteX15" fmla="*/ 40474 w 45273"/>
                  <a:gd name="connsiteY15" fmla="*/ 42172 h 47130"/>
                  <a:gd name="connsiteX16" fmla="*/ 43724 w 45273"/>
                  <a:gd name="connsiteY16" fmla="*/ 30993 h 47130"/>
                  <a:gd name="connsiteX17" fmla="*/ 23055 w 45273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73" h="47130">
                    <a:moveTo>
                      <a:pt x="17707" y="21745"/>
                    </a:moveTo>
                    <a:cubicBezTo>
                      <a:pt x="18376" y="19071"/>
                      <a:pt x="19601" y="16620"/>
                      <a:pt x="21347" y="14299"/>
                    </a:cubicBezTo>
                    <a:cubicBezTo>
                      <a:pt x="23464" y="11495"/>
                      <a:pt x="25655" y="10065"/>
                      <a:pt x="27976" y="10065"/>
                    </a:cubicBezTo>
                    <a:cubicBezTo>
                      <a:pt x="30130" y="10065"/>
                      <a:pt x="31152" y="11161"/>
                      <a:pt x="30910" y="13426"/>
                    </a:cubicBezTo>
                    <a:cubicBezTo>
                      <a:pt x="30353" y="18997"/>
                      <a:pt x="25934" y="21745"/>
                      <a:pt x="17707" y="21745"/>
                    </a:cubicBezTo>
                    <a:moveTo>
                      <a:pt x="23055" y="37585"/>
                    </a:moveTo>
                    <a:cubicBezTo>
                      <a:pt x="17856" y="37585"/>
                      <a:pt x="15404" y="35301"/>
                      <a:pt x="15794" y="30752"/>
                    </a:cubicBezTo>
                    <a:cubicBezTo>
                      <a:pt x="22145" y="30752"/>
                      <a:pt x="28292" y="28950"/>
                      <a:pt x="34234" y="25366"/>
                    </a:cubicBezTo>
                    <a:cubicBezTo>
                      <a:pt x="40957" y="21244"/>
                      <a:pt x="44633" y="16174"/>
                      <a:pt x="45228" y="10102"/>
                    </a:cubicBezTo>
                    <a:cubicBezTo>
                      <a:pt x="45506" y="6927"/>
                      <a:pt x="44503" y="4457"/>
                      <a:pt x="42219" y="2563"/>
                    </a:cubicBezTo>
                    <a:cubicBezTo>
                      <a:pt x="40102" y="836"/>
                      <a:pt x="37466" y="0"/>
                      <a:pt x="34327" y="0"/>
                    </a:cubicBezTo>
                    <a:cubicBezTo>
                      <a:pt x="26026" y="0"/>
                      <a:pt x="18431" y="3194"/>
                      <a:pt x="11598" y="9619"/>
                    </a:cubicBezTo>
                    <a:cubicBezTo>
                      <a:pt x="4745" y="16026"/>
                      <a:pt x="901" y="23509"/>
                      <a:pt x="84" y="32033"/>
                    </a:cubicBezTo>
                    <a:cubicBezTo>
                      <a:pt x="-399" y="36936"/>
                      <a:pt x="1198" y="40724"/>
                      <a:pt x="4782" y="43472"/>
                    </a:cubicBezTo>
                    <a:cubicBezTo>
                      <a:pt x="7939" y="45886"/>
                      <a:pt x="12006" y="47130"/>
                      <a:pt x="17057" y="47130"/>
                    </a:cubicBezTo>
                    <a:cubicBezTo>
                      <a:pt x="23334" y="47130"/>
                      <a:pt x="31115" y="45459"/>
                      <a:pt x="40474" y="42172"/>
                    </a:cubicBezTo>
                    <a:lnTo>
                      <a:pt x="43724" y="30993"/>
                    </a:lnTo>
                    <a:cubicBezTo>
                      <a:pt x="35553" y="35376"/>
                      <a:pt x="28663" y="37585"/>
                      <a:pt x="23055" y="37585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C7AC915-4511-46C0-A5F9-F25A0DE7EEEC}"/>
                  </a:ext>
                </a:extLst>
              </p:cNvPr>
              <p:cNvSpPr/>
              <p:nvPr/>
            </p:nvSpPr>
            <p:spPr>
              <a:xfrm>
                <a:off x="7603607" y="486873"/>
                <a:ext cx="33461" cy="55523"/>
              </a:xfrm>
              <a:custGeom>
                <a:avLst/>
                <a:gdLst>
                  <a:gd name="connsiteX0" fmla="*/ 33461 w 33461"/>
                  <a:gd name="connsiteY0" fmla="*/ 8561 h 55523"/>
                  <a:gd name="connsiteX1" fmla="*/ 30806 w 33461"/>
                  <a:gd name="connsiteY1" fmla="*/ 17493 h 55523"/>
                  <a:gd name="connsiteX2" fmla="*/ 23266 w 33461"/>
                  <a:gd name="connsiteY2" fmla="*/ 17493 h 55523"/>
                  <a:gd name="connsiteX3" fmla="*/ 19590 w 33461"/>
                  <a:gd name="connsiteY3" fmla="*/ 29638 h 55523"/>
                  <a:gd name="connsiteX4" fmla="*/ 17027 w 33461"/>
                  <a:gd name="connsiteY4" fmla="*/ 41114 h 55523"/>
                  <a:gd name="connsiteX5" fmla="*/ 20202 w 33461"/>
                  <a:gd name="connsiteY5" fmla="*/ 45533 h 55523"/>
                  <a:gd name="connsiteX6" fmla="*/ 25161 w 33461"/>
                  <a:gd name="connsiteY6" fmla="*/ 43658 h 55523"/>
                  <a:gd name="connsiteX7" fmla="*/ 22338 w 33461"/>
                  <a:gd name="connsiteY7" fmla="*/ 53500 h 55523"/>
                  <a:gd name="connsiteX8" fmla="*/ 10602 w 33461"/>
                  <a:gd name="connsiteY8" fmla="*/ 55524 h 55523"/>
                  <a:gd name="connsiteX9" fmla="*/ 2821 w 33461"/>
                  <a:gd name="connsiteY9" fmla="*/ 53296 h 55523"/>
                  <a:gd name="connsiteX10" fmla="*/ 54 w 33461"/>
                  <a:gd name="connsiteY10" fmla="*/ 45942 h 55523"/>
                  <a:gd name="connsiteX11" fmla="*/ 3267 w 33461"/>
                  <a:gd name="connsiteY11" fmla="*/ 31977 h 55523"/>
                  <a:gd name="connsiteX12" fmla="*/ 12292 w 33461"/>
                  <a:gd name="connsiteY12" fmla="*/ 2321 h 55523"/>
                  <a:gd name="connsiteX13" fmla="*/ 28540 w 33461"/>
                  <a:gd name="connsiteY13" fmla="*/ 0 h 55523"/>
                  <a:gd name="connsiteX14" fmla="*/ 25922 w 33461"/>
                  <a:gd name="connsiteY14" fmla="*/ 8579 h 55523"/>
                  <a:gd name="connsiteX15" fmla="*/ 33461 w 33461"/>
                  <a:gd name="connsiteY15" fmla="*/ 8579 h 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461" h="55523">
                    <a:moveTo>
                      <a:pt x="33461" y="8561"/>
                    </a:moveTo>
                    <a:lnTo>
                      <a:pt x="30806" y="17493"/>
                    </a:lnTo>
                    <a:lnTo>
                      <a:pt x="23266" y="17493"/>
                    </a:lnTo>
                    <a:cubicBezTo>
                      <a:pt x="22059" y="21244"/>
                      <a:pt x="20815" y="25905"/>
                      <a:pt x="19590" y="29638"/>
                    </a:cubicBezTo>
                    <a:cubicBezTo>
                      <a:pt x="18178" y="34224"/>
                      <a:pt x="17324" y="38031"/>
                      <a:pt x="17027" y="41114"/>
                    </a:cubicBezTo>
                    <a:cubicBezTo>
                      <a:pt x="16748" y="44029"/>
                      <a:pt x="17807" y="45533"/>
                      <a:pt x="20202" y="45533"/>
                    </a:cubicBezTo>
                    <a:cubicBezTo>
                      <a:pt x="21595" y="45533"/>
                      <a:pt x="23229" y="44921"/>
                      <a:pt x="25161" y="43658"/>
                    </a:cubicBezTo>
                    <a:lnTo>
                      <a:pt x="22338" y="53500"/>
                    </a:lnTo>
                    <a:cubicBezTo>
                      <a:pt x="17380" y="54837"/>
                      <a:pt x="13462" y="55524"/>
                      <a:pt x="10602" y="55524"/>
                    </a:cubicBezTo>
                    <a:cubicBezTo>
                      <a:pt x="7352" y="55524"/>
                      <a:pt x="4771" y="54781"/>
                      <a:pt x="2821" y="53296"/>
                    </a:cubicBezTo>
                    <a:cubicBezTo>
                      <a:pt x="685" y="51643"/>
                      <a:pt x="-243" y="49155"/>
                      <a:pt x="54" y="45942"/>
                    </a:cubicBezTo>
                    <a:cubicBezTo>
                      <a:pt x="425" y="42302"/>
                      <a:pt x="1484" y="37641"/>
                      <a:pt x="3267" y="31977"/>
                    </a:cubicBezTo>
                    <a:cubicBezTo>
                      <a:pt x="4715" y="27428"/>
                      <a:pt x="12292" y="2321"/>
                      <a:pt x="12292" y="2321"/>
                    </a:cubicBezTo>
                    <a:lnTo>
                      <a:pt x="28540" y="0"/>
                    </a:lnTo>
                    <a:lnTo>
                      <a:pt x="25922" y="8579"/>
                    </a:lnTo>
                    <a:lnTo>
                      <a:pt x="33461" y="8579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506891A2-82F7-4B4E-8EF3-CBDA7D09A818}"/>
                  </a:ext>
                </a:extLst>
              </p:cNvPr>
              <p:cNvSpPr/>
              <p:nvPr/>
            </p:nvSpPr>
            <p:spPr>
              <a:xfrm>
                <a:off x="7636685" y="486873"/>
                <a:ext cx="33585" cy="55523"/>
              </a:xfrm>
              <a:custGeom>
                <a:avLst/>
                <a:gdLst>
                  <a:gd name="connsiteX0" fmla="*/ 33586 w 33585"/>
                  <a:gd name="connsiteY0" fmla="*/ 8561 h 55523"/>
                  <a:gd name="connsiteX1" fmla="*/ 30931 w 33585"/>
                  <a:gd name="connsiteY1" fmla="*/ 17493 h 55523"/>
                  <a:gd name="connsiteX2" fmla="*/ 23428 w 33585"/>
                  <a:gd name="connsiteY2" fmla="*/ 17493 h 55523"/>
                  <a:gd name="connsiteX3" fmla="*/ 19621 w 33585"/>
                  <a:gd name="connsiteY3" fmla="*/ 29638 h 55523"/>
                  <a:gd name="connsiteX4" fmla="*/ 17022 w 33585"/>
                  <a:gd name="connsiteY4" fmla="*/ 41114 h 55523"/>
                  <a:gd name="connsiteX5" fmla="*/ 20160 w 33585"/>
                  <a:gd name="connsiteY5" fmla="*/ 45533 h 55523"/>
                  <a:gd name="connsiteX6" fmla="*/ 25155 w 33585"/>
                  <a:gd name="connsiteY6" fmla="*/ 43658 h 55523"/>
                  <a:gd name="connsiteX7" fmla="*/ 22351 w 33585"/>
                  <a:gd name="connsiteY7" fmla="*/ 53500 h 55523"/>
                  <a:gd name="connsiteX8" fmla="*/ 10596 w 33585"/>
                  <a:gd name="connsiteY8" fmla="*/ 55524 h 55523"/>
                  <a:gd name="connsiteX9" fmla="*/ 2816 w 33585"/>
                  <a:gd name="connsiteY9" fmla="*/ 53296 h 55523"/>
                  <a:gd name="connsiteX10" fmla="*/ 67 w 33585"/>
                  <a:gd name="connsiteY10" fmla="*/ 45942 h 55523"/>
                  <a:gd name="connsiteX11" fmla="*/ 3280 w 33585"/>
                  <a:gd name="connsiteY11" fmla="*/ 31977 h 55523"/>
                  <a:gd name="connsiteX12" fmla="*/ 12305 w 33585"/>
                  <a:gd name="connsiteY12" fmla="*/ 2321 h 55523"/>
                  <a:gd name="connsiteX13" fmla="*/ 28554 w 33585"/>
                  <a:gd name="connsiteY13" fmla="*/ 0 h 55523"/>
                  <a:gd name="connsiteX14" fmla="*/ 26047 w 33585"/>
                  <a:gd name="connsiteY14" fmla="*/ 8579 h 55523"/>
                  <a:gd name="connsiteX15" fmla="*/ 33586 w 33585"/>
                  <a:gd name="connsiteY15" fmla="*/ 8579 h 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585" h="55523">
                    <a:moveTo>
                      <a:pt x="33586" y="8561"/>
                    </a:moveTo>
                    <a:lnTo>
                      <a:pt x="30931" y="17493"/>
                    </a:lnTo>
                    <a:lnTo>
                      <a:pt x="23428" y="17493"/>
                    </a:lnTo>
                    <a:cubicBezTo>
                      <a:pt x="22184" y="21244"/>
                      <a:pt x="20828" y="25905"/>
                      <a:pt x="19621" y="29638"/>
                    </a:cubicBezTo>
                    <a:cubicBezTo>
                      <a:pt x="18192" y="34224"/>
                      <a:pt x="17319" y="38031"/>
                      <a:pt x="17022" y="41114"/>
                    </a:cubicBezTo>
                    <a:cubicBezTo>
                      <a:pt x="16762" y="44029"/>
                      <a:pt x="17802" y="45533"/>
                      <a:pt x="20160" y="45533"/>
                    </a:cubicBezTo>
                    <a:cubicBezTo>
                      <a:pt x="21571" y="45533"/>
                      <a:pt x="23224" y="44921"/>
                      <a:pt x="25155" y="43658"/>
                    </a:cubicBezTo>
                    <a:lnTo>
                      <a:pt x="22351" y="53500"/>
                    </a:lnTo>
                    <a:cubicBezTo>
                      <a:pt x="17337" y="54837"/>
                      <a:pt x="13456" y="55524"/>
                      <a:pt x="10596" y="55524"/>
                    </a:cubicBezTo>
                    <a:cubicBezTo>
                      <a:pt x="7291" y="55524"/>
                      <a:pt x="4728" y="54781"/>
                      <a:pt x="2816" y="53296"/>
                    </a:cubicBezTo>
                    <a:cubicBezTo>
                      <a:pt x="643" y="51643"/>
                      <a:pt x="-267" y="49155"/>
                      <a:pt x="67" y="45942"/>
                    </a:cubicBezTo>
                    <a:cubicBezTo>
                      <a:pt x="402" y="42302"/>
                      <a:pt x="1497" y="37641"/>
                      <a:pt x="3280" y="31977"/>
                    </a:cubicBezTo>
                    <a:cubicBezTo>
                      <a:pt x="4691" y="27428"/>
                      <a:pt x="12305" y="2321"/>
                      <a:pt x="12305" y="2321"/>
                    </a:cubicBezTo>
                    <a:lnTo>
                      <a:pt x="28554" y="0"/>
                    </a:lnTo>
                    <a:lnTo>
                      <a:pt x="26047" y="8579"/>
                    </a:lnTo>
                    <a:lnTo>
                      <a:pt x="33586" y="8579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CA52B001-A1EF-4C60-942B-93EE9724CD79}"/>
                  </a:ext>
                </a:extLst>
              </p:cNvPr>
              <p:cNvSpPr/>
              <p:nvPr/>
            </p:nvSpPr>
            <p:spPr>
              <a:xfrm>
                <a:off x="7668966" y="495266"/>
                <a:ext cx="45273" cy="47130"/>
              </a:xfrm>
              <a:custGeom>
                <a:avLst/>
                <a:gdLst>
                  <a:gd name="connsiteX0" fmla="*/ 17666 w 45273"/>
                  <a:gd name="connsiteY0" fmla="*/ 21745 h 47130"/>
                  <a:gd name="connsiteX1" fmla="*/ 21342 w 45273"/>
                  <a:gd name="connsiteY1" fmla="*/ 14299 h 47130"/>
                  <a:gd name="connsiteX2" fmla="*/ 27972 w 45273"/>
                  <a:gd name="connsiteY2" fmla="*/ 10065 h 47130"/>
                  <a:gd name="connsiteX3" fmla="*/ 30887 w 45273"/>
                  <a:gd name="connsiteY3" fmla="*/ 13426 h 47130"/>
                  <a:gd name="connsiteX4" fmla="*/ 17666 w 45273"/>
                  <a:gd name="connsiteY4" fmla="*/ 21745 h 47130"/>
                  <a:gd name="connsiteX5" fmla="*/ 23051 w 45273"/>
                  <a:gd name="connsiteY5" fmla="*/ 37585 h 47130"/>
                  <a:gd name="connsiteX6" fmla="*/ 15790 w 45273"/>
                  <a:gd name="connsiteY6" fmla="*/ 30752 h 47130"/>
                  <a:gd name="connsiteX7" fmla="*/ 34211 w 45273"/>
                  <a:gd name="connsiteY7" fmla="*/ 25366 h 47130"/>
                  <a:gd name="connsiteX8" fmla="*/ 45223 w 45273"/>
                  <a:gd name="connsiteY8" fmla="*/ 10102 h 47130"/>
                  <a:gd name="connsiteX9" fmla="*/ 42234 w 45273"/>
                  <a:gd name="connsiteY9" fmla="*/ 2563 h 47130"/>
                  <a:gd name="connsiteX10" fmla="*/ 34286 w 45273"/>
                  <a:gd name="connsiteY10" fmla="*/ 0 h 47130"/>
                  <a:gd name="connsiteX11" fmla="*/ 11593 w 45273"/>
                  <a:gd name="connsiteY11" fmla="*/ 9619 h 47130"/>
                  <a:gd name="connsiteX12" fmla="*/ 80 w 45273"/>
                  <a:gd name="connsiteY12" fmla="*/ 32033 h 47130"/>
                  <a:gd name="connsiteX13" fmla="*/ 4797 w 45273"/>
                  <a:gd name="connsiteY13" fmla="*/ 43472 h 47130"/>
                  <a:gd name="connsiteX14" fmla="*/ 17071 w 45273"/>
                  <a:gd name="connsiteY14" fmla="*/ 47130 h 47130"/>
                  <a:gd name="connsiteX15" fmla="*/ 40469 w 45273"/>
                  <a:gd name="connsiteY15" fmla="*/ 42172 h 47130"/>
                  <a:gd name="connsiteX16" fmla="*/ 43719 w 45273"/>
                  <a:gd name="connsiteY16" fmla="*/ 30993 h 47130"/>
                  <a:gd name="connsiteX17" fmla="*/ 23051 w 45273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73" h="47130">
                    <a:moveTo>
                      <a:pt x="17666" y="21745"/>
                    </a:moveTo>
                    <a:cubicBezTo>
                      <a:pt x="18371" y="19071"/>
                      <a:pt x="19597" y="16620"/>
                      <a:pt x="21342" y="14299"/>
                    </a:cubicBezTo>
                    <a:cubicBezTo>
                      <a:pt x="23422" y="11495"/>
                      <a:pt x="25669" y="10065"/>
                      <a:pt x="27972" y="10065"/>
                    </a:cubicBezTo>
                    <a:cubicBezTo>
                      <a:pt x="30144" y="10065"/>
                      <a:pt x="31110" y="11161"/>
                      <a:pt x="30887" y="13426"/>
                    </a:cubicBezTo>
                    <a:cubicBezTo>
                      <a:pt x="30367" y="18997"/>
                      <a:pt x="25948" y="21745"/>
                      <a:pt x="17666" y="21745"/>
                    </a:cubicBezTo>
                    <a:moveTo>
                      <a:pt x="23051" y="37585"/>
                    </a:moveTo>
                    <a:cubicBezTo>
                      <a:pt x="17814" y="37585"/>
                      <a:pt x="15419" y="35301"/>
                      <a:pt x="15790" y="30752"/>
                    </a:cubicBezTo>
                    <a:cubicBezTo>
                      <a:pt x="22104" y="30752"/>
                      <a:pt x="28269" y="28950"/>
                      <a:pt x="34211" y="25366"/>
                    </a:cubicBezTo>
                    <a:cubicBezTo>
                      <a:pt x="40971" y="21244"/>
                      <a:pt x="44629" y="16174"/>
                      <a:pt x="45223" y="10102"/>
                    </a:cubicBezTo>
                    <a:cubicBezTo>
                      <a:pt x="45520" y="6927"/>
                      <a:pt x="44499" y="4457"/>
                      <a:pt x="42234" y="2563"/>
                    </a:cubicBezTo>
                    <a:cubicBezTo>
                      <a:pt x="40117" y="836"/>
                      <a:pt x="37461" y="0"/>
                      <a:pt x="34286" y="0"/>
                    </a:cubicBezTo>
                    <a:cubicBezTo>
                      <a:pt x="26003" y="0"/>
                      <a:pt x="18427" y="3194"/>
                      <a:pt x="11593" y="9619"/>
                    </a:cubicBezTo>
                    <a:cubicBezTo>
                      <a:pt x="4741" y="16026"/>
                      <a:pt x="878" y="23509"/>
                      <a:pt x="80" y="32033"/>
                    </a:cubicBezTo>
                    <a:cubicBezTo>
                      <a:pt x="-384" y="36936"/>
                      <a:pt x="1175" y="40724"/>
                      <a:pt x="4797" y="43472"/>
                    </a:cubicBezTo>
                    <a:cubicBezTo>
                      <a:pt x="7953" y="45886"/>
                      <a:pt x="12020" y="47130"/>
                      <a:pt x="17071" y="47130"/>
                    </a:cubicBezTo>
                    <a:cubicBezTo>
                      <a:pt x="23292" y="47130"/>
                      <a:pt x="31129" y="45459"/>
                      <a:pt x="40469" y="42172"/>
                    </a:cubicBezTo>
                    <a:lnTo>
                      <a:pt x="43719" y="30993"/>
                    </a:lnTo>
                    <a:cubicBezTo>
                      <a:pt x="35548" y="35376"/>
                      <a:pt x="28659" y="37585"/>
                      <a:pt x="23051" y="37585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CA687952-7C4D-4BE4-B68F-32A65DE6010F}"/>
                  </a:ext>
                </a:extLst>
              </p:cNvPr>
              <p:cNvSpPr/>
              <p:nvPr/>
            </p:nvSpPr>
            <p:spPr>
              <a:xfrm>
                <a:off x="6732779" y="465257"/>
                <a:ext cx="84632" cy="80184"/>
              </a:xfrm>
              <a:custGeom>
                <a:avLst/>
                <a:gdLst>
                  <a:gd name="connsiteX0" fmla="*/ 176 w 84632"/>
                  <a:gd name="connsiteY0" fmla="*/ 51420 h 80184"/>
                  <a:gd name="connsiteX1" fmla="*/ 30315 w 84632"/>
                  <a:gd name="connsiteY1" fmla="*/ 80185 h 80184"/>
                  <a:gd name="connsiteX2" fmla="*/ 63166 w 84632"/>
                  <a:gd name="connsiteY2" fmla="*/ 76118 h 80184"/>
                  <a:gd name="connsiteX3" fmla="*/ 66638 w 84632"/>
                  <a:gd name="connsiteY3" fmla="*/ 64716 h 80184"/>
                  <a:gd name="connsiteX4" fmla="*/ 64818 w 84632"/>
                  <a:gd name="connsiteY4" fmla="*/ 65199 h 80184"/>
                  <a:gd name="connsiteX5" fmla="*/ 40362 w 84632"/>
                  <a:gd name="connsiteY5" fmla="*/ 69916 h 80184"/>
                  <a:gd name="connsiteX6" fmla="*/ 21476 w 84632"/>
                  <a:gd name="connsiteY6" fmla="*/ 48913 h 80184"/>
                  <a:gd name="connsiteX7" fmla="*/ 57873 w 84632"/>
                  <a:gd name="connsiteY7" fmla="*/ 10269 h 80184"/>
                  <a:gd name="connsiteX8" fmla="*/ 80974 w 84632"/>
                  <a:gd name="connsiteY8" fmla="*/ 15264 h 80184"/>
                  <a:gd name="connsiteX9" fmla="*/ 84632 w 84632"/>
                  <a:gd name="connsiteY9" fmla="*/ 3008 h 80184"/>
                  <a:gd name="connsiteX10" fmla="*/ 60640 w 84632"/>
                  <a:gd name="connsiteY10" fmla="*/ 0 h 80184"/>
                  <a:gd name="connsiteX11" fmla="*/ 176 w 84632"/>
                  <a:gd name="connsiteY11" fmla="*/ 51420 h 80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32" h="80184">
                    <a:moveTo>
                      <a:pt x="176" y="51420"/>
                    </a:moveTo>
                    <a:cubicBezTo>
                      <a:pt x="-1569" y="69451"/>
                      <a:pt x="9721" y="80185"/>
                      <a:pt x="30315" y="80185"/>
                    </a:cubicBezTo>
                    <a:cubicBezTo>
                      <a:pt x="41829" y="80185"/>
                      <a:pt x="52878" y="78254"/>
                      <a:pt x="63166" y="76118"/>
                    </a:cubicBezTo>
                    <a:cubicBezTo>
                      <a:pt x="63556" y="74781"/>
                      <a:pt x="65710" y="67724"/>
                      <a:pt x="66638" y="64716"/>
                    </a:cubicBezTo>
                    <a:cubicBezTo>
                      <a:pt x="65747" y="64939"/>
                      <a:pt x="64818" y="65199"/>
                      <a:pt x="64818" y="65199"/>
                    </a:cubicBezTo>
                    <a:cubicBezTo>
                      <a:pt x="56870" y="67409"/>
                      <a:pt x="47920" y="69916"/>
                      <a:pt x="40362" y="69916"/>
                    </a:cubicBezTo>
                    <a:cubicBezTo>
                      <a:pt x="27864" y="69916"/>
                      <a:pt x="20269" y="61485"/>
                      <a:pt x="21476" y="48913"/>
                    </a:cubicBezTo>
                    <a:cubicBezTo>
                      <a:pt x="23259" y="30213"/>
                      <a:pt x="38319" y="10269"/>
                      <a:pt x="57873" y="10269"/>
                    </a:cubicBezTo>
                    <a:cubicBezTo>
                      <a:pt x="65190" y="10269"/>
                      <a:pt x="72952" y="11978"/>
                      <a:pt x="80974" y="15264"/>
                    </a:cubicBezTo>
                    <a:cubicBezTo>
                      <a:pt x="81587" y="13203"/>
                      <a:pt x="83945" y="5311"/>
                      <a:pt x="84632" y="3008"/>
                    </a:cubicBezTo>
                    <a:cubicBezTo>
                      <a:pt x="76629" y="1058"/>
                      <a:pt x="68569" y="0"/>
                      <a:pt x="60640" y="0"/>
                    </a:cubicBezTo>
                    <a:cubicBezTo>
                      <a:pt x="24410" y="19"/>
                      <a:pt x="2238" y="29879"/>
                      <a:pt x="176" y="51420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0157D63F-E357-4E1F-A24E-E36F4D8378FE}"/>
                  </a:ext>
                </a:extLst>
              </p:cNvPr>
              <p:cNvSpPr/>
              <p:nvPr/>
            </p:nvSpPr>
            <p:spPr>
              <a:xfrm>
                <a:off x="7481025" y="465536"/>
                <a:ext cx="73378" cy="76507"/>
              </a:xfrm>
              <a:custGeom>
                <a:avLst/>
                <a:gdLst>
                  <a:gd name="connsiteX0" fmla="*/ 28895 w 73378"/>
                  <a:gd name="connsiteY0" fmla="*/ 43175 h 76507"/>
                  <a:gd name="connsiteX1" fmla="*/ 46369 w 73378"/>
                  <a:gd name="connsiteY1" fmla="*/ 55208 h 76507"/>
                  <a:gd name="connsiteX2" fmla="*/ 29173 w 73378"/>
                  <a:gd name="connsiteY2" fmla="*/ 67093 h 76507"/>
                  <a:gd name="connsiteX3" fmla="*/ 21912 w 73378"/>
                  <a:gd name="connsiteY3" fmla="*/ 66220 h 76507"/>
                  <a:gd name="connsiteX4" fmla="*/ 28895 w 73378"/>
                  <a:gd name="connsiteY4" fmla="*/ 43175 h 76507"/>
                  <a:gd name="connsiteX5" fmla="*/ 38830 w 73378"/>
                  <a:gd name="connsiteY5" fmla="*/ 10863 h 76507"/>
                  <a:gd name="connsiteX6" fmla="*/ 44234 w 73378"/>
                  <a:gd name="connsiteY6" fmla="*/ 10009 h 76507"/>
                  <a:gd name="connsiteX7" fmla="*/ 54540 w 73378"/>
                  <a:gd name="connsiteY7" fmla="*/ 16453 h 76507"/>
                  <a:gd name="connsiteX8" fmla="*/ 38904 w 73378"/>
                  <a:gd name="connsiteY8" fmla="*/ 31179 h 76507"/>
                  <a:gd name="connsiteX9" fmla="*/ 32757 w 73378"/>
                  <a:gd name="connsiteY9" fmla="*/ 31179 h 76507"/>
                  <a:gd name="connsiteX10" fmla="*/ 38830 w 73378"/>
                  <a:gd name="connsiteY10" fmla="*/ 10863 h 76507"/>
                  <a:gd name="connsiteX11" fmla="*/ 0 w 73378"/>
                  <a:gd name="connsiteY11" fmla="*/ 76508 h 76507"/>
                  <a:gd name="connsiteX12" fmla="*/ 37474 w 73378"/>
                  <a:gd name="connsiteY12" fmla="*/ 76508 h 76507"/>
                  <a:gd name="connsiteX13" fmla="*/ 65403 w 73378"/>
                  <a:gd name="connsiteY13" fmla="*/ 54800 h 76507"/>
                  <a:gd name="connsiteX14" fmla="*/ 49359 w 73378"/>
                  <a:gd name="connsiteY14" fmla="*/ 37121 h 76507"/>
                  <a:gd name="connsiteX15" fmla="*/ 49377 w 73378"/>
                  <a:gd name="connsiteY15" fmla="*/ 36898 h 76507"/>
                  <a:gd name="connsiteX16" fmla="*/ 73295 w 73378"/>
                  <a:gd name="connsiteY16" fmla="*/ 14707 h 76507"/>
                  <a:gd name="connsiteX17" fmla="*/ 46759 w 73378"/>
                  <a:gd name="connsiteY17" fmla="*/ 0 h 76507"/>
                  <a:gd name="connsiteX18" fmla="*/ 22525 w 73378"/>
                  <a:gd name="connsiteY18" fmla="*/ 0 h 76507"/>
                  <a:gd name="connsiteX19" fmla="*/ 0 w 73378"/>
                  <a:gd name="connsiteY19" fmla="*/ 76508 h 7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378" h="76507">
                    <a:moveTo>
                      <a:pt x="28895" y="43175"/>
                    </a:moveTo>
                    <a:cubicBezTo>
                      <a:pt x="37270" y="43175"/>
                      <a:pt x="47316" y="45181"/>
                      <a:pt x="46369" y="55208"/>
                    </a:cubicBezTo>
                    <a:cubicBezTo>
                      <a:pt x="45533" y="64382"/>
                      <a:pt x="37270" y="67093"/>
                      <a:pt x="29173" y="67093"/>
                    </a:cubicBezTo>
                    <a:cubicBezTo>
                      <a:pt x="26611" y="67093"/>
                      <a:pt x="24271" y="67019"/>
                      <a:pt x="21912" y="66220"/>
                    </a:cubicBezTo>
                    <a:lnTo>
                      <a:pt x="28895" y="43175"/>
                    </a:lnTo>
                    <a:close/>
                    <a:moveTo>
                      <a:pt x="38830" y="10863"/>
                    </a:moveTo>
                    <a:cubicBezTo>
                      <a:pt x="40371" y="10381"/>
                      <a:pt x="42507" y="10009"/>
                      <a:pt x="44234" y="10009"/>
                    </a:cubicBezTo>
                    <a:cubicBezTo>
                      <a:pt x="48950" y="10009"/>
                      <a:pt x="55097" y="10603"/>
                      <a:pt x="54540" y="16453"/>
                    </a:cubicBezTo>
                    <a:cubicBezTo>
                      <a:pt x="53500" y="27279"/>
                      <a:pt x="43008" y="31179"/>
                      <a:pt x="38904" y="31179"/>
                    </a:cubicBezTo>
                    <a:lnTo>
                      <a:pt x="32757" y="31179"/>
                    </a:lnTo>
                    <a:lnTo>
                      <a:pt x="38830" y="10863"/>
                    </a:lnTo>
                    <a:close/>
                    <a:moveTo>
                      <a:pt x="0" y="76508"/>
                    </a:moveTo>
                    <a:lnTo>
                      <a:pt x="37474" y="76508"/>
                    </a:lnTo>
                    <a:cubicBezTo>
                      <a:pt x="46109" y="76508"/>
                      <a:pt x="63825" y="71216"/>
                      <a:pt x="65403" y="54800"/>
                    </a:cubicBezTo>
                    <a:cubicBezTo>
                      <a:pt x="66350" y="44846"/>
                      <a:pt x="57975" y="39442"/>
                      <a:pt x="49359" y="37121"/>
                    </a:cubicBezTo>
                    <a:lnTo>
                      <a:pt x="49377" y="36898"/>
                    </a:lnTo>
                    <a:cubicBezTo>
                      <a:pt x="60129" y="34280"/>
                      <a:pt x="72218" y="26165"/>
                      <a:pt x="73295" y="14707"/>
                    </a:cubicBezTo>
                    <a:cubicBezTo>
                      <a:pt x="74707" y="-111"/>
                      <a:pt x="57752" y="0"/>
                      <a:pt x="46759" y="0"/>
                    </a:cubicBezTo>
                    <a:lnTo>
                      <a:pt x="22525" y="0"/>
                    </a:lnTo>
                    <a:lnTo>
                      <a:pt x="0" y="76508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7B9BC623-F585-42AB-8027-7048006D3526}"/>
                  </a:ext>
                </a:extLst>
              </p:cNvPr>
              <p:cNvSpPr/>
              <p:nvPr/>
            </p:nvSpPr>
            <p:spPr>
              <a:xfrm>
                <a:off x="7716046" y="495284"/>
                <a:ext cx="49191" cy="46054"/>
              </a:xfrm>
              <a:custGeom>
                <a:avLst/>
                <a:gdLst>
                  <a:gd name="connsiteX0" fmla="*/ 49192 w 49191"/>
                  <a:gd name="connsiteY0" fmla="*/ 966 h 46054"/>
                  <a:gd name="connsiteX1" fmla="*/ 43899 w 49191"/>
                  <a:gd name="connsiteY1" fmla="*/ 14857 h 46054"/>
                  <a:gd name="connsiteX2" fmla="*/ 39108 w 49191"/>
                  <a:gd name="connsiteY2" fmla="*/ 13798 h 46054"/>
                  <a:gd name="connsiteX3" fmla="*/ 27799 w 49191"/>
                  <a:gd name="connsiteY3" fmla="*/ 20966 h 46054"/>
                  <a:gd name="connsiteX4" fmla="*/ 19666 w 49191"/>
                  <a:gd name="connsiteY4" fmla="*/ 32015 h 46054"/>
                  <a:gd name="connsiteX5" fmla="*/ 15599 w 49191"/>
                  <a:gd name="connsiteY5" fmla="*/ 46054 h 46054"/>
                  <a:gd name="connsiteX6" fmla="*/ 0 w 49191"/>
                  <a:gd name="connsiteY6" fmla="*/ 46054 h 46054"/>
                  <a:gd name="connsiteX7" fmla="*/ 13315 w 49191"/>
                  <a:gd name="connsiteY7" fmla="*/ 168 h 46054"/>
                  <a:gd name="connsiteX8" fmla="*/ 28746 w 49191"/>
                  <a:gd name="connsiteY8" fmla="*/ 168 h 46054"/>
                  <a:gd name="connsiteX9" fmla="*/ 22024 w 49191"/>
                  <a:gd name="connsiteY9" fmla="*/ 20075 h 46054"/>
                  <a:gd name="connsiteX10" fmla="*/ 23008 w 49191"/>
                  <a:gd name="connsiteY10" fmla="*/ 20075 h 46054"/>
                  <a:gd name="connsiteX11" fmla="*/ 32256 w 49191"/>
                  <a:gd name="connsiteY11" fmla="*/ 7132 h 46054"/>
                  <a:gd name="connsiteX12" fmla="*/ 45366 w 49191"/>
                  <a:gd name="connsiteY12" fmla="*/ 1 h 46054"/>
                  <a:gd name="connsiteX13" fmla="*/ 49192 w 49191"/>
                  <a:gd name="connsiteY13" fmla="*/ 966 h 46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9191" h="46054">
                    <a:moveTo>
                      <a:pt x="49192" y="966"/>
                    </a:moveTo>
                    <a:lnTo>
                      <a:pt x="43899" y="14857"/>
                    </a:lnTo>
                    <a:cubicBezTo>
                      <a:pt x="42674" y="14188"/>
                      <a:pt x="40297" y="13798"/>
                      <a:pt x="39108" y="13798"/>
                    </a:cubicBezTo>
                    <a:cubicBezTo>
                      <a:pt x="36378" y="13798"/>
                      <a:pt x="32609" y="16175"/>
                      <a:pt x="27799" y="20966"/>
                    </a:cubicBezTo>
                    <a:cubicBezTo>
                      <a:pt x="23194" y="25516"/>
                      <a:pt x="20501" y="29230"/>
                      <a:pt x="19666" y="32015"/>
                    </a:cubicBezTo>
                    <a:lnTo>
                      <a:pt x="15599" y="46054"/>
                    </a:lnTo>
                    <a:lnTo>
                      <a:pt x="0" y="46054"/>
                    </a:lnTo>
                    <a:lnTo>
                      <a:pt x="13315" y="168"/>
                    </a:lnTo>
                    <a:lnTo>
                      <a:pt x="28746" y="168"/>
                    </a:lnTo>
                    <a:lnTo>
                      <a:pt x="22024" y="20075"/>
                    </a:lnTo>
                    <a:lnTo>
                      <a:pt x="23008" y="20075"/>
                    </a:lnTo>
                    <a:cubicBezTo>
                      <a:pt x="25571" y="15135"/>
                      <a:pt x="28653" y="10864"/>
                      <a:pt x="32256" y="7132"/>
                    </a:cubicBezTo>
                    <a:cubicBezTo>
                      <a:pt x="36843" y="2359"/>
                      <a:pt x="41244" y="1"/>
                      <a:pt x="45366" y="1"/>
                    </a:cubicBezTo>
                    <a:cubicBezTo>
                      <a:pt x="46889" y="-18"/>
                      <a:pt x="48189" y="279"/>
                      <a:pt x="49192" y="966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0D3A4899-B255-4804-B2FD-4FBF9BA1FA00}"/>
                  </a:ext>
                </a:extLst>
              </p:cNvPr>
              <p:cNvSpPr/>
              <p:nvPr/>
            </p:nvSpPr>
            <p:spPr>
              <a:xfrm>
                <a:off x="6916110" y="495248"/>
                <a:ext cx="53105" cy="46127"/>
              </a:xfrm>
              <a:custGeom>
                <a:avLst/>
                <a:gdLst>
                  <a:gd name="connsiteX0" fmla="*/ 42785 w 53105"/>
                  <a:gd name="connsiteY0" fmla="*/ 46128 h 46127"/>
                  <a:gd name="connsiteX1" fmla="*/ 27298 w 53105"/>
                  <a:gd name="connsiteY1" fmla="*/ 46090 h 46127"/>
                  <a:gd name="connsiteX2" fmla="*/ 36044 w 53105"/>
                  <a:gd name="connsiteY2" fmla="*/ 15506 h 46127"/>
                  <a:gd name="connsiteX3" fmla="*/ 35301 w 53105"/>
                  <a:gd name="connsiteY3" fmla="*/ 14225 h 46127"/>
                  <a:gd name="connsiteX4" fmla="*/ 26592 w 53105"/>
                  <a:gd name="connsiteY4" fmla="*/ 22525 h 46127"/>
                  <a:gd name="connsiteX5" fmla="*/ 19666 w 53105"/>
                  <a:gd name="connsiteY5" fmla="*/ 32070 h 46127"/>
                  <a:gd name="connsiteX6" fmla="*/ 15617 w 53105"/>
                  <a:gd name="connsiteY6" fmla="*/ 46109 h 46127"/>
                  <a:gd name="connsiteX7" fmla="*/ 0 w 53105"/>
                  <a:gd name="connsiteY7" fmla="*/ 46109 h 46127"/>
                  <a:gd name="connsiteX8" fmla="*/ 13370 w 53105"/>
                  <a:gd name="connsiteY8" fmla="*/ 37 h 46127"/>
                  <a:gd name="connsiteX9" fmla="*/ 28783 w 53105"/>
                  <a:gd name="connsiteY9" fmla="*/ 37 h 46127"/>
                  <a:gd name="connsiteX10" fmla="*/ 22042 w 53105"/>
                  <a:gd name="connsiteY10" fmla="*/ 20111 h 46127"/>
                  <a:gd name="connsiteX11" fmla="*/ 23045 w 53105"/>
                  <a:gd name="connsiteY11" fmla="*/ 20111 h 46127"/>
                  <a:gd name="connsiteX12" fmla="*/ 32275 w 53105"/>
                  <a:gd name="connsiteY12" fmla="*/ 7149 h 46127"/>
                  <a:gd name="connsiteX13" fmla="*/ 45403 w 53105"/>
                  <a:gd name="connsiteY13" fmla="*/ 0 h 46127"/>
                  <a:gd name="connsiteX14" fmla="*/ 51513 w 53105"/>
                  <a:gd name="connsiteY14" fmla="*/ 2711 h 46127"/>
                  <a:gd name="connsiteX15" fmla="*/ 52497 w 53105"/>
                  <a:gd name="connsiteY15" fmla="*/ 11940 h 46127"/>
                  <a:gd name="connsiteX16" fmla="*/ 42785 w 53105"/>
                  <a:gd name="connsiteY16" fmla="*/ 46128 h 4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105" h="46127">
                    <a:moveTo>
                      <a:pt x="42785" y="46128"/>
                    </a:moveTo>
                    <a:lnTo>
                      <a:pt x="27298" y="46090"/>
                    </a:lnTo>
                    <a:cubicBezTo>
                      <a:pt x="27298" y="46090"/>
                      <a:pt x="35394" y="20835"/>
                      <a:pt x="36044" y="15506"/>
                    </a:cubicBezTo>
                    <a:cubicBezTo>
                      <a:pt x="36044" y="15506"/>
                      <a:pt x="36397" y="13816"/>
                      <a:pt x="35301" y="14225"/>
                    </a:cubicBezTo>
                    <a:cubicBezTo>
                      <a:pt x="34224" y="14596"/>
                      <a:pt x="30752" y="17809"/>
                      <a:pt x="26592" y="22525"/>
                    </a:cubicBezTo>
                    <a:cubicBezTo>
                      <a:pt x="22451" y="27261"/>
                      <a:pt x="20148" y="30436"/>
                      <a:pt x="19666" y="32070"/>
                    </a:cubicBezTo>
                    <a:lnTo>
                      <a:pt x="15617" y="46109"/>
                    </a:lnTo>
                    <a:lnTo>
                      <a:pt x="0" y="46109"/>
                    </a:lnTo>
                    <a:lnTo>
                      <a:pt x="13370" y="37"/>
                    </a:lnTo>
                    <a:lnTo>
                      <a:pt x="28783" y="37"/>
                    </a:lnTo>
                    <a:lnTo>
                      <a:pt x="22042" y="20111"/>
                    </a:lnTo>
                    <a:lnTo>
                      <a:pt x="23045" y="20111"/>
                    </a:lnTo>
                    <a:cubicBezTo>
                      <a:pt x="25645" y="15190"/>
                      <a:pt x="28691" y="10826"/>
                      <a:pt x="32275" y="7149"/>
                    </a:cubicBezTo>
                    <a:cubicBezTo>
                      <a:pt x="36936" y="2377"/>
                      <a:pt x="41299" y="0"/>
                      <a:pt x="45403" y="0"/>
                    </a:cubicBezTo>
                    <a:cubicBezTo>
                      <a:pt x="48003" y="0"/>
                      <a:pt x="50064" y="891"/>
                      <a:pt x="51513" y="2711"/>
                    </a:cubicBezTo>
                    <a:cubicBezTo>
                      <a:pt x="52479" y="3974"/>
                      <a:pt x="53946" y="6444"/>
                      <a:pt x="52497" y="11940"/>
                    </a:cubicBezTo>
                    <a:lnTo>
                      <a:pt x="42785" y="46128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248D6341-81A7-4A63-9C68-0DCF36C072E0}"/>
                  </a:ext>
                </a:extLst>
              </p:cNvPr>
              <p:cNvSpPr/>
              <p:nvPr/>
            </p:nvSpPr>
            <p:spPr>
              <a:xfrm>
                <a:off x="6807606" y="477161"/>
                <a:ext cx="53060" cy="64214"/>
              </a:xfrm>
              <a:custGeom>
                <a:avLst/>
                <a:gdLst>
                  <a:gd name="connsiteX0" fmla="*/ 27279 w 53060"/>
                  <a:gd name="connsiteY0" fmla="*/ 64178 h 64214"/>
                  <a:gd name="connsiteX1" fmla="*/ 36063 w 53060"/>
                  <a:gd name="connsiteY1" fmla="*/ 33593 h 64214"/>
                  <a:gd name="connsiteX2" fmla="*/ 35301 w 53060"/>
                  <a:gd name="connsiteY2" fmla="*/ 32312 h 64214"/>
                  <a:gd name="connsiteX3" fmla="*/ 26611 w 53060"/>
                  <a:gd name="connsiteY3" fmla="*/ 40631 h 64214"/>
                  <a:gd name="connsiteX4" fmla="*/ 19666 w 53060"/>
                  <a:gd name="connsiteY4" fmla="*/ 50139 h 64214"/>
                  <a:gd name="connsiteX5" fmla="*/ 15599 w 53060"/>
                  <a:gd name="connsiteY5" fmla="*/ 64215 h 64214"/>
                  <a:gd name="connsiteX6" fmla="*/ 0 w 53060"/>
                  <a:gd name="connsiteY6" fmla="*/ 64215 h 64214"/>
                  <a:gd name="connsiteX7" fmla="*/ 18570 w 53060"/>
                  <a:gd name="connsiteY7" fmla="*/ 0 h 64214"/>
                  <a:gd name="connsiteX8" fmla="*/ 34057 w 53060"/>
                  <a:gd name="connsiteY8" fmla="*/ 0 h 64214"/>
                  <a:gd name="connsiteX9" fmla="*/ 21968 w 53060"/>
                  <a:gd name="connsiteY9" fmla="*/ 38198 h 64214"/>
                  <a:gd name="connsiteX10" fmla="*/ 22971 w 53060"/>
                  <a:gd name="connsiteY10" fmla="*/ 38198 h 64214"/>
                  <a:gd name="connsiteX11" fmla="*/ 32219 w 53060"/>
                  <a:gd name="connsiteY11" fmla="*/ 25218 h 64214"/>
                  <a:gd name="connsiteX12" fmla="*/ 45348 w 53060"/>
                  <a:gd name="connsiteY12" fmla="*/ 18050 h 64214"/>
                  <a:gd name="connsiteX13" fmla="*/ 51476 w 53060"/>
                  <a:gd name="connsiteY13" fmla="*/ 20798 h 64214"/>
                  <a:gd name="connsiteX14" fmla="*/ 52460 w 53060"/>
                  <a:gd name="connsiteY14" fmla="*/ 30028 h 64214"/>
                  <a:gd name="connsiteX15" fmla="*/ 42767 w 53060"/>
                  <a:gd name="connsiteY15" fmla="*/ 64196 h 64214"/>
                  <a:gd name="connsiteX16" fmla="*/ 27279 w 53060"/>
                  <a:gd name="connsiteY16" fmla="*/ 64196 h 6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060" h="64214">
                    <a:moveTo>
                      <a:pt x="27279" y="64178"/>
                    </a:moveTo>
                    <a:cubicBezTo>
                      <a:pt x="27279" y="64178"/>
                      <a:pt x="35060" y="38365"/>
                      <a:pt x="36063" y="33593"/>
                    </a:cubicBezTo>
                    <a:cubicBezTo>
                      <a:pt x="36063" y="33593"/>
                      <a:pt x="36601" y="31773"/>
                      <a:pt x="35301" y="32312"/>
                    </a:cubicBezTo>
                    <a:cubicBezTo>
                      <a:pt x="34020" y="32813"/>
                      <a:pt x="30752" y="35896"/>
                      <a:pt x="26611" y="40631"/>
                    </a:cubicBezTo>
                    <a:cubicBezTo>
                      <a:pt x="22432" y="45348"/>
                      <a:pt x="20130" y="48560"/>
                      <a:pt x="19666" y="50139"/>
                    </a:cubicBezTo>
                    <a:lnTo>
                      <a:pt x="15599" y="64215"/>
                    </a:lnTo>
                    <a:lnTo>
                      <a:pt x="0" y="64215"/>
                    </a:lnTo>
                    <a:lnTo>
                      <a:pt x="18570" y="0"/>
                    </a:lnTo>
                    <a:lnTo>
                      <a:pt x="34057" y="0"/>
                    </a:lnTo>
                    <a:cubicBezTo>
                      <a:pt x="30566" y="12832"/>
                      <a:pt x="26518" y="25534"/>
                      <a:pt x="21968" y="38198"/>
                    </a:cubicBezTo>
                    <a:lnTo>
                      <a:pt x="22971" y="38198"/>
                    </a:lnTo>
                    <a:cubicBezTo>
                      <a:pt x="25571" y="33277"/>
                      <a:pt x="28616" y="28932"/>
                      <a:pt x="32219" y="25218"/>
                    </a:cubicBezTo>
                    <a:cubicBezTo>
                      <a:pt x="36898" y="20445"/>
                      <a:pt x="41244" y="18050"/>
                      <a:pt x="45348" y="18050"/>
                    </a:cubicBezTo>
                    <a:cubicBezTo>
                      <a:pt x="47966" y="18050"/>
                      <a:pt x="50046" y="18960"/>
                      <a:pt x="51476" y="20798"/>
                    </a:cubicBezTo>
                    <a:cubicBezTo>
                      <a:pt x="52441" y="22042"/>
                      <a:pt x="53890" y="24531"/>
                      <a:pt x="52460" y="30028"/>
                    </a:cubicBezTo>
                    <a:lnTo>
                      <a:pt x="42767" y="64196"/>
                    </a:lnTo>
                    <a:lnTo>
                      <a:pt x="27279" y="64196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18004DF9-0683-4C16-B1AB-9633C91BBF07}"/>
                  </a:ext>
                </a:extLst>
              </p:cNvPr>
              <p:cNvSpPr/>
              <p:nvPr/>
            </p:nvSpPr>
            <p:spPr>
              <a:xfrm>
                <a:off x="7345762" y="477142"/>
                <a:ext cx="53079" cy="64214"/>
              </a:xfrm>
              <a:custGeom>
                <a:avLst/>
                <a:gdLst>
                  <a:gd name="connsiteX0" fmla="*/ 27298 w 53079"/>
                  <a:gd name="connsiteY0" fmla="*/ 64196 h 64214"/>
                  <a:gd name="connsiteX1" fmla="*/ 36044 w 53079"/>
                  <a:gd name="connsiteY1" fmla="*/ 33593 h 64214"/>
                  <a:gd name="connsiteX2" fmla="*/ 35301 w 53079"/>
                  <a:gd name="connsiteY2" fmla="*/ 32312 h 64214"/>
                  <a:gd name="connsiteX3" fmla="*/ 26592 w 53079"/>
                  <a:gd name="connsiteY3" fmla="*/ 40612 h 64214"/>
                  <a:gd name="connsiteX4" fmla="*/ 19666 w 53079"/>
                  <a:gd name="connsiteY4" fmla="*/ 50157 h 64214"/>
                  <a:gd name="connsiteX5" fmla="*/ 15580 w 53079"/>
                  <a:gd name="connsiteY5" fmla="*/ 64196 h 64214"/>
                  <a:gd name="connsiteX6" fmla="*/ 0 w 53079"/>
                  <a:gd name="connsiteY6" fmla="*/ 64196 h 64214"/>
                  <a:gd name="connsiteX7" fmla="*/ 18570 w 53079"/>
                  <a:gd name="connsiteY7" fmla="*/ 0 h 64214"/>
                  <a:gd name="connsiteX8" fmla="*/ 34076 w 53079"/>
                  <a:gd name="connsiteY8" fmla="*/ 0 h 64214"/>
                  <a:gd name="connsiteX9" fmla="*/ 21987 w 53079"/>
                  <a:gd name="connsiteY9" fmla="*/ 38217 h 64214"/>
                  <a:gd name="connsiteX10" fmla="*/ 22990 w 53079"/>
                  <a:gd name="connsiteY10" fmla="*/ 38217 h 64214"/>
                  <a:gd name="connsiteX11" fmla="*/ 32237 w 53079"/>
                  <a:gd name="connsiteY11" fmla="*/ 25236 h 64214"/>
                  <a:gd name="connsiteX12" fmla="*/ 45366 w 53079"/>
                  <a:gd name="connsiteY12" fmla="*/ 18087 h 64214"/>
                  <a:gd name="connsiteX13" fmla="*/ 51494 w 53079"/>
                  <a:gd name="connsiteY13" fmla="*/ 20817 h 64214"/>
                  <a:gd name="connsiteX14" fmla="*/ 52479 w 53079"/>
                  <a:gd name="connsiteY14" fmla="*/ 30028 h 64214"/>
                  <a:gd name="connsiteX15" fmla="*/ 42785 w 53079"/>
                  <a:gd name="connsiteY15" fmla="*/ 64215 h 64214"/>
                  <a:gd name="connsiteX16" fmla="*/ 27298 w 53079"/>
                  <a:gd name="connsiteY16" fmla="*/ 64215 h 6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079" h="64214">
                    <a:moveTo>
                      <a:pt x="27298" y="64196"/>
                    </a:moveTo>
                    <a:cubicBezTo>
                      <a:pt x="27298" y="64196"/>
                      <a:pt x="35060" y="38347"/>
                      <a:pt x="36044" y="33593"/>
                    </a:cubicBezTo>
                    <a:cubicBezTo>
                      <a:pt x="36044" y="33593"/>
                      <a:pt x="36620" y="31773"/>
                      <a:pt x="35301" y="32312"/>
                    </a:cubicBezTo>
                    <a:cubicBezTo>
                      <a:pt x="34002" y="32813"/>
                      <a:pt x="30770" y="35914"/>
                      <a:pt x="26592" y="40612"/>
                    </a:cubicBezTo>
                    <a:cubicBezTo>
                      <a:pt x="22432" y="45348"/>
                      <a:pt x="20148" y="48523"/>
                      <a:pt x="19666" y="50157"/>
                    </a:cubicBezTo>
                    <a:lnTo>
                      <a:pt x="15580" y="64196"/>
                    </a:lnTo>
                    <a:lnTo>
                      <a:pt x="0" y="64196"/>
                    </a:lnTo>
                    <a:lnTo>
                      <a:pt x="18570" y="0"/>
                    </a:lnTo>
                    <a:lnTo>
                      <a:pt x="34076" y="0"/>
                    </a:lnTo>
                    <a:cubicBezTo>
                      <a:pt x="30603" y="12795"/>
                      <a:pt x="26555" y="25534"/>
                      <a:pt x="21987" y="38217"/>
                    </a:cubicBezTo>
                    <a:lnTo>
                      <a:pt x="22990" y="38217"/>
                    </a:lnTo>
                    <a:cubicBezTo>
                      <a:pt x="25589" y="33277"/>
                      <a:pt x="28635" y="28932"/>
                      <a:pt x="32237" y="25236"/>
                    </a:cubicBezTo>
                    <a:cubicBezTo>
                      <a:pt x="36898" y="20483"/>
                      <a:pt x="41281" y="18087"/>
                      <a:pt x="45366" y="18087"/>
                    </a:cubicBezTo>
                    <a:cubicBezTo>
                      <a:pt x="47966" y="18087"/>
                      <a:pt x="50009" y="18997"/>
                      <a:pt x="51494" y="20817"/>
                    </a:cubicBezTo>
                    <a:cubicBezTo>
                      <a:pt x="52460" y="22080"/>
                      <a:pt x="53908" y="24549"/>
                      <a:pt x="52479" y="30028"/>
                    </a:cubicBezTo>
                    <a:lnTo>
                      <a:pt x="42785" y="64215"/>
                    </a:lnTo>
                    <a:lnTo>
                      <a:pt x="27298" y="64215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33B9FB1-C166-44C0-9435-AAC9E13AAED9}"/>
                </a:ext>
              </a:extLst>
            </p:cNvPr>
            <p:cNvGrpSpPr/>
            <p:nvPr userDrawn="1"/>
          </p:nvGrpSpPr>
          <p:grpSpPr>
            <a:xfrm>
              <a:off x="7934730" y="127323"/>
              <a:ext cx="345436" cy="299160"/>
              <a:chOff x="6732027" y="127323"/>
              <a:chExt cx="345436" cy="299160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612990E8-9306-4E6B-B96B-3E1FF0E19F64}"/>
                  </a:ext>
                </a:extLst>
              </p:cNvPr>
              <p:cNvSpPr/>
              <p:nvPr/>
            </p:nvSpPr>
            <p:spPr>
              <a:xfrm>
                <a:off x="6732027" y="326763"/>
                <a:ext cx="172718" cy="99720"/>
              </a:xfrm>
              <a:custGeom>
                <a:avLst/>
                <a:gdLst>
                  <a:gd name="connsiteX0" fmla="*/ 115171 w 172718"/>
                  <a:gd name="connsiteY0" fmla="*/ 99720 h 99720"/>
                  <a:gd name="connsiteX1" fmla="*/ 0 w 172718"/>
                  <a:gd name="connsiteY1" fmla="*/ 99720 h 99720"/>
                  <a:gd name="connsiteX2" fmla="*/ 57585 w 172718"/>
                  <a:gd name="connsiteY2" fmla="*/ 0 h 99720"/>
                  <a:gd name="connsiteX3" fmla="*/ 172719 w 172718"/>
                  <a:gd name="connsiteY3" fmla="*/ 0 h 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18" h="99720">
                    <a:moveTo>
                      <a:pt x="115171" y="99720"/>
                    </a:moveTo>
                    <a:lnTo>
                      <a:pt x="0" y="99720"/>
                    </a:lnTo>
                    <a:lnTo>
                      <a:pt x="57585" y="0"/>
                    </a:lnTo>
                    <a:lnTo>
                      <a:pt x="17271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EA553F10-8621-435A-AE5F-8A0341672813}"/>
                  </a:ext>
                </a:extLst>
              </p:cNvPr>
              <p:cNvSpPr/>
              <p:nvPr/>
            </p:nvSpPr>
            <p:spPr>
              <a:xfrm>
                <a:off x="6904745" y="326763"/>
                <a:ext cx="172718" cy="99720"/>
              </a:xfrm>
              <a:custGeom>
                <a:avLst/>
                <a:gdLst>
                  <a:gd name="connsiteX0" fmla="*/ 57567 w 172718"/>
                  <a:gd name="connsiteY0" fmla="*/ 99720 h 99720"/>
                  <a:gd name="connsiteX1" fmla="*/ 172719 w 172718"/>
                  <a:gd name="connsiteY1" fmla="*/ 99720 h 99720"/>
                  <a:gd name="connsiteX2" fmla="*/ 115133 w 172718"/>
                  <a:gd name="connsiteY2" fmla="*/ 0 h 99720"/>
                  <a:gd name="connsiteX3" fmla="*/ 0 w 172718"/>
                  <a:gd name="connsiteY3" fmla="*/ 0 h 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18" h="99720">
                    <a:moveTo>
                      <a:pt x="57567" y="99720"/>
                    </a:moveTo>
                    <a:lnTo>
                      <a:pt x="172719" y="99720"/>
                    </a:lnTo>
                    <a:lnTo>
                      <a:pt x="115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E363A104-DABC-4486-B107-2E2B6985DF63}"/>
                  </a:ext>
                </a:extLst>
              </p:cNvPr>
              <p:cNvSpPr/>
              <p:nvPr/>
            </p:nvSpPr>
            <p:spPr>
              <a:xfrm>
                <a:off x="6847197" y="127323"/>
                <a:ext cx="115114" cy="199440"/>
              </a:xfrm>
              <a:custGeom>
                <a:avLst/>
                <a:gdLst>
                  <a:gd name="connsiteX0" fmla="*/ 115115 w 115114"/>
                  <a:gd name="connsiteY0" fmla="*/ 99720 h 199440"/>
                  <a:gd name="connsiteX1" fmla="*/ 57548 w 115114"/>
                  <a:gd name="connsiteY1" fmla="*/ 0 h 199440"/>
                  <a:gd name="connsiteX2" fmla="*/ 0 w 115114"/>
                  <a:gd name="connsiteY2" fmla="*/ 99720 h 199440"/>
                  <a:gd name="connsiteX3" fmla="*/ 57548 w 115114"/>
                  <a:gd name="connsiteY3" fmla="*/ 199441 h 1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114" h="199440">
                    <a:moveTo>
                      <a:pt x="115115" y="99720"/>
                    </a:moveTo>
                    <a:lnTo>
                      <a:pt x="57548" y="0"/>
                    </a:lnTo>
                    <a:lnTo>
                      <a:pt x="0" y="99720"/>
                    </a:lnTo>
                    <a:lnTo>
                      <a:pt x="57548" y="199441"/>
                    </a:lnTo>
                    <a:close/>
                  </a:path>
                </a:pathLst>
              </a:custGeom>
              <a:solidFill>
                <a:srgbClr val="FF0000"/>
              </a:solidFill>
              <a:ln w="1270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26EE0597-42AC-48A2-9F62-B79C060769BD}"/>
                </a:ext>
              </a:extLst>
            </p:cNvPr>
            <p:cNvGrpSpPr/>
            <p:nvPr userDrawn="1"/>
          </p:nvGrpSpPr>
          <p:grpSpPr>
            <a:xfrm>
              <a:off x="8312312" y="214508"/>
              <a:ext cx="654477" cy="214037"/>
              <a:chOff x="7109609" y="214508"/>
              <a:chExt cx="654477" cy="214037"/>
            </a:xfrm>
          </p:grpSpPr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8FAA3A02-3507-41EB-B6EB-54828ADD19A4}"/>
                  </a:ext>
                </a:extLst>
              </p:cNvPr>
              <p:cNvSpPr/>
              <p:nvPr/>
            </p:nvSpPr>
            <p:spPr>
              <a:xfrm>
                <a:off x="7109609" y="330013"/>
                <a:ext cx="72794" cy="96470"/>
              </a:xfrm>
              <a:custGeom>
                <a:avLst/>
                <a:gdLst>
                  <a:gd name="connsiteX0" fmla="*/ 19554 w 72794"/>
                  <a:gd name="connsiteY0" fmla="*/ 54001 h 96470"/>
                  <a:gd name="connsiteX1" fmla="*/ 65663 w 72794"/>
                  <a:gd name="connsiteY1" fmla="*/ 54001 h 96470"/>
                  <a:gd name="connsiteX2" fmla="*/ 65663 w 72794"/>
                  <a:gd name="connsiteY2" fmla="*/ 37307 h 96470"/>
                  <a:gd name="connsiteX3" fmla="*/ 19554 w 72794"/>
                  <a:gd name="connsiteY3" fmla="*/ 37307 h 96470"/>
                  <a:gd name="connsiteX4" fmla="*/ 19554 w 72794"/>
                  <a:gd name="connsiteY4" fmla="*/ 16713 h 96470"/>
                  <a:gd name="connsiteX5" fmla="*/ 71438 w 72794"/>
                  <a:gd name="connsiteY5" fmla="*/ 16713 h 96470"/>
                  <a:gd name="connsiteX6" fmla="*/ 71438 w 72794"/>
                  <a:gd name="connsiteY6" fmla="*/ 0 h 96470"/>
                  <a:gd name="connsiteX7" fmla="*/ 19554 w 72794"/>
                  <a:gd name="connsiteY7" fmla="*/ 0 h 96470"/>
                  <a:gd name="connsiteX8" fmla="*/ 0 w 72794"/>
                  <a:gd name="connsiteY8" fmla="*/ 0 h 96470"/>
                  <a:gd name="connsiteX9" fmla="*/ 0 w 72794"/>
                  <a:gd name="connsiteY9" fmla="*/ 16713 h 96470"/>
                  <a:gd name="connsiteX10" fmla="*/ 0 w 72794"/>
                  <a:gd name="connsiteY10" fmla="*/ 79702 h 96470"/>
                  <a:gd name="connsiteX11" fmla="*/ 0 w 72794"/>
                  <a:gd name="connsiteY11" fmla="*/ 96471 h 96470"/>
                  <a:gd name="connsiteX12" fmla="*/ 19554 w 72794"/>
                  <a:gd name="connsiteY12" fmla="*/ 96471 h 96470"/>
                  <a:gd name="connsiteX13" fmla="*/ 72794 w 72794"/>
                  <a:gd name="connsiteY13" fmla="*/ 96471 h 96470"/>
                  <a:gd name="connsiteX14" fmla="*/ 72794 w 72794"/>
                  <a:gd name="connsiteY14" fmla="*/ 79702 h 96470"/>
                  <a:gd name="connsiteX15" fmla="*/ 19554 w 72794"/>
                  <a:gd name="connsiteY15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94" h="96470">
                    <a:moveTo>
                      <a:pt x="19554" y="54001"/>
                    </a:moveTo>
                    <a:lnTo>
                      <a:pt x="65663" y="54001"/>
                    </a:lnTo>
                    <a:lnTo>
                      <a:pt x="65663" y="37307"/>
                    </a:lnTo>
                    <a:lnTo>
                      <a:pt x="19554" y="37307"/>
                    </a:lnTo>
                    <a:lnTo>
                      <a:pt x="19554" y="16713"/>
                    </a:lnTo>
                    <a:lnTo>
                      <a:pt x="71438" y="16713"/>
                    </a:lnTo>
                    <a:lnTo>
                      <a:pt x="71438" y="0"/>
                    </a:lnTo>
                    <a:lnTo>
                      <a:pt x="1955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54" y="96471"/>
                    </a:lnTo>
                    <a:lnTo>
                      <a:pt x="72794" y="96471"/>
                    </a:lnTo>
                    <a:lnTo>
                      <a:pt x="72794" y="79702"/>
                    </a:lnTo>
                    <a:lnTo>
                      <a:pt x="19554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32D2F52B-1228-4CD2-A332-9BB227ADCE5E}"/>
                  </a:ext>
                </a:extLst>
              </p:cNvPr>
              <p:cNvSpPr/>
              <p:nvPr/>
            </p:nvSpPr>
            <p:spPr>
              <a:xfrm>
                <a:off x="7109609" y="217442"/>
                <a:ext cx="96155" cy="96452"/>
              </a:xfrm>
              <a:custGeom>
                <a:avLst/>
                <a:gdLst>
                  <a:gd name="connsiteX0" fmla="*/ 18217 w 96155"/>
                  <a:gd name="connsiteY0" fmla="*/ 24754 h 96452"/>
                  <a:gd name="connsiteX1" fmla="*/ 38681 w 96155"/>
                  <a:gd name="connsiteY1" fmla="*/ 96452 h 96452"/>
                  <a:gd name="connsiteX2" fmla="*/ 39517 w 96155"/>
                  <a:gd name="connsiteY2" fmla="*/ 96452 h 96452"/>
                  <a:gd name="connsiteX3" fmla="*/ 56657 w 96155"/>
                  <a:gd name="connsiteY3" fmla="*/ 96452 h 96452"/>
                  <a:gd name="connsiteX4" fmla="*/ 57474 w 96155"/>
                  <a:gd name="connsiteY4" fmla="*/ 96452 h 96452"/>
                  <a:gd name="connsiteX5" fmla="*/ 77938 w 96155"/>
                  <a:gd name="connsiteY5" fmla="*/ 24754 h 96452"/>
                  <a:gd name="connsiteX6" fmla="*/ 77938 w 96155"/>
                  <a:gd name="connsiteY6" fmla="*/ 96452 h 96452"/>
                  <a:gd name="connsiteX7" fmla="*/ 96155 w 96155"/>
                  <a:gd name="connsiteY7" fmla="*/ 96452 h 96452"/>
                  <a:gd name="connsiteX8" fmla="*/ 96155 w 96155"/>
                  <a:gd name="connsiteY8" fmla="*/ 0 h 96452"/>
                  <a:gd name="connsiteX9" fmla="*/ 86220 w 96155"/>
                  <a:gd name="connsiteY9" fmla="*/ 0 h 96452"/>
                  <a:gd name="connsiteX10" fmla="*/ 77659 w 96155"/>
                  <a:gd name="connsiteY10" fmla="*/ 0 h 96452"/>
                  <a:gd name="connsiteX11" fmla="*/ 68282 w 96155"/>
                  <a:gd name="connsiteY11" fmla="*/ 0 h 96452"/>
                  <a:gd name="connsiteX12" fmla="*/ 48077 w 96155"/>
                  <a:gd name="connsiteY12" fmla="*/ 67706 h 96452"/>
                  <a:gd name="connsiteX13" fmla="*/ 27892 w 96155"/>
                  <a:gd name="connsiteY13" fmla="*/ 0 h 96452"/>
                  <a:gd name="connsiteX14" fmla="*/ 18533 w 96155"/>
                  <a:gd name="connsiteY14" fmla="*/ 0 h 96452"/>
                  <a:gd name="connsiteX15" fmla="*/ 9953 w 96155"/>
                  <a:gd name="connsiteY15" fmla="*/ 0 h 96452"/>
                  <a:gd name="connsiteX16" fmla="*/ 0 w 96155"/>
                  <a:gd name="connsiteY16" fmla="*/ 0 h 96452"/>
                  <a:gd name="connsiteX17" fmla="*/ 0 w 96155"/>
                  <a:gd name="connsiteY17" fmla="*/ 96452 h 96452"/>
                  <a:gd name="connsiteX18" fmla="*/ 18217 w 96155"/>
                  <a:gd name="connsiteY18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6155" h="96452">
                    <a:moveTo>
                      <a:pt x="18217" y="24754"/>
                    </a:moveTo>
                    <a:lnTo>
                      <a:pt x="38681" y="96452"/>
                    </a:lnTo>
                    <a:lnTo>
                      <a:pt x="39517" y="96452"/>
                    </a:lnTo>
                    <a:lnTo>
                      <a:pt x="56657" y="96452"/>
                    </a:lnTo>
                    <a:lnTo>
                      <a:pt x="57474" y="96452"/>
                    </a:lnTo>
                    <a:lnTo>
                      <a:pt x="77938" y="24754"/>
                    </a:lnTo>
                    <a:lnTo>
                      <a:pt x="77938" y="96452"/>
                    </a:lnTo>
                    <a:lnTo>
                      <a:pt x="96155" y="96452"/>
                    </a:lnTo>
                    <a:lnTo>
                      <a:pt x="96155" y="0"/>
                    </a:lnTo>
                    <a:lnTo>
                      <a:pt x="86220" y="0"/>
                    </a:lnTo>
                    <a:lnTo>
                      <a:pt x="77659" y="0"/>
                    </a:lnTo>
                    <a:lnTo>
                      <a:pt x="68282" y="0"/>
                    </a:lnTo>
                    <a:lnTo>
                      <a:pt x="48077" y="67706"/>
                    </a:lnTo>
                    <a:lnTo>
                      <a:pt x="27892" y="0"/>
                    </a:lnTo>
                    <a:lnTo>
                      <a:pt x="18533" y="0"/>
                    </a:lnTo>
                    <a:lnTo>
                      <a:pt x="9953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18217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3243A6D8-AF71-411D-A28B-63FCE35C6F08}"/>
                  </a:ext>
                </a:extLst>
              </p:cNvPr>
              <p:cNvSpPr/>
              <p:nvPr/>
            </p:nvSpPr>
            <p:spPr>
              <a:xfrm>
                <a:off x="7552464" y="217442"/>
                <a:ext cx="19442" cy="96452"/>
              </a:xfrm>
              <a:custGeom>
                <a:avLst/>
                <a:gdLst>
                  <a:gd name="connsiteX0" fmla="*/ 0 w 19442"/>
                  <a:gd name="connsiteY0" fmla="*/ 0 h 96452"/>
                  <a:gd name="connsiteX1" fmla="*/ 19443 w 19442"/>
                  <a:gd name="connsiteY1" fmla="*/ 0 h 96452"/>
                  <a:gd name="connsiteX2" fmla="*/ 19443 w 19442"/>
                  <a:gd name="connsiteY2" fmla="*/ 96452 h 96452"/>
                  <a:gd name="connsiteX3" fmla="*/ 0 w 19442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" h="96452">
                    <a:moveTo>
                      <a:pt x="0" y="0"/>
                    </a:moveTo>
                    <a:lnTo>
                      <a:pt x="19443" y="0"/>
                    </a:lnTo>
                    <a:lnTo>
                      <a:pt x="19443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11070D43-F364-430A-A66C-90DA1B2BCA72}"/>
                  </a:ext>
                </a:extLst>
              </p:cNvPr>
              <p:cNvSpPr/>
              <p:nvPr/>
            </p:nvSpPr>
            <p:spPr>
              <a:xfrm>
                <a:off x="7568304" y="330013"/>
                <a:ext cx="19424" cy="96470"/>
              </a:xfrm>
              <a:custGeom>
                <a:avLst/>
                <a:gdLst>
                  <a:gd name="connsiteX0" fmla="*/ 0 w 19424"/>
                  <a:gd name="connsiteY0" fmla="*/ 0 h 96470"/>
                  <a:gd name="connsiteX1" fmla="*/ 19424 w 19424"/>
                  <a:gd name="connsiteY1" fmla="*/ 0 h 96470"/>
                  <a:gd name="connsiteX2" fmla="*/ 19424 w 19424"/>
                  <a:gd name="connsiteY2" fmla="*/ 96471 h 96470"/>
                  <a:gd name="connsiteX3" fmla="*/ 0 w 19424"/>
                  <a:gd name="connsiteY3" fmla="*/ 96471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4" h="96470">
                    <a:moveTo>
                      <a:pt x="0" y="0"/>
                    </a:moveTo>
                    <a:lnTo>
                      <a:pt x="19424" y="0"/>
                    </a:lnTo>
                    <a:lnTo>
                      <a:pt x="19424" y="96471"/>
                    </a:lnTo>
                    <a:lnTo>
                      <a:pt x="0" y="96471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19C29C6-9888-4122-9FE3-7BD93988624F}"/>
                  </a:ext>
                </a:extLst>
              </p:cNvPr>
              <p:cNvSpPr/>
              <p:nvPr/>
            </p:nvSpPr>
            <p:spPr>
              <a:xfrm>
                <a:off x="7744644" y="217442"/>
                <a:ext cx="19442" cy="96452"/>
              </a:xfrm>
              <a:custGeom>
                <a:avLst/>
                <a:gdLst>
                  <a:gd name="connsiteX0" fmla="*/ 0 w 19442"/>
                  <a:gd name="connsiteY0" fmla="*/ 0 h 96452"/>
                  <a:gd name="connsiteX1" fmla="*/ 19443 w 19442"/>
                  <a:gd name="connsiteY1" fmla="*/ 0 h 96452"/>
                  <a:gd name="connsiteX2" fmla="*/ 19443 w 19442"/>
                  <a:gd name="connsiteY2" fmla="*/ 96452 h 96452"/>
                  <a:gd name="connsiteX3" fmla="*/ 0 w 19442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" h="96452">
                    <a:moveTo>
                      <a:pt x="0" y="0"/>
                    </a:moveTo>
                    <a:lnTo>
                      <a:pt x="19443" y="0"/>
                    </a:lnTo>
                    <a:lnTo>
                      <a:pt x="19443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CAAD5AB0-6DAD-496D-94E2-1928AF370012}"/>
                  </a:ext>
                </a:extLst>
              </p:cNvPr>
              <p:cNvSpPr/>
              <p:nvPr/>
            </p:nvSpPr>
            <p:spPr>
              <a:xfrm>
                <a:off x="7213526" y="217442"/>
                <a:ext cx="19424" cy="96452"/>
              </a:xfrm>
              <a:custGeom>
                <a:avLst/>
                <a:gdLst>
                  <a:gd name="connsiteX0" fmla="*/ 0 w 19424"/>
                  <a:gd name="connsiteY0" fmla="*/ 0 h 96452"/>
                  <a:gd name="connsiteX1" fmla="*/ 19424 w 19424"/>
                  <a:gd name="connsiteY1" fmla="*/ 0 h 96452"/>
                  <a:gd name="connsiteX2" fmla="*/ 19424 w 19424"/>
                  <a:gd name="connsiteY2" fmla="*/ 96452 h 96452"/>
                  <a:gd name="connsiteX3" fmla="*/ 0 w 19424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4" h="96452">
                    <a:moveTo>
                      <a:pt x="0" y="0"/>
                    </a:moveTo>
                    <a:lnTo>
                      <a:pt x="19424" y="0"/>
                    </a:lnTo>
                    <a:lnTo>
                      <a:pt x="19424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61B16BDD-51A8-4E78-8DFD-B0A804896515}"/>
                  </a:ext>
                </a:extLst>
              </p:cNvPr>
              <p:cNvSpPr/>
              <p:nvPr/>
            </p:nvSpPr>
            <p:spPr>
              <a:xfrm>
                <a:off x="7659742" y="217442"/>
                <a:ext cx="76879" cy="96452"/>
              </a:xfrm>
              <a:custGeom>
                <a:avLst/>
                <a:gdLst>
                  <a:gd name="connsiteX0" fmla="*/ 57752 w 76879"/>
                  <a:gd name="connsiteY0" fmla="*/ 37623 h 96452"/>
                  <a:gd name="connsiteX1" fmla="*/ 19127 w 76879"/>
                  <a:gd name="connsiteY1" fmla="*/ 37623 h 96452"/>
                  <a:gd name="connsiteX2" fmla="*/ 19127 w 76879"/>
                  <a:gd name="connsiteY2" fmla="*/ 0 h 96452"/>
                  <a:gd name="connsiteX3" fmla="*/ 0 w 76879"/>
                  <a:gd name="connsiteY3" fmla="*/ 0 h 96452"/>
                  <a:gd name="connsiteX4" fmla="*/ 0 w 76879"/>
                  <a:gd name="connsiteY4" fmla="*/ 96452 h 96452"/>
                  <a:gd name="connsiteX5" fmla="*/ 19127 w 76879"/>
                  <a:gd name="connsiteY5" fmla="*/ 96452 h 96452"/>
                  <a:gd name="connsiteX6" fmla="*/ 19127 w 76879"/>
                  <a:gd name="connsiteY6" fmla="*/ 54354 h 96452"/>
                  <a:gd name="connsiteX7" fmla="*/ 57752 w 76879"/>
                  <a:gd name="connsiteY7" fmla="*/ 54354 h 96452"/>
                  <a:gd name="connsiteX8" fmla="*/ 57752 w 76879"/>
                  <a:gd name="connsiteY8" fmla="*/ 96452 h 96452"/>
                  <a:gd name="connsiteX9" fmla="*/ 76879 w 76879"/>
                  <a:gd name="connsiteY9" fmla="*/ 96452 h 96452"/>
                  <a:gd name="connsiteX10" fmla="*/ 76879 w 76879"/>
                  <a:gd name="connsiteY10" fmla="*/ 0 h 96452"/>
                  <a:gd name="connsiteX11" fmla="*/ 57752 w 76879"/>
                  <a:gd name="connsiteY11" fmla="*/ 0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879" h="96452">
                    <a:moveTo>
                      <a:pt x="57752" y="37623"/>
                    </a:moveTo>
                    <a:lnTo>
                      <a:pt x="19127" y="37623"/>
                    </a:lnTo>
                    <a:lnTo>
                      <a:pt x="19127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19127" y="96452"/>
                    </a:lnTo>
                    <a:lnTo>
                      <a:pt x="19127" y="54354"/>
                    </a:lnTo>
                    <a:lnTo>
                      <a:pt x="57752" y="54354"/>
                    </a:lnTo>
                    <a:lnTo>
                      <a:pt x="57752" y="96452"/>
                    </a:lnTo>
                    <a:lnTo>
                      <a:pt x="76879" y="96452"/>
                    </a:lnTo>
                    <a:lnTo>
                      <a:pt x="76879" y="0"/>
                    </a:lnTo>
                    <a:lnTo>
                      <a:pt x="577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75DCBE22-CF4C-4410-BAC4-900D5802DA93}"/>
                  </a:ext>
                </a:extLst>
              </p:cNvPr>
              <p:cNvSpPr/>
              <p:nvPr/>
            </p:nvSpPr>
            <p:spPr>
              <a:xfrm>
                <a:off x="7238112" y="217442"/>
                <a:ext cx="67000" cy="96452"/>
              </a:xfrm>
              <a:custGeom>
                <a:avLst/>
                <a:gdLst>
                  <a:gd name="connsiteX0" fmla="*/ 23584 w 67000"/>
                  <a:gd name="connsiteY0" fmla="*/ 96452 h 96452"/>
                  <a:gd name="connsiteX1" fmla="*/ 43416 w 67000"/>
                  <a:gd name="connsiteY1" fmla="*/ 96452 h 96452"/>
                  <a:gd name="connsiteX2" fmla="*/ 43416 w 67000"/>
                  <a:gd name="connsiteY2" fmla="*/ 16713 h 96452"/>
                  <a:gd name="connsiteX3" fmla="*/ 67000 w 67000"/>
                  <a:gd name="connsiteY3" fmla="*/ 16713 h 96452"/>
                  <a:gd name="connsiteX4" fmla="*/ 67000 w 67000"/>
                  <a:gd name="connsiteY4" fmla="*/ 0 h 96452"/>
                  <a:gd name="connsiteX5" fmla="*/ 43416 w 67000"/>
                  <a:gd name="connsiteY5" fmla="*/ 0 h 96452"/>
                  <a:gd name="connsiteX6" fmla="*/ 23584 w 67000"/>
                  <a:gd name="connsiteY6" fmla="*/ 0 h 96452"/>
                  <a:gd name="connsiteX7" fmla="*/ 0 w 67000"/>
                  <a:gd name="connsiteY7" fmla="*/ 0 h 96452"/>
                  <a:gd name="connsiteX8" fmla="*/ 0 w 67000"/>
                  <a:gd name="connsiteY8" fmla="*/ 16713 h 96452"/>
                  <a:gd name="connsiteX9" fmla="*/ 23584 w 67000"/>
                  <a:gd name="connsiteY9" fmla="*/ 16713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00" h="96452">
                    <a:moveTo>
                      <a:pt x="23584" y="96452"/>
                    </a:moveTo>
                    <a:lnTo>
                      <a:pt x="43416" y="96452"/>
                    </a:lnTo>
                    <a:lnTo>
                      <a:pt x="43416" y="16713"/>
                    </a:lnTo>
                    <a:lnTo>
                      <a:pt x="67000" y="16713"/>
                    </a:lnTo>
                    <a:lnTo>
                      <a:pt x="67000" y="0"/>
                    </a:lnTo>
                    <a:lnTo>
                      <a:pt x="43416" y="0"/>
                    </a:lnTo>
                    <a:lnTo>
                      <a:pt x="2358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23584" y="16713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A718F51A-1038-4BA7-8156-54B0A3E30F26}"/>
                  </a:ext>
                </a:extLst>
              </p:cNvPr>
              <p:cNvSpPr/>
              <p:nvPr/>
            </p:nvSpPr>
            <p:spPr>
              <a:xfrm>
                <a:off x="7415344" y="330013"/>
                <a:ext cx="67000" cy="96470"/>
              </a:xfrm>
              <a:custGeom>
                <a:avLst/>
                <a:gdLst>
                  <a:gd name="connsiteX0" fmla="*/ 23584 w 67000"/>
                  <a:gd name="connsiteY0" fmla="*/ 96471 h 96470"/>
                  <a:gd name="connsiteX1" fmla="*/ 43416 w 67000"/>
                  <a:gd name="connsiteY1" fmla="*/ 96471 h 96470"/>
                  <a:gd name="connsiteX2" fmla="*/ 43416 w 67000"/>
                  <a:gd name="connsiteY2" fmla="*/ 16713 h 96470"/>
                  <a:gd name="connsiteX3" fmla="*/ 67000 w 67000"/>
                  <a:gd name="connsiteY3" fmla="*/ 16713 h 96470"/>
                  <a:gd name="connsiteX4" fmla="*/ 67000 w 67000"/>
                  <a:gd name="connsiteY4" fmla="*/ 0 h 96470"/>
                  <a:gd name="connsiteX5" fmla="*/ 43416 w 67000"/>
                  <a:gd name="connsiteY5" fmla="*/ 0 h 96470"/>
                  <a:gd name="connsiteX6" fmla="*/ 23584 w 67000"/>
                  <a:gd name="connsiteY6" fmla="*/ 0 h 96470"/>
                  <a:gd name="connsiteX7" fmla="*/ 0 w 67000"/>
                  <a:gd name="connsiteY7" fmla="*/ 0 h 96470"/>
                  <a:gd name="connsiteX8" fmla="*/ 0 w 67000"/>
                  <a:gd name="connsiteY8" fmla="*/ 16713 h 96470"/>
                  <a:gd name="connsiteX9" fmla="*/ 23584 w 67000"/>
                  <a:gd name="connsiteY9" fmla="*/ 16713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00" h="96470">
                    <a:moveTo>
                      <a:pt x="23584" y="96471"/>
                    </a:moveTo>
                    <a:lnTo>
                      <a:pt x="43416" y="96471"/>
                    </a:lnTo>
                    <a:lnTo>
                      <a:pt x="43416" y="16713"/>
                    </a:lnTo>
                    <a:lnTo>
                      <a:pt x="67000" y="16713"/>
                    </a:lnTo>
                    <a:lnTo>
                      <a:pt x="67000" y="0"/>
                    </a:lnTo>
                    <a:lnTo>
                      <a:pt x="43416" y="0"/>
                    </a:lnTo>
                    <a:lnTo>
                      <a:pt x="2358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23584" y="16713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EB6F624C-B92D-4E2B-98E1-B70373D18CE3}"/>
                  </a:ext>
                </a:extLst>
              </p:cNvPr>
              <p:cNvSpPr/>
              <p:nvPr/>
            </p:nvSpPr>
            <p:spPr>
              <a:xfrm>
                <a:off x="7387637" y="217442"/>
                <a:ext cx="76508" cy="99163"/>
              </a:xfrm>
              <a:custGeom>
                <a:avLst/>
                <a:gdLst>
                  <a:gd name="connsiteX0" fmla="*/ 38050 w 76508"/>
                  <a:gd name="connsiteY0" fmla="*/ 99163 h 99163"/>
                  <a:gd name="connsiteX1" fmla="*/ 76508 w 76508"/>
                  <a:gd name="connsiteY1" fmla="*/ 66369 h 99163"/>
                  <a:gd name="connsiteX2" fmla="*/ 76508 w 76508"/>
                  <a:gd name="connsiteY2" fmla="*/ 0 h 99163"/>
                  <a:gd name="connsiteX3" fmla="*/ 57084 w 76508"/>
                  <a:gd name="connsiteY3" fmla="*/ 0 h 99163"/>
                  <a:gd name="connsiteX4" fmla="*/ 57084 w 76508"/>
                  <a:gd name="connsiteY4" fmla="*/ 68114 h 99163"/>
                  <a:gd name="connsiteX5" fmla="*/ 38031 w 76508"/>
                  <a:gd name="connsiteY5" fmla="*/ 83342 h 99163"/>
                  <a:gd name="connsiteX6" fmla="*/ 19108 w 76508"/>
                  <a:gd name="connsiteY6" fmla="*/ 68114 h 99163"/>
                  <a:gd name="connsiteX7" fmla="*/ 19108 w 76508"/>
                  <a:gd name="connsiteY7" fmla="*/ 0 h 99163"/>
                  <a:gd name="connsiteX8" fmla="*/ 0 w 76508"/>
                  <a:gd name="connsiteY8" fmla="*/ 0 h 99163"/>
                  <a:gd name="connsiteX9" fmla="*/ 0 w 76508"/>
                  <a:gd name="connsiteY9" fmla="*/ 66369 h 99163"/>
                  <a:gd name="connsiteX10" fmla="*/ 38050 w 76508"/>
                  <a:gd name="connsiteY10" fmla="*/ 99163 h 9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508" h="99163">
                    <a:moveTo>
                      <a:pt x="38050" y="99163"/>
                    </a:moveTo>
                    <a:cubicBezTo>
                      <a:pt x="62785" y="99163"/>
                      <a:pt x="76508" y="87910"/>
                      <a:pt x="76508" y="66369"/>
                    </a:cubicBezTo>
                    <a:lnTo>
                      <a:pt x="76508" y="0"/>
                    </a:lnTo>
                    <a:lnTo>
                      <a:pt x="57084" y="0"/>
                    </a:lnTo>
                    <a:lnTo>
                      <a:pt x="57084" y="68114"/>
                    </a:lnTo>
                    <a:cubicBezTo>
                      <a:pt x="57084" y="76415"/>
                      <a:pt x="50102" y="83342"/>
                      <a:pt x="38031" y="83342"/>
                    </a:cubicBezTo>
                    <a:cubicBezTo>
                      <a:pt x="23398" y="83342"/>
                      <a:pt x="19108" y="75171"/>
                      <a:pt x="19108" y="68114"/>
                    </a:cubicBezTo>
                    <a:lnTo>
                      <a:pt x="19108" y="0"/>
                    </a:lnTo>
                    <a:lnTo>
                      <a:pt x="0" y="0"/>
                    </a:lnTo>
                    <a:lnTo>
                      <a:pt x="0" y="66369"/>
                    </a:lnTo>
                    <a:cubicBezTo>
                      <a:pt x="0" y="89525"/>
                      <a:pt x="14392" y="99163"/>
                      <a:pt x="38050" y="99163"/>
                    </a:cubicBezTo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2BA706BF-7A0C-4D07-B1A4-9F42C13EF8EC}"/>
                  </a:ext>
                </a:extLst>
              </p:cNvPr>
              <p:cNvSpPr/>
              <p:nvPr/>
            </p:nvSpPr>
            <p:spPr>
              <a:xfrm>
                <a:off x="7259263" y="330013"/>
                <a:ext cx="72775" cy="96470"/>
              </a:xfrm>
              <a:custGeom>
                <a:avLst/>
                <a:gdLst>
                  <a:gd name="connsiteX0" fmla="*/ 19536 w 72775"/>
                  <a:gd name="connsiteY0" fmla="*/ 54001 h 96470"/>
                  <a:gd name="connsiteX1" fmla="*/ 65682 w 72775"/>
                  <a:gd name="connsiteY1" fmla="*/ 54001 h 96470"/>
                  <a:gd name="connsiteX2" fmla="*/ 65682 w 72775"/>
                  <a:gd name="connsiteY2" fmla="*/ 37307 h 96470"/>
                  <a:gd name="connsiteX3" fmla="*/ 19536 w 72775"/>
                  <a:gd name="connsiteY3" fmla="*/ 37307 h 96470"/>
                  <a:gd name="connsiteX4" fmla="*/ 19536 w 72775"/>
                  <a:gd name="connsiteY4" fmla="*/ 16713 h 96470"/>
                  <a:gd name="connsiteX5" fmla="*/ 71438 w 72775"/>
                  <a:gd name="connsiteY5" fmla="*/ 16713 h 96470"/>
                  <a:gd name="connsiteX6" fmla="*/ 71438 w 72775"/>
                  <a:gd name="connsiteY6" fmla="*/ 0 h 96470"/>
                  <a:gd name="connsiteX7" fmla="*/ 19536 w 72775"/>
                  <a:gd name="connsiteY7" fmla="*/ 0 h 96470"/>
                  <a:gd name="connsiteX8" fmla="*/ 0 w 72775"/>
                  <a:gd name="connsiteY8" fmla="*/ 0 h 96470"/>
                  <a:gd name="connsiteX9" fmla="*/ 0 w 72775"/>
                  <a:gd name="connsiteY9" fmla="*/ 16713 h 96470"/>
                  <a:gd name="connsiteX10" fmla="*/ 0 w 72775"/>
                  <a:gd name="connsiteY10" fmla="*/ 79702 h 96470"/>
                  <a:gd name="connsiteX11" fmla="*/ 0 w 72775"/>
                  <a:gd name="connsiteY11" fmla="*/ 96471 h 96470"/>
                  <a:gd name="connsiteX12" fmla="*/ 19536 w 72775"/>
                  <a:gd name="connsiteY12" fmla="*/ 96471 h 96470"/>
                  <a:gd name="connsiteX13" fmla="*/ 72776 w 72775"/>
                  <a:gd name="connsiteY13" fmla="*/ 96471 h 96470"/>
                  <a:gd name="connsiteX14" fmla="*/ 72776 w 72775"/>
                  <a:gd name="connsiteY14" fmla="*/ 79702 h 96470"/>
                  <a:gd name="connsiteX15" fmla="*/ 19536 w 72775"/>
                  <a:gd name="connsiteY15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75" h="96470">
                    <a:moveTo>
                      <a:pt x="19536" y="54001"/>
                    </a:moveTo>
                    <a:lnTo>
                      <a:pt x="65682" y="54001"/>
                    </a:lnTo>
                    <a:lnTo>
                      <a:pt x="65682" y="37307"/>
                    </a:lnTo>
                    <a:lnTo>
                      <a:pt x="19536" y="37307"/>
                    </a:lnTo>
                    <a:lnTo>
                      <a:pt x="19536" y="16713"/>
                    </a:lnTo>
                    <a:lnTo>
                      <a:pt x="71438" y="16713"/>
                    </a:lnTo>
                    <a:lnTo>
                      <a:pt x="71438" y="0"/>
                    </a:lnTo>
                    <a:lnTo>
                      <a:pt x="19536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72776" y="96471"/>
                    </a:lnTo>
                    <a:lnTo>
                      <a:pt x="72776" y="79702"/>
                    </a:lnTo>
                    <a:lnTo>
                      <a:pt x="19536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8C42F365-4BF4-424E-A62C-489D7CDD26DA}"/>
                  </a:ext>
                </a:extLst>
              </p:cNvPr>
              <p:cNvSpPr/>
              <p:nvPr/>
            </p:nvSpPr>
            <p:spPr>
              <a:xfrm>
                <a:off x="7471016" y="217442"/>
                <a:ext cx="76879" cy="96452"/>
              </a:xfrm>
              <a:custGeom>
                <a:avLst/>
                <a:gdLst>
                  <a:gd name="connsiteX0" fmla="*/ 20037 w 76879"/>
                  <a:gd name="connsiteY0" fmla="*/ 96452 h 96452"/>
                  <a:gd name="connsiteX1" fmla="*/ 47892 w 76879"/>
                  <a:gd name="connsiteY1" fmla="*/ 96452 h 96452"/>
                  <a:gd name="connsiteX2" fmla="*/ 76879 w 76879"/>
                  <a:gd name="connsiteY2" fmla="*/ 70417 h 96452"/>
                  <a:gd name="connsiteX3" fmla="*/ 58254 w 76879"/>
                  <a:gd name="connsiteY3" fmla="*/ 45181 h 96452"/>
                  <a:gd name="connsiteX4" fmla="*/ 73537 w 76879"/>
                  <a:gd name="connsiteY4" fmla="*/ 23751 h 96452"/>
                  <a:gd name="connsiteX5" fmla="*/ 43472 w 76879"/>
                  <a:gd name="connsiteY5" fmla="*/ 0 h 96452"/>
                  <a:gd name="connsiteX6" fmla="*/ 20037 w 76879"/>
                  <a:gd name="connsiteY6" fmla="*/ 0 h 96452"/>
                  <a:gd name="connsiteX7" fmla="*/ 93 w 76879"/>
                  <a:gd name="connsiteY7" fmla="*/ 0 h 96452"/>
                  <a:gd name="connsiteX8" fmla="*/ 0 w 76879"/>
                  <a:gd name="connsiteY8" fmla="*/ 0 h 96452"/>
                  <a:gd name="connsiteX9" fmla="*/ 0 w 76879"/>
                  <a:gd name="connsiteY9" fmla="*/ 96452 h 96452"/>
                  <a:gd name="connsiteX10" fmla="*/ 93 w 76879"/>
                  <a:gd name="connsiteY10" fmla="*/ 96452 h 96452"/>
                  <a:gd name="connsiteX11" fmla="*/ 20037 w 76879"/>
                  <a:gd name="connsiteY11" fmla="*/ 96452 h 96452"/>
                  <a:gd name="connsiteX12" fmla="*/ 42117 w 76879"/>
                  <a:gd name="connsiteY12" fmla="*/ 81893 h 96452"/>
                  <a:gd name="connsiteX13" fmla="*/ 19331 w 76879"/>
                  <a:gd name="connsiteY13" fmla="*/ 81893 h 96452"/>
                  <a:gd name="connsiteX14" fmla="*/ 19331 w 76879"/>
                  <a:gd name="connsiteY14" fmla="*/ 53908 h 96452"/>
                  <a:gd name="connsiteX15" fmla="*/ 41875 w 76879"/>
                  <a:gd name="connsiteY15" fmla="*/ 53908 h 96452"/>
                  <a:gd name="connsiteX16" fmla="*/ 56861 w 76879"/>
                  <a:gd name="connsiteY16" fmla="*/ 67947 h 96452"/>
                  <a:gd name="connsiteX17" fmla="*/ 42117 w 76879"/>
                  <a:gd name="connsiteY17" fmla="*/ 81893 h 96452"/>
                  <a:gd name="connsiteX18" fmla="*/ 43528 w 76879"/>
                  <a:gd name="connsiteY18" fmla="*/ 15339 h 96452"/>
                  <a:gd name="connsiteX19" fmla="*/ 54763 w 76879"/>
                  <a:gd name="connsiteY19" fmla="*/ 26759 h 96452"/>
                  <a:gd name="connsiteX20" fmla="*/ 42432 w 76879"/>
                  <a:gd name="connsiteY20" fmla="*/ 38885 h 96452"/>
                  <a:gd name="connsiteX21" fmla="*/ 19313 w 76879"/>
                  <a:gd name="connsiteY21" fmla="*/ 38885 h 96452"/>
                  <a:gd name="connsiteX22" fmla="*/ 19313 w 76879"/>
                  <a:gd name="connsiteY22" fmla="*/ 15339 h 96452"/>
                  <a:gd name="connsiteX23" fmla="*/ 43528 w 76879"/>
                  <a:gd name="connsiteY23" fmla="*/ 15339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879" h="96452">
                    <a:moveTo>
                      <a:pt x="20037" y="96452"/>
                    </a:moveTo>
                    <a:lnTo>
                      <a:pt x="47892" y="96452"/>
                    </a:lnTo>
                    <a:cubicBezTo>
                      <a:pt x="66053" y="96452"/>
                      <a:pt x="76879" y="85589"/>
                      <a:pt x="76879" y="70417"/>
                    </a:cubicBezTo>
                    <a:cubicBezTo>
                      <a:pt x="76879" y="58142"/>
                      <a:pt x="67947" y="47613"/>
                      <a:pt x="58254" y="45181"/>
                    </a:cubicBezTo>
                    <a:cubicBezTo>
                      <a:pt x="66722" y="43045"/>
                      <a:pt x="73537" y="34354"/>
                      <a:pt x="73537" y="23751"/>
                    </a:cubicBezTo>
                    <a:cubicBezTo>
                      <a:pt x="73537" y="9526"/>
                      <a:pt x="63045" y="0"/>
                      <a:pt x="43472" y="0"/>
                    </a:cubicBezTo>
                    <a:lnTo>
                      <a:pt x="20037" y="0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93" y="96452"/>
                    </a:lnTo>
                    <a:lnTo>
                      <a:pt x="20037" y="96452"/>
                    </a:lnTo>
                    <a:close/>
                    <a:moveTo>
                      <a:pt x="42117" y="81893"/>
                    </a:moveTo>
                    <a:lnTo>
                      <a:pt x="19331" y="81893"/>
                    </a:lnTo>
                    <a:lnTo>
                      <a:pt x="19331" y="53908"/>
                    </a:lnTo>
                    <a:lnTo>
                      <a:pt x="41875" y="53908"/>
                    </a:lnTo>
                    <a:cubicBezTo>
                      <a:pt x="49972" y="53908"/>
                      <a:pt x="56861" y="58588"/>
                      <a:pt x="56861" y="67947"/>
                    </a:cubicBezTo>
                    <a:cubicBezTo>
                      <a:pt x="56861" y="75858"/>
                      <a:pt x="50622" y="81893"/>
                      <a:pt x="42117" y="81893"/>
                    </a:cubicBezTo>
                    <a:moveTo>
                      <a:pt x="43528" y="15339"/>
                    </a:moveTo>
                    <a:cubicBezTo>
                      <a:pt x="48857" y="15339"/>
                      <a:pt x="54763" y="20278"/>
                      <a:pt x="54763" y="26759"/>
                    </a:cubicBezTo>
                    <a:cubicBezTo>
                      <a:pt x="54763" y="32534"/>
                      <a:pt x="50622" y="38885"/>
                      <a:pt x="42432" y="38885"/>
                    </a:cubicBezTo>
                    <a:lnTo>
                      <a:pt x="19313" y="38885"/>
                    </a:lnTo>
                    <a:lnTo>
                      <a:pt x="19313" y="15339"/>
                    </a:lnTo>
                    <a:lnTo>
                      <a:pt x="43528" y="15339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5FFFE38-20A9-45F6-A662-9E42E4793A93}"/>
                  </a:ext>
                </a:extLst>
              </p:cNvPr>
              <p:cNvSpPr/>
              <p:nvPr/>
            </p:nvSpPr>
            <p:spPr>
              <a:xfrm>
                <a:off x="7487153" y="329883"/>
                <a:ext cx="76155" cy="96470"/>
              </a:xfrm>
              <a:custGeom>
                <a:avLst/>
                <a:gdLst>
                  <a:gd name="connsiteX0" fmla="*/ 58235 w 76155"/>
                  <a:gd name="connsiteY0" fmla="*/ 50287 h 96470"/>
                  <a:gd name="connsiteX1" fmla="*/ 75375 w 76155"/>
                  <a:gd name="connsiteY1" fmla="*/ 26982 h 96470"/>
                  <a:gd name="connsiteX2" fmla="*/ 44011 w 76155"/>
                  <a:gd name="connsiteY2" fmla="*/ 0 h 96470"/>
                  <a:gd name="connsiteX3" fmla="*/ 19536 w 76155"/>
                  <a:gd name="connsiteY3" fmla="*/ 0 h 96470"/>
                  <a:gd name="connsiteX4" fmla="*/ 167 w 76155"/>
                  <a:gd name="connsiteY4" fmla="*/ 0 h 96470"/>
                  <a:gd name="connsiteX5" fmla="*/ 0 w 76155"/>
                  <a:gd name="connsiteY5" fmla="*/ 0 h 96470"/>
                  <a:gd name="connsiteX6" fmla="*/ 0 w 76155"/>
                  <a:gd name="connsiteY6" fmla="*/ 96471 h 96470"/>
                  <a:gd name="connsiteX7" fmla="*/ 19536 w 76155"/>
                  <a:gd name="connsiteY7" fmla="*/ 96471 h 96470"/>
                  <a:gd name="connsiteX8" fmla="*/ 19536 w 76155"/>
                  <a:gd name="connsiteY8" fmla="*/ 58458 h 96470"/>
                  <a:gd name="connsiteX9" fmla="*/ 36100 w 76155"/>
                  <a:gd name="connsiteY9" fmla="*/ 58458 h 96470"/>
                  <a:gd name="connsiteX10" fmla="*/ 53240 w 76155"/>
                  <a:gd name="connsiteY10" fmla="*/ 70510 h 96470"/>
                  <a:gd name="connsiteX11" fmla="*/ 56508 w 76155"/>
                  <a:gd name="connsiteY11" fmla="*/ 96471 h 96470"/>
                  <a:gd name="connsiteX12" fmla="*/ 76155 w 76155"/>
                  <a:gd name="connsiteY12" fmla="*/ 96471 h 96470"/>
                  <a:gd name="connsiteX13" fmla="*/ 72701 w 76155"/>
                  <a:gd name="connsiteY13" fmla="*/ 71123 h 96470"/>
                  <a:gd name="connsiteX14" fmla="*/ 58235 w 76155"/>
                  <a:gd name="connsiteY14" fmla="*/ 50287 h 96470"/>
                  <a:gd name="connsiteX15" fmla="*/ 19517 w 76155"/>
                  <a:gd name="connsiteY15" fmla="*/ 42952 h 96470"/>
                  <a:gd name="connsiteX16" fmla="*/ 19517 w 76155"/>
                  <a:gd name="connsiteY16" fmla="*/ 16731 h 96470"/>
                  <a:gd name="connsiteX17" fmla="*/ 43008 w 76155"/>
                  <a:gd name="connsiteY17" fmla="*/ 16731 h 96470"/>
                  <a:gd name="connsiteX18" fmla="*/ 56230 w 76155"/>
                  <a:gd name="connsiteY18" fmla="*/ 29898 h 96470"/>
                  <a:gd name="connsiteX19" fmla="*/ 43602 w 76155"/>
                  <a:gd name="connsiteY19" fmla="*/ 42952 h 96470"/>
                  <a:gd name="connsiteX20" fmla="*/ 19517 w 76155"/>
                  <a:gd name="connsiteY20" fmla="*/ 4295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155" h="96470">
                    <a:moveTo>
                      <a:pt x="58235" y="50287"/>
                    </a:moveTo>
                    <a:cubicBezTo>
                      <a:pt x="66480" y="47780"/>
                      <a:pt x="75375" y="40352"/>
                      <a:pt x="75375" y="26982"/>
                    </a:cubicBezTo>
                    <a:cubicBezTo>
                      <a:pt x="75375" y="9786"/>
                      <a:pt x="63751" y="0"/>
                      <a:pt x="44011" y="0"/>
                    </a:cubicBezTo>
                    <a:lnTo>
                      <a:pt x="19536" y="0"/>
                    </a:lnTo>
                    <a:lnTo>
                      <a:pt x="167" y="0"/>
                    </a:lnTo>
                    <a:lnTo>
                      <a:pt x="0" y="0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19536" y="58458"/>
                    </a:lnTo>
                    <a:lnTo>
                      <a:pt x="36100" y="58458"/>
                    </a:lnTo>
                    <a:cubicBezTo>
                      <a:pt x="46109" y="58458"/>
                      <a:pt x="51587" y="63639"/>
                      <a:pt x="53240" y="70510"/>
                    </a:cubicBezTo>
                    <a:cubicBezTo>
                      <a:pt x="55023" y="78124"/>
                      <a:pt x="54577" y="89433"/>
                      <a:pt x="56508" y="96471"/>
                    </a:cubicBezTo>
                    <a:lnTo>
                      <a:pt x="76155" y="96471"/>
                    </a:lnTo>
                    <a:cubicBezTo>
                      <a:pt x="74261" y="89080"/>
                      <a:pt x="73147" y="79033"/>
                      <a:pt x="72701" y="71123"/>
                    </a:cubicBezTo>
                    <a:cubicBezTo>
                      <a:pt x="71977" y="58012"/>
                      <a:pt x="65088" y="52831"/>
                      <a:pt x="58235" y="50287"/>
                    </a:cubicBezTo>
                    <a:moveTo>
                      <a:pt x="19517" y="42952"/>
                    </a:moveTo>
                    <a:lnTo>
                      <a:pt x="19517" y="16731"/>
                    </a:lnTo>
                    <a:lnTo>
                      <a:pt x="43008" y="16731"/>
                    </a:lnTo>
                    <a:cubicBezTo>
                      <a:pt x="50937" y="16731"/>
                      <a:pt x="56230" y="22265"/>
                      <a:pt x="56230" y="29898"/>
                    </a:cubicBezTo>
                    <a:cubicBezTo>
                      <a:pt x="56230" y="35227"/>
                      <a:pt x="51550" y="42952"/>
                      <a:pt x="43602" y="42952"/>
                    </a:cubicBezTo>
                    <a:lnTo>
                      <a:pt x="19517" y="4295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723FE523-1DEC-4B5C-933D-48AF99A8E101}"/>
                  </a:ext>
                </a:extLst>
              </p:cNvPr>
              <p:cNvSpPr/>
              <p:nvPr/>
            </p:nvSpPr>
            <p:spPr>
              <a:xfrm>
                <a:off x="7188679" y="330013"/>
                <a:ext cx="65013" cy="96470"/>
              </a:xfrm>
              <a:custGeom>
                <a:avLst/>
                <a:gdLst>
                  <a:gd name="connsiteX0" fmla="*/ 19536 w 65013"/>
                  <a:gd name="connsiteY0" fmla="*/ 0 h 96470"/>
                  <a:gd name="connsiteX1" fmla="*/ 0 w 65013"/>
                  <a:gd name="connsiteY1" fmla="*/ 0 h 96470"/>
                  <a:gd name="connsiteX2" fmla="*/ 0 w 65013"/>
                  <a:gd name="connsiteY2" fmla="*/ 79702 h 96470"/>
                  <a:gd name="connsiteX3" fmla="*/ 0 w 65013"/>
                  <a:gd name="connsiteY3" fmla="*/ 96471 h 96470"/>
                  <a:gd name="connsiteX4" fmla="*/ 19536 w 65013"/>
                  <a:gd name="connsiteY4" fmla="*/ 96471 h 96470"/>
                  <a:gd name="connsiteX5" fmla="*/ 65013 w 65013"/>
                  <a:gd name="connsiteY5" fmla="*/ 96471 h 96470"/>
                  <a:gd name="connsiteX6" fmla="*/ 65013 w 65013"/>
                  <a:gd name="connsiteY6" fmla="*/ 79702 h 96470"/>
                  <a:gd name="connsiteX7" fmla="*/ 19536 w 65013"/>
                  <a:gd name="connsiteY7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013" h="96470">
                    <a:moveTo>
                      <a:pt x="19536" y="0"/>
                    </a:moveTo>
                    <a:lnTo>
                      <a:pt x="0" y="0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65013" y="96471"/>
                    </a:lnTo>
                    <a:lnTo>
                      <a:pt x="65013" y="79702"/>
                    </a:lnTo>
                    <a:lnTo>
                      <a:pt x="19536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760365CA-D2AE-43F6-B5DF-9A421EB64ECD}"/>
                  </a:ext>
                </a:extLst>
              </p:cNvPr>
              <p:cNvSpPr/>
              <p:nvPr/>
            </p:nvSpPr>
            <p:spPr>
              <a:xfrm>
                <a:off x="7304667" y="214508"/>
                <a:ext cx="77882" cy="101874"/>
              </a:xfrm>
              <a:custGeom>
                <a:avLst/>
                <a:gdLst>
                  <a:gd name="connsiteX0" fmla="*/ 33054 w 77882"/>
                  <a:gd name="connsiteY0" fmla="*/ 58644 h 101874"/>
                  <a:gd name="connsiteX1" fmla="*/ 57604 w 77882"/>
                  <a:gd name="connsiteY1" fmla="*/ 73611 h 101874"/>
                  <a:gd name="connsiteX2" fmla="*/ 38328 w 77882"/>
                  <a:gd name="connsiteY2" fmla="*/ 85923 h 101874"/>
                  <a:gd name="connsiteX3" fmla="*/ 18718 w 77882"/>
                  <a:gd name="connsiteY3" fmla="*/ 69767 h 101874"/>
                  <a:gd name="connsiteX4" fmla="*/ 0 w 77882"/>
                  <a:gd name="connsiteY4" fmla="*/ 69767 h 101874"/>
                  <a:gd name="connsiteX5" fmla="*/ 39201 w 77882"/>
                  <a:gd name="connsiteY5" fmla="*/ 101874 h 101874"/>
                  <a:gd name="connsiteX6" fmla="*/ 77882 w 77882"/>
                  <a:gd name="connsiteY6" fmla="*/ 71290 h 101874"/>
                  <a:gd name="connsiteX7" fmla="*/ 50083 w 77882"/>
                  <a:gd name="connsiteY7" fmla="*/ 42952 h 101874"/>
                  <a:gd name="connsiteX8" fmla="*/ 21207 w 77882"/>
                  <a:gd name="connsiteY8" fmla="*/ 28041 h 101874"/>
                  <a:gd name="connsiteX9" fmla="*/ 38495 w 77882"/>
                  <a:gd name="connsiteY9" fmla="*/ 16174 h 101874"/>
                  <a:gd name="connsiteX10" fmla="*/ 56025 w 77882"/>
                  <a:gd name="connsiteY10" fmla="*/ 30900 h 101874"/>
                  <a:gd name="connsiteX11" fmla="*/ 74930 w 77882"/>
                  <a:gd name="connsiteY11" fmla="*/ 30900 h 101874"/>
                  <a:gd name="connsiteX12" fmla="*/ 37753 w 77882"/>
                  <a:gd name="connsiteY12" fmla="*/ 0 h 101874"/>
                  <a:gd name="connsiteX13" fmla="*/ 1671 w 77882"/>
                  <a:gd name="connsiteY13" fmla="*/ 29285 h 101874"/>
                  <a:gd name="connsiteX14" fmla="*/ 33054 w 77882"/>
                  <a:gd name="connsiteY14" fmla="*/ 58644 h 10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882" h="101874">
                    <a:moveTo>
                      <a:pt x="33054" y="58644"/>
                    </a:moveTo>
                    <a:cubicBezTo>
                      <a:pt x="48727" y="61374"/>
                      <a:pt x="57604" y="64252"/>
                      <a:pt x="57604" y="73611"/>
                    </a:cubicBezTo>
                    <a:cubicBezTo>
                      <a:pt x="57604" y="79925"/>
                      <a:pt x="51364" y="85923"/>
                      <a:pt x="38328" y="85923"/>
                    </a:cubicBezTo>
                    <a:cubicBezTo>
                      <a:pt x="25367" y="85923"/>
                      <a:pt x="18718" y="78551"/>
                      <a:pt x="18718" y="69767"/>
                    </a:cubicBezTo>
                    <a:lnTo>
                      <a:pt x="0" y="69767"/>
                    </a:lnTo>
                    <a:cubicBezTo>
                      <a:pt x="0" y="86554"/>
                      <a:pt x="10845" y="101874"/>
                      <a:pt x="39201" y="101874"/>
                    </a:cubicBezTo>
                    <a:cubicBezTo>
                      <a:pt x="66183" y="101874"/>
                      <a:pt x="77882" y="87613"/>
                      <a:pt x="77882" y="71290"/>
                    </a:cubicBezTo>
                    <a:cubicBezTo>
                      <a:pt x="77882" y="56081"/>
                      <a:pt x="67892" y="46462"/>
                      <a:pt x="50083" y="42952"/>
                    </a:cubicBezTo>
                    <a:cubicBezTo>
                      <a:pt x="32980" y="39591"/>
                      <a:pt x="21207" y="38885"/>
                      <a:pt x="21207" y="28041"/>
                    </a:cubicBezTo>
                    <a:cubicBezTo>
                      <a:pt x="21207" y="20594"/>
                      <a:pt x="28022" y="16174"/>
                      <a:pt x="38495" y="16174"/>
                    </a:cubicBezTo>
                    <a:cubicBezTo>
                      <a:pt x="49637" y="16174"/>
                      <a:pt x="56025" y="21652"/>
                      <a:pt x="56025" y="30900"/>
                    </a:cubicBezTo>
                    <a:lnTo>
                      <a:pt x="74930" y="30900"/>
                    </a:lnTo>
                    <a:cubicBezTo>
                      <a:pt x="74930" y="15673"/>
                      <a:pt x="63398" y="0"/>
                      <a:pt x="37753" y="0"/>
                    </a:cubicBezTo>
                    <a:cubicBezTo>
                      <a:pt x="20037" y="0"/>
                      <a:pt x="1671" y="10213"/>
                      <a:pt x="1671" y="29285"/>
                    </a:cubicBezTo>
                    <a:cubicBezTo>
                      <a:pt x="1690" y="45292"/>
                      <a:pt x="13463" y="55208"/>
                      <a:pt x="33054" y="58644"/>
                    </a:cubicBezTo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2FB5BB6E-7CF1-4040-A7BE-7B419A765962}"/>
                  </a:ext>
                </a:extLst>
              </p:cNvPr>
              <p:cNvSpPr/>
              <p:nvPr/>
            </p:nvSpPr>
            <p:spPr>
              <a:xfrm>
                <a:off x="7576605" y="214508"/>
                <a:ext cx="77919" cy="101874"/>
              </a:xfrm>
              <a:custGeom>
                <a:avLst/>
                <a:gdLst>
                  <a:gd name="connsiteX0" fmla="*/ 33092 w 77919"/>
                  <a:gd name="connsiteY0" fmla="*/ 58644 h 101874"/>
                  <a:gd name="connsiteX1" fmla="*/ 57622 w 77919"/>
                  <a:gd name="connsiteY1" fmla="*/ 73611 h 101874"/>
                  <a:gd name="connsiteX2" fmla="*/ 38384 w 77919"/>
                  <a:gd name="connsiteY2" fmla="*/ 85923 h 101874"/>
                  <a:gd name="connsiteX3" fmla="*/ 18718 w 77919"/>
                  <a:gd name="connsiteY3" fmla="*/ 69767 h 101874"/>
                  <a:gd name="connsiteX4" fmla="*/ 0 w 77919"/>
                  <a:gd name="connsiteY4" fmla="*/ 69767 h 101874"/>
                  <a:gd name="connsiteX5" fmla="*/ 39220 w 77919"/>
                  <a:gd name="connsiteY5" fmla="*/ 101874 h 101874"/>
                  <a:gd name="connsiteX6" fmla="*/ 77919 w 77919"/>
                  <a:gd name="connsiteY6" fmla="*/ 71290 h 101874"/>
                  <a:gd name="connsiteX7" fmla="*/ 50120 w 77919"/>
                  <a:gd name="connsiteY7" fmla="*/ 42952 h 101874"/>
                  <a:gd name="connsiteX8" fmla="*/ 21263 w 77919"/>
                  <a:gd name="connsiteY8" fmla="*/ 28041 h 101874"/>
                  <a:gd name="connsiteX9" fmla="*/ 38551 w 77919"/>
                  <a:gd name="connsiteY9" fmla="*/ 16174 h 101874"/>
                  <a:gd name="connsiteX10" fmla="*/ 56081 w 77919"/>
                  <a:gd name="connsiteY10" fmla="*/ 30900 h 101874"/>
                  <a:gd name="connsiteX11" fmla="*/ 74967 w 77919"/>
                  <a:gd name="connsiteY11" fmla="*/ 30900 h 101874"/>
                  <a:gd name="connsiteX12" fmla="*/ 37771 w 77919"/>
                  <a:gd name="connsiteY12" fmla="*/ 0 h 101874"/>
                  <a:gd name="connsiteX13" fmla="*/ 1727 w 77919"/>
                  <a:gd name="connsiteY13" fmla="*/ 29285 h 101874"/>
                  <a:gd name="connsiteX14" fmla="*/ 33092 w 77919"/>
                  <a:gd name="connsiteY14" fmla="*/ 58644 h 10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919" h="101874">
                    <a:moveTo>
                      <a:pt x="33092" y="58644"/>
                    </a:moveTo>
                    <a:cubicBezTo>
                      <a:pt x="48746" y="61374"/>
                      <a:pt x="57622" y="64252"/>
                      <a:pt x="57622" y="73611"/>
                    </a:cubicBezTo>
                    <a:cubicBezTo>
                      <a:pt x="57622" y="79925"/>
                      <a:pt x="51383" y="85923"/>
                      <a:pt x="38384" y="85923"/>
                    </a:cubicBezTo>
                    <a:cubicBezTo>
                      <a:pt x="25385" y="85923"/>
                      <a:pt x="18718" y="78551"/>
                      <a:pt x="18718" y="69767"/>
                    </a:cubicBezTo>
                    <a:lnTo>
                      <a:pt x="0" y="69767"/>
                    </a:lnTo>
                    <a:cubicBezTo>
                      <a:pt x="0" y="86554"/>
                      <a:pt x="10882" y="101874"/>
                      <a:pt x="39220" y="101874"/>
                    </a:cubicBezTo>
                    <a:cubicBezTo>
                      <a:pt x="66220" y="101874"/>
                      <a:pt x="77919" y="87613"/>
                      <a:pt x="77919" y="71290"/>
                    </a:cubicBezTo>
                    <a:cubicBezTo>
                      <a:pt x="77919" y="56081"/>
                      <a:pt x="67947" y="46462"/>
                      <a:pt x="50120" y="42952"/>
                    </a:cubicBezTo>
                    <a:cubicBezTo>
                      <a:pt x="33017" y="39591"/>
                      <a:pt x="21263" y="38885"/>
                      <a:pt x="21263" y="28041"/>
                    </a:cubicBezTo>
                    <a:cubicBezTo>
                      <a:pt x="21263" y="20594"/>
                      <a:pt x="28059" y="16174"/>
                      <a:pt x="38551" y="16174"/>
                    </a:cubicBezTo>
                    <a:cubicBezTo>
                      <a:pt x="49675" y="16174"/>
                      <a:pt x="56081" y="21652"/>
                      <a:pt x="56081" y="30900"/>
                    </a:cubicBezTo>
                    <a:lnTo>
                      <a:pt x="74967" y="30900"/>
                    </a:lnTo>
                    <a:cubicBezTo>
                      <a:pt x="74967" y="15673"/>
                      <a:pt x="63416" y="0"/>
                      <a:pt x="37771" y="0"/>
                    </a:cubicBezTo>
                    <a:cubicBezTo>
                      <a:pt x="20074" y="0"/>
                      <a:pt x="1727" y="10213"/>
                      <a:pt x="1727" y="29285"/>
                    </a:cubicBezTo>
                    <a:cubicBezTo>
                      <a:pt x="1708" y="45292"/>
                      <a:pt x="13519" y="55208"/>
                      <a:pt x="33092" y="58644"/>
                    </a:cubicBezTo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8ED60FB-9723-49F5-B37B-9BAC6306E801}"/>
                  </a:ext>
                </a:extLst>
              </p:cNvPr>
              <p:cNvSpPr/>
              <p:nvPr/>
            </p:nvSpPr>
            <p:spPr>
              <a:xfrm>
                <a:off x="7331018" y="327655"/>
                <a:ext cx="86052" cy="100890"/>
              </a:xfrm>
              <a:custGeom>
                <a:avLst/>
                <a:gdLst>
                  <a:gd name="connsiteX0" fmla="*/ 44995 w 86052"/>
                  <a:gd name="connsiteY0" fmla="*/ 83899 h 100890"/>
                  <a:gd name="connsiteX1" fmla="*/ 20111 w 86052"/>
                  <a:gd name="connsiteY1" fmla="*/ 50176 h 100890"/>
                  <a:gd name="connsiteX2" fmla="*/ 44995 w 86052"/>
                  <a:gd name="connsiteY2" fmla="*/ 16416 h 100890"/>
                  <a:gd name="connsiteX3" fmla="*/ 65719 w 86052"/>
                  <a:gd name="connsiteY3" fmla="*/ 32943 h 100890"/>
                  <a:gd name="connsiteX4" fmla="*/ 85923 w 86052"/>
                  <a:gd name="connsiteY4" fmla="*/ 32943 h 100890"/>
                  <a:gd name="connsiteX5" fmla="*/ 44456 w 86052"/>
                  <a:gd name="connsiteY5" fmla="*/ 0 h 100890"/>
                  <a:gd name="connsiteX6" fmla="*/ 0 w 86052"/>
                  <a:gd name="connsiteY6" fmla="*/ 50454 h 100890"/>
                  <a:gd name="connsiteX7" fmla="*/ 44456 w 86052"/>
                  <a:gd name="connsiteY7" fmla="*/ 100890 h 100890"/>
                  <a:gd name="connsiteX8" fmla="*/ 86053 w 86052"/>
                  <a:gd name="connsiteY8" fmla="*/ 66833 h 100890"/>
                  <a:gd name="connsiteX9" fmla="*/ 65719 w 86052"/>
                  <a:gd name="connsiteY9" fmla="*/ 66833 h 100890"/>
                  <a:gd name="connsiteX10" fmla="*/ 44995 w 86052"/>
                  <a:gd name="connsiteY10" fmla="*/ 83899 h 10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052" h="100890">
                    <a:moveTo>
                      <a:pt x="44995" y="83899"/>
                    </a:moveTo>
                    <a:cubicBezTo>
                      <a:pt x="29285" y="83899"/>
                      <a:pt x="20111" y="68523"/>
                      <a:pt x="20111" y="50176"/>
                    </a:cubicBezTo>
                    <a:cubicBezTo>
                      <a:pt x="20111" y="31829"/>
                      <a:pt x="28988" y="16416"/>
                      <a:pt x="44995" y="16416"/>
                    </a:cubicBezTo>
                    <a:cubicBezTo>
                      <a:pt x="56917" y="16416"/>
                      <a:pt x="63063" y="23844"/>
                      <a:pt x="65719" y="32943"/>
                    </a:cubicBezTo>
                    <a:lnTo>
                      <a:pt x="85923" y="32943"/>
                    </a:lnTo>
                    <a:cubicBezTo>
                      <a:pt x="82618" y="14039"/>
                      <a:pt x="67854" y="0"/>
                      <a:pt x="44456" y="0"/>
                    </a:cubicBezTo>
                    <a:cubicBezTo>
                      <a:pt x="14949" y="0"/>
                      <a:pt x="0" y="22600"/>
                      <a:pt x="0" y="50454"/>
                    </a:cubicBezTo>
                    <a:cubicBezTo>
                      <a:pt x="0" y="78309"/>
                      <a:pt x="15543" y="100890"/>
                      <a:pt x="44456" y="100890"/>
                    </a:cubicBezTo>
                    <a:cubicBezTo>
                      <a:pt x="67576" y="100890"/>
                      <a:pt x="83193" y="87408"/>
                      <a:pt x="86053" y="66833"/>
                    </a:cubicBezTo>
                    <a:lnTo>
                      <a:pt x="65719" y="66833"/>
                    </a:lnTo>
                    <a:cubicBezTo>
                      <a:pt x="63063" y="76527"/>
                      <a:pt x="56713" y="83899"/>
                      <a:pt x="44995" y="83899"/>
                    </a:cubicBezTo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4F08A810-B399-470C-B963-0F2BE287A20E}"/>
                  </a:ext>
                </a:extLst>
              </p:cNvPr>
              <p:cNvSpPr/>
              <p:nvPr/>
            </p:nvSpPr>
            <p:spPr>
              <a:xfrm>
                <a:off x="7592463" y="327655"/>
                <a:ext cx="86052" cy="100890"/>
              </a:xfrm>
              <a:custGeom>
                <a:avLst/>
                <a:gdLst>
                  <a:gd name="connsiteX0" fmla="*/ 44976 w 86052"/>
                  <a:gd name="connsiteY0" fmla="*/ 83899 h 100890"/>
                  <a:gd name="connsiteX1" fmla="*/ 20111 w 86052"/>
                  <a:gd name="connsiteY1" fmla="*/ 50176 h 100890"/>
                  <a:gd name="connsiteX2" fmla="*/ 44976 w 86052"/>
                  <a:gd name="connsiteY2" fmla="*/ 16416 h 100890"/>
                  <a:gd name="connsiteX3" fmla="*/ 65682 w 86052"/>
                  <a:gd name="connsiteY3" fmla="*/ 32943 h 100890"/>
                  <a:gd name="connsiteX4" fmla="*/ 85923 w 86052"/>
                  <a:gd name="connsiteY4" fmla="*/ 32943 h 100890"/>
                  <a:gd name="connsiteX5" fmla="*/ 44419 w 86052"/>
                  <a:gd name="connsiteY5" fmla="*/ 0 h 100890"/>
                  <a:gd name="connsiteX6" fmla="*/ 0 w 86052"/>
                  <a:gd name="connsiteY6" fmla="*/ 50454 h 100890"/>
                  <a:gd name="connsiteX7" fmla="*/ 44419 w 86052"/>
                  <a:gd name="connsiteY7" fmla="*/ 100890 h 100890"/>
                  <a:gd name="connsiteX8" fmla="*/ 86053 w 86052"/>
                  <a:gd name="connsiteY8" fmla="*/ 66833 h 100890"/>
                  <a:gd name="connsiteX9" fmla="*/ 65682 w 86052"/>
                  <a:gd name="connsiteY9" fmla="*/ 66833 h 100890"/>
                  <a:gd name="connsiteX10" fmla="*/ 44976 w 86052"/>
                  <a:gd name="connsiteY10" fmla="*/ 83899 h 10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052" h="100890">
                    <a:moveTo>
                      <a:pt x="44976" y="83899"/>
                    </a:moveTo>
                    <a:cubicBezTo>
                      <a:pt x="29285" y="83899"/>
                      <a:pt x="20111" y="68523"/>
                      <a:pt x="20111" y="50176"/>
                    </a:cubicBezTo>
                    <a:cubicBezTo>
                      <a:pt x="20111" y="31829"/>
                      <a:pt x="28950" y="16416"/>
                      <a:pt x="44976" y="16416"/>
                    </a:cubicBezTo>
                    <a:cubicBezTo>
                      <a:pt x="56935" y="16416"/>
                      <a:pt x="63045" y="23844"/>
                      <a:pt x="65682" y="32943"/>
                    </a:cubicBezTo>
                    <a:lnTo>
                      <a:pt x="85923" y="32943"/>
                    </a:lnTo>
                    <a:cubicBezTo>
                      <a:pt x="82618" y="14039"/>
                      <a:pt x="67817" y="0"/>
                      <a:pt x="44419" y="0"/>
                    </a:cubicBezTo>
                    <a:cubicBezTo>
                      <a:pt x="14930" y="0"/>
                      <a:pt x="0" y="22600"/>
                      <a:pt x="0" y="50454"/>
                    </a:cubicBezTo>
                    <a:cubicBezTo>
                      <a:pt x="0" y="78309"/>
                      <a:pt x="15524" y="100890"/>
                      <a:pt x="44419" y="100890"/>
                    </a:cubicBezTo>
                    <a:cubicBezTo>
                      <a:pt x="67576" y="100890"/>
                      <a:pt x="83175" y="87408"/>
                      <a:pt x="86053" y="66833"/>
                    </a:cubicBezTo>
                    <a:lnTo>
                      <a:pt x="65682" y="66833"/>
                    </a:lnTo>
                    <a:cubicBezTo>
                      <a:pt x="63045" y="76527"/>
                      <a:pt x="56694" y="83899"/>
                      <a:pt x="44976" y="83899"/>
                    </a:cubicBezTo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31" name="Section Title">
            <a:extLst>
              <a:ext uri="{FF2B5EF4-FFF2-40B4-BE49-F238E27FC236}">
                <a16:creationId xmlns:a16="http://schemas.microsoft.com/office/drawing/2014/main" id="{3596B62B-2E5B-4109-BAB3-61E9E148107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410500" y="2282146"/>
            <a:ext cx="5794814" cy="1204836"/>
          </a:xfrm>
          <a:custGeom>
            <a:avLst/>
            <a:gdLst>
              <a:gd name="connsiteX0" fmla="*/ 0 w 5794814"/>
              <a:gd name="connsiteY0" fmla="*/ 0 h 1204836"/>
              <a:gd name="connsiteX1" fmla="*/ 5794814 w 5794814"/>
              <a:gd name="connsiteY1" fmla="*/ 0 h 1204836"/>
              <a:gd name="connsiteX2" fmla="*/ 5794814 w 5794814"/>
              <a:gd name="connsiteY2" fmla="*/ 1204836 h 1204836"/>
              <a:gd name="connsiteX3" fmla="*/ 5336700 w 5794814"/>
              <a:gd name="connsiteY3" fmla="*/ 1204836 h 1204836"/>
              <a:gd name="connsiteX4" fmla="*/ 5336700 w 5794814"/>
              <a:gd name="connsiteY4" fmla="*/ 1195836 h 1204836"/>
              <a:gd name="connsiteX5" fmla="*/ 8700 w 5794814"/>
              <a:gd name="connsiteY5" fmla="*/ 1195836 h 1204836"/>
              <a:gd name="connsiteX6" fmla="*/ 8700 w 5794814"/>
              <a:gd name="connsiteY6" fmla="*/ 626654 h 1204836"/>
              <a:gd name="connsiteX7" fmla="*/ 0 w 5794814"/>
              <a:gd name="connsiteY7" fmla="*/ 626654 h 120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94814" h="1204836">
                <a:moveTo>
                  <a:pt x="0" y="0"/>
                </a:moveTo>
                <a:lnTo>
                  <a:pt x="5794814" y="0"/>
                </a:lnTo>
                <a:lnTo>
                  <a:pt x="5794814" y="1204836"/>
                </a:lnTo>
                <a:lnTo>
                  <a:pt x="5336700" y="1204836"/>
                </a:lnTo>
                <a:lnTo>
                  <a:pt x="5336700" y="1195836"/>
                </a:lnTo>
                <a:lnTo>
                  <a:pt x="8700" y="1195836"/>
                </a:lnTo>
                <a:lnTo>
                  <a:pt x="8700" y="626654"/>
                </a:lnTo>
                <a:lnTo>
                  <a:pt x="0" y="626654"/>
                </a:lnTo>
                <a:close/>
              </a:path>
            </a:pathLst>
          </a:custGeom>
          <a:solidFill>
            <a:schemeClr val="bg1">
              <a:alpha val="45000"/>
            </a:schemeClr>
          </a:solidFill>
        </p:spPr>
        <p:txBody>
          <a:bodyPr wrap="square" lIns="432000" tIns="180000" rIns="453600" bIns="180000" anchor="b">
            <a:noAutofit/>
          </a:bodyPr>
          <a:lstStyle>
            <a:lvl1pPr>
              <a:defRPr sz="2000" spc="60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2" name="Section Subtitle">
            <a:extLst>
              <a:ext uri="{FF2B5EF4-FFF2-40B4-BE49-F238E27FC236}">
                <a16:creationId xmlns:a16="http://schemas.microsoft.com/office/drawing/2014/main" id="{F5E55562-E5EF-49B8-8766-0452D52FEB4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410500" y="3486982"/>
            <a:ext cx="5794814" cy="1102482"/>
          </a:xfrm>
          <a:custGeom>
            <a:avLst/>
            <a:gdLst>
              <a:gd name="connsiteX0" fmla="*/ 5336700 w 5794814"/>
              <a:gd name="connsiteY0" fmla="*/ 0 h 1102482"/>
              <a:gd name="connsiteX1" fmla="*/ 5794814 w 5794814"/>
              <a:gd name="connsiteY1" fmla="*/ 0 h 1102482"/>
              <a:gd name="connsiteX2" fmla="*/ 5794814 w 5794814"/>
              <a:gd name="connsiteY2" fmla="*/ 1102482 h 1102482"/>
              <a:gd name="connsiteX3" fmla="*/ 0 w 5794814"/>
              <a:gd name="connsiteY3" fmla="*/ 1102482 h 1102482"/>
              <a:gd name="connsiteX4" fmla="*/ 0 w 5794814"/>
              <a:gd name="connsiteY4" fmla="*/ 447818 h 1102482"/>
              <a:gd name="connsiteX5" fmla="*/ 8700 w 5794814"/>
              <a:gd name="connsiteY5" fmla="*/ 447818 h 1102482"/>
              <a:gd name="connsiteX6" fmla="*/ 8700 w 5794814"/>
              <a:gd name="connsiteY6" fmla="*/ 8618 h 1102482"/>
              <a:gd name="connsiteX7" fmla="*/ 5336700 w 5794814"/>
              <a:gd name="connsiteY7" fmla="*/ 8618 h 110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94814" h="1102482">
                <a:moveTo>
                  <a:pt x="5336700" y="0"/>
                </a:moveTo>
                <a:lnTo>
                  <a:pt x="5794814" y="0"/>
                </a:lnTo>
                <a:lnTo>
                  <a:pt x="5794814" y="1102482"/>
                </a:lnTo>
                <a:lnTo>
                  <a:pt x="0" y="1102482"/>
                </a:lnTo>
                <a:lnTo>
                  <a:pt x="0" y="447818"/>
                </a:lnTo>
                <a:lnTo>
                  <a:pt x="8700" y="447818"/>
                </a:lnTo>
                <a:lnTo>
                  <a:pt x="8700" y="8618"/>
                </a:lnTo>
                <a:lnTo>
                  <a:pt x="5336700" y="8618"/>
                </a:lnTo>
                <a:close/>
              </a:path>
            </a:pathLst>
          </a:custGeom>
          <a:solidFill>
            <a:schemeClr val="bg1">
              <a:alpha val="45000"/>
            </a:schemeClr>
          </a:solidFill>
        </p:spPr>
        <p:txBody>
          <a:bodyPr wrap="square" lIns="432000" tIns="187200" rIns="453600" bIns="187200">
            <a:noAutofit/>
          </a:bodyPr>
          <a:lstStyle>
            <a:lvl1pPr marL="0" indent="0">
              <a:buNone/>
              <a:defRPr sz="900" b="1" spc="250" baseline="0">
                <a:solidFill>
                  <a:schemeClr val="tx1"/>
                </a:solidFill>
                <a:latin typeface="+mj-lt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33" name="Section Number Placeholder">
            <a:extLst>
              <a:ext uri="{FF2B5EF4-FFF2-40B4-BE49-F238E27FC236}">
                <a16:creationId xmlns:a16="http://schemas.microsoft.com/office/drawing/2014/main" id="{BBE95FFB-B249-4648-A481-76FC0C55B6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388" y="2282146"/>
            <a:ext cx="1468437" cy="2307317"/>
          </a:xfrm>
          <a:custGeom>
            <a:avLst/>
            <a:gdLst>
              <a:gd name="connsiteX0" fmla="*/ 0 w 1468437"/>
              <a:gd name="connsiteY0" fmla="*/ 0 h 2307317"/>
              <a:gd name="connsiteX1" fmla="*/ 1468437 w 1468437"/>
              <a:gd name="connsiteY1" fmla="*/ 0 h 2307317"/>
              <a:gd name="connsiteX2" fmla="*/ 1468437 w 1468437"/>
              <a:gd name="connsiteY2" fmla="*/ 626654 h 2307317"/>
              <a:gd name="connsiteX3" fmla="*/ 1467012 w 1468437"/>
              <a:gd name="connsiteY3" fmla="*/ 626654 h 2307317"/>
              <a:gd name="connsiteX4" fmla="*/ 1467012 w 1468437"/>
              <a:gd name="connsiteY4" fmla="*/ 1652654 h 2307317"/>
              <a:gd name="connsiteX5" fmla="*/ 1468437 w 1468437"/>
              <a:gd name="connsiteY5" fmla="*/ 1652654 h 2307317"/>
              <a:gd name="connsiteX6" fmla="*/ 1468437 w 1468437"/>
              <a:gd name="connsiteY6" fmla="*/ 2307317 h 2307317"/>
              <a:gd name="connsiteX7" fmla="*/ 0 w 1468437"/>
              <a:gd name="connsiteY7" fmla="*/ 2307317 h 230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8437" h="2307317">
                <a:moveTo>
                  <a:pt x="0" y="0"/>
                </a:moveTo>
                <a:lnTo>
                  <a:pt x="1468437" y="0"/>
                </a:lnTo>
                <a:lnTo>
                  <a:pt x="1468437" y="626654"/>
                </a:lnTo>
                <a:lnTo>
                  <a:pt x="1467012" y="626654"/>
                </a:lnTo>
                <a:lnTo>
                  <a:pt x="1467012" y="1652654"/>
                </a:lnTo>
                <a:lnTo>
                  <a:pt x="1468437" y="1652654"/>
                </a:lnTo>
                <a:lnTo>
                  <a:pt x="1468437" y="2307317"/>
                </a:lnTo>
                <a:lnTo>
                  <a:pt x="0" y="2307317"/>
                </a:lnTo>
                <a:close/>
              </a:path>
            </a:pathLst>
          </a:custGeom>
          <a:solidFill>
            <a:schemeClr val="bg1">
              <a:alpha val="45000"/>
            </a:schemeClr>
          </a:solidFill>
        </p:spPr>
        <p:txBody>
          <a:bodyPr wrap="square" lIns="0" tIns="0" rIns="0" bIns="61200" anchor="ctr">
            <a:noAutofit/>
          </a:bodyPr>
          <a:lstStyle>
            <a:lvl1pPr marL="0" indent="0" algn="ctr">
              <a:buNone/>
              <a:defRPr sz="68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/>
              <a:t>#</a:t>
            </a:r>
            <a:endParaRPr kumimoji="1" lang="ja-JP" altLang="en-US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F9AFE7AB-BD3B-40AF-83D1-152A620ADC6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ja-JP" altLang="en-US" sz="500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99FA2252-33E4-42ED-BAD1-74259135001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9DC524D-53F1-4DF7-A4D9-7DF8F2F15C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E309D18-5CEC-4165-B971-DC4DA761F26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5181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Divider">
            <a:extLst>
              <a:ext uri="{FF2B5EF4-FFF2-40B4-BE49-F238E27FC236}">
                <a16:creationId xmlns:a16="http://schemas.microsoft.com/office/drawing/2014/main" id="{53D43773-89AB-4023-A1DB-E323A473FFE9}"/>
              </a:ext>
            </a:extLst>
          </p:cNvPr>
          <p:cNvSpPr/>
          <p:nvPr userDrawn="1"/>
        </p:nvSpPr>
        <p:spPr>
          <a:xfrm>
            <a:off x="8558802" y="6588000"/>
            <a:ext cx="10800" cy="270535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 dirty="0"/>
          </a:p>
        </p:txBody>
      </p:sp>
      <p:sp>
        <p:nvSpPr>
          <p:cNvPr id="137" name="Copyright">
            <a:extLst>
              <a:ext uri="{FF2B5EF4-FFF2-40B4-BE49-F238E27FC236}">
                <a16:creationId xmlns:a16="http://schemas.microsoft.com/office/drawing/2014/main" id="{8A3C8023-DA2E-410A-9456-3D6093609BD1}"/>
              </a:ext>
            </a:extLst>
          </p:cNvPr>
          <p:cNvSpPr txBox="1"/>
          <p:nvPr userDrawn="1"/>
        </p:nvSpPr>
        <p:spPr>
          <a:xfrm>
            <a:off x="180975" y="6645600"/>
            <a:ext cx="1292225" cy="107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600">
                <a:solidFill>
                  <a:srgbClr val="666666"/>
                </a:solidFill>
              </a:rPr>
              <a:t>©Mitsubishi</a:t>
            </a:r>
            <a:r>
              <a:rPr kumimoji="1" lang="ja-JP" altLang="en-US" sz="600">
                <a:solidFill>
                  <a:srgbClr val="666666"/>
                </a:solidFill>
              </a:rPr>
              <a:t> </a:t>
            </a:r>
            <a:r>
              <a:rPr kumimoji="1" lang="en-US" altLang="ja-JP" sz="600">
                <a:solidFill>
                  <a:srgbClr val="666666"/>
                </a:solidFill>
              </a:rPr>
              <a:t>Electric</a:t>
            </a:r>
            <a:r>
              <a:rPr kumimoji="1" lang="ja-JP" altLang="en-US" sz="600">
                <a:solidFill>
                  <a:srgbClr val="666666"/>
                </a:solidFill>
              </a:rPr>
              <a:t> </a:t>
            </a:r>
            <a:r>
              <a:rPr kumimoji="1" lang="en-US" altLang="ja-JP" sz="600">
                <a:solidFill>
                  <a:srgbClr val="666666"/>
                </a:solidFill>
              </a:rPr>
              <a:t>Corporation</a:t>
            </a:r>
            <a:endParaRPr kumimoji="1" lang="ja-JP" altLang="en-US" sz="600">
              <a:solidFill>
                <a:srgbClr val="666666"/>
              </a:solidFill>
            </a:endParaRPr>
          </a:p>
        </p:txBody>
      </p:sp>
      <p:grpSp>
        <p:nvGrpSpPr>
          <p:cNvPr id="173" name="ME Logo">
            <a:extLst>
              <a:ext uri="{FF2B5EF4-FFF2-40B4-BE49-F238E27FC236}">
                <a16:creationId xmlns:a16="http://schemas.microsoft.com/office/drawing/2014/main" id="{E7279BAD-C5F4-4C47-BADC-56CCE393CDFD}"/>
              </a:ext>
            </a:extLst>
          </p:cNvPr>
          <p:cNvGrpSpPr/>
          <p:nvPr userDrawn="1"/>
        </p:nvGrpSpPr>
        <p:grpSpPr>
          <a:xfrm>
            <a:off x="7934730" y="127323"/>
            <a:ext cx="1033210" cy="431118"/>
            <a:chOff x="6732027" y="127323"/>
            <a:chExt cx="1033210" cy="431118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6E6BA9E1-7C23-46E4-800B-5B0D8310E625}"/>
                </a:ext>
              </a:extLst>
            </p:cNvPr>
            <p:cNvGrpSpPr/>
            <p:nvPr userDrawn="1"/>
          </p:nvGrpSpPr>
          <p:grpSpPr>
            <a:xfrm>
              <a:off x="6732779" y="465257"/>
              <a:ext cx="1032458" cy="93184"/>
              <a:chOff x="6732779" y="465257"/>
              <a:chExt cx="1032458" cy="93184"/>
            </a:xfrm>
          </p:grpSpPr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42763BCE-4B3E-4135-BF10-270F8E9A23B8}"/>
                  </a:ext>
                </a:extLst>
              </p:cNvPr>
              <p:cNvSpPr/>
              <p:nvPr/>
            </p:nvSpPr>
            <p:spPr>
              <a:xfrm>
                <a:off x="6863311" y="495192"/>
                <a:ext cx="54785" cy="47186"/>
              </a:xfrm>
              <a:custGeom>
                <a:avLst/>
                <a:gdLst>
                  <a:gd name="connsiteX0" fmla="*/ 34693 w 54785"/>
                  <a:gd name="connsiteY0" fmla="*/ 15339 h 47186"/>
                  <a:gd name="connsiteX1" fmla="*/ 27228 w 54785"/>
                  <a:gd name="connsiteY1" fmla="*/ 25292 h 47186"/>
                  <a:gd name="connsiteX2" fmla="*/ 17535 w 54785"/>
                  <a:gd name="connsiteY2" fmla="*/ 33649 h 47186"/>
                  <a:gd name="connsiteX3" fmla="*/ 16049 w 54785"/>
                  <a:gd name="connsiteY3" fmla="*/ 31049 h 47186"/>
                  <a:gd name="connsiteX4" fmla="*/ 20692 w 54785"/>
                  <a:gd name="connsiteY4" fmla="*/ 17604 h 47186"/>
                  <a:gd name="connsiteX5" fmla="*/ 31165 w 54785"/>
                  <a:gd name="connsiteY5" fmla="*/ 9322 h 47186"/>
                  <a:gd name="connsiteX6" fmla="*/ 35993 w 54785"/>
                  <a:gd name="connsiteY6" fmla="*/ 10789 h 47186"/>
                  <a:gd name="connsiteX7" fmla="*/ 34693 w 54785"/>
                  <a:gd name="connsiteY7" fmla="*/ 15339 h 47186"/>
                  <a:gd name="connsiteX8" fmla="*/ 44053 w 54785"/>
                  <a:gd name="connsiteY8" fmla="*/ 74 h 47186"/>
                  <a:gd name="connsiteX9" fmla="*/ 32595 w 54785"/>
                  <a:gd name="connsiteY9" fmla="*/ 241 h 47186"/>
                  <a:gd name="connsiteX10" fmla="*/ 11072 w 54785"/>
                  <a:gd name="connsiteY10" fmla="*/ 12330 h 47186"/>
                  <a:gd name="connsiteX11" fmla="*/ 79 w 54785"/>
                  <a:gd name="connsiteY11" fmla="*/ 35301 h 47186"/>
                  <a:gd name="connsiteX12" fmla="*/ 1955 w 54785"/>
                  <a:gd name="connsiteY12" fmla="*/ 43472 h 47186"/>
                  <a:gd name="connsiteX13" fmla="*/ 8918 w 54785"/>
                  <a:gd name="connsiteY13" fmla="*/ 47186 h 47186"/>
                  <a:gd name="connsiteX14" fmla="*/ 22029 w 54785"/>
                  <a:gd name="connsiteY14" fmla="*/ 40055 h 47186"/>
                  <a:gd name="connsiteX15" fmla="*/ 31276 w 54785"/>
                  <a:gd name="connsiteY15" fmla="*/ 27131 h 47186"/>
                  <a:gd name="connsiteX16" fmla="*/ 32279 w 54785"/>
                  <a:gd name="connsiteY16" fmla="*/ 27131 h 47186"/>
                  <a:gd name="connsiteX17" fmla="*/ 25835 w 54785"/>
                  <a:gd name="connsiteY17" fmla="*/ 46146 h 47186"/>
                  <a:gd name="connsiteX18" fmla="*/ 41323 w 54785"/>
                  <a:gd name="connsiteY18" fmla="*/ 46146 h 47186"/>
                  <a:gd name="connsiteX19" fmla="*/ 54786 w 54785"/>
                  <a:gd name="connsiteY19" fmla="*/ 0 h 47186"/>
                  <a:gd name="connsiteX20" fmla="*/ 44053 w 54785"/>
                  <a:gd name="connsiteY20" fmla="*/ 74 h 47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785" h="47186">
                    <a:moveTo>
                      <a:pt x="34693" y="15339"/>
                    </a:moveTo>
                    <a:cubicBezTo>
                      <a:pt x="34192" y="16769"/>
                      <a:pt x="31722" y="20093"/>
                      <a:pt x="27228" y="25292"/>
                    </a:cubicBezTo>
                    <a:cubicBezTo>
                      <a:pt x="22400" y="30863"/>
                      <a:pt x="19169" y="33649"/>
                      <a:pt x="17535" y="33649"/>
                    </a:cubicBezTo>
                    <a:cubicBezTo>
                      <a:pt x="16365" y="33649"/>
                      <a:pt x="15863" y="32776"/>
                      <a:pt x="16049" y="31049"/>
                    </a:cubicBezTo>
                    <a:cubicBezTo>
                      <a:pt x="16439" y="26759"/>
                      <a:pt x="17999" y="22284"/>
                      <a:pt x="20692" y="17604"/>
                    </a:cubicBezTo>
                    <a:cubicBezTo>
                      <a:pt x="23923" y="12070"/>
                      <a:pt x="27414" y="9322"/>
                      <a:pt x="31165" y="9322"/>
                    </a:cubicBezTo>
                    <a:cubicBezTo>
                      <a:pt x="32743" y="9322"/>
                      <a:pt x="34359" y="9805"/>
                      <a:pt x="35993" y="10789"/>
                    </a:cubicBezTo>
                    <a:lnTo>
                      <a:pt x="34693" y="15339"/>
                    </a:lnTo>
                    <a:close/>
                    <a:moveTo>
                      <a:pt x="44053" y="74"/>
                    </a:moveTo>
                    <a:cubicBezTo>
                      <a:pt x="39206" y="-37"/>
                      <a:pt x="34990" y="241"/>
                      <a:pt x="32595" y="241"/>
                    </a:cubicBezTo>
                    <a:cubicBezTo>
                      <a:pt x="25204" y="241"/>
                      <a:pt x="18018" y="4290"/>
                      <a:pt x="11072" y="12330"/>
                    </a:cubicBezTo>
                    <a:cubicBezTo>
                      <a:pt x="4462" y="19944"/>
                      <a:pt x="822" y="27576"/>
                      <a:pt x="79" y="35301"/>
                    </a:cubicBezTo>
                    <a:cubicBezTo>
                      <a:pt x="-237" y="38421"/>
                      <a:pt x="395" y="41132"/>
                      <a:pt x="1955" y="43472"/>
                    </a:cubicBezTo>
                    <a:cubicBezTo>
                      <a:pt x="3644" y="45923"/>
                      <a:pt x="5947" y="47186"/>
                      <a:pt x="8918" y="47186"/>
                    </a:cubicBezTo>
                    <a:cubicBezTo>
                      <a:pt x="13022" y="47186"/>
                      <a:pt x="17386" y="44791"/>
                      <a:pt x="22029" y="40055"/>
                    </a:cubicBezTo>
                    <a:cubicBezTo>
                      <a:pt x="25650" y="36304"/>
                      <a:pt x="28751" y="31996"/>
                      <a:pt x="31276" y="27131"/>
                    </a:cubicBezTo>
                    <a:lnTo>
                      <a:pt x="32279" y="27131"/>
                    </a:lnTo>
                    <a:lnTo>
                      <a:pt x="25835" y="46146"/>
                    </a:lnTo>
                    <a:lnTo>
                      <a:pt x="41323" y="46146"/>
                    </a:lnTo>
                    <a:lnTo>
                      <a:pt x="54786" y="0"/>
                    </a:lnTo>
                    <a:cubicBezTo>
                      <a:pt x="52279" y="0"/>
                      <a:pt x="49122" y="186"/>
                      <a:pt x="44053" y="74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F5F31F1B-8614-4E7B-B2D9-6A8754305BF3}"/>
                  </a:ext>
                </a:extLst>
              </p:cNvPr>
              <p:cNvSpPr/>
              <p:nvPr/>
            </p:nvSpPr>
            <p:spPr>
              <a:xfrm>
                <a:off x="6968477" y="495217"/>
                <a:ext cx="57529" cy="63224"/>
              </a:xfrm>
              <a:custGeom>
                <a:avLst/>
                <a:gdLst>
                  <a:gd name="connsiteX0" fmla="*/ 37548 w 57529"/>
                  <a:gd name="connsiteY0" fmla="*/ 15258 h 63224"/>
                  <a:gd name="connsiteX1" fmla="*/ 30046 w 57529"/>
                  <a:gd name="connsiteY1" fmla="*/ 25268 h 63224"/>
                  <a:gd name="connsiteX2" fmla="*/ 20910 w 57529"/>
                  <a:gd name="connsiteY2" fmla="*/ 32696 h 63224"/>
                  <a:gd name="connsiteX3" fmla="*/ 19796 w 57529"/>
                  <a:gd name="connsiteY3" fmla="*/ 30040 h 63224"/>
                  <a:gd name="connsiteX4" fmla="*/ 24289 w 57529"/>
                  <a:gd name="connsiteY4" fmla="*/ 17190 h 63224"/>
                  <a:gd name="connsiteX5" fmla="*/ 34187 w 57529"/>
                  <a:gd name="connsiteY5" fmla="*/ 9298 h 63224"/>
                  <a:gd name="connsiteX6" fmla="*/ 38904 w 57529"/>
                  <a:gd name="connsiteY6" fmla="*/ 10505 h 63224"/>
                  <a:gd name="connsiteX7" fmla="*/ 37548 w 57529"/>
                  <a:gd name="connsiteY7" fmla="*/ 15258 h 63224"/>
                  <a:gd name="connsiteX8" fmla="*/ 46740 w 57529"/>
                  <a:gd name="connsiteY8" fmla="*/ 13 h 63224"/>
                  <a:gd name="connsiteX9" fmla="*/ 36286 w 57529"/>
                  <a:gd name="connsiteY9" fmla="*/ 217 h 63224"/>
                  <a:gd name="connsiteX10" fmla="*/ 14800 w 57529"/>
                  <a:gd name="connsiteY10" fmla="*/ 11507 h 63224"/>
                  <a:gd name="connsiteX11" fmla="*/ 3807 w 57529"/>
                  <a:gd name="connsiteY11" fmla="*/ 34033 h 63224"/>
                  <a:gd name="connsiteX12" fmla="*/ 5701 w 57529"/>
                  <a:gd name="connsiteY12" fmla="*/ 42222 h 63224"/>
                  <a:gd name="connsiteX13" fmla="*/ 12962 w 57529"/>
                  <a:gd name="connsiteY13" fmla="*/ 45769 h 63224"/>
                  <a:gd name="connsiteX14" fmla="*/ 34261 w 57529"/>
                  <a:gd name="connsiteY14" fmla="*/ 27162 h 63224"/>
                  <a:gd name="connsiteX15" fmla="*/ 36118 w 57529"/>
                  <a:gd name="connsiteY15" fmla="*/ 27162 h 63224"/>
                  <a:gd name="connsiteX16" fmla="*/ 32850 w 57529"/>
                  <a:gd name="connsiteY16" fmla="*/ 37747 h 63224"/>
                  <a:gd name="connsiteX17" fmla="*/ 27725 w 57529"/>
                  <a:gd name="connsiteY17" fmla="*/ 49019 h 63224"/>
                  <a:gd name="connsiteX18" fmla="*/ 18737 w 57529"/>
                  <a:gd name="connsiteY18" fmla="*/ 54237 h 63224"/>
                  <a:gd name="connsiteX19" fmla="*/ 0 w 57529"/>
                  <a:gd name="connsiteY19" fmla="*/ 48666 h 63224"/>
                  <a:gd name="connsiteX20" fmla="*/ 1188 w 57529"/>
                  <a:gd name="connsiteY20" fmla="*/ 61962 h 63224"/>
                  <a:gd name="connsiteX21" fmla="*/ 15543 w 57529"/>
                  <a:gd name="connsiteY21" fmla="*/ 63225 h 63224"/>
                  <a:gd name="connsiteX22" fmla="*/ 45459 w 57529"/>
                  <a:gd name="connsiteY22" fmla="*/ 43150 h 63224"/>
                  <a:gd name="connsiteX23" fmla="*/ 57530 w 57529"/>
                  <a:gd name="connsiteY23" fmla="*/ 13 h 63224"/>
                  <a:gd name="connsiteX24" fmla="*/ 46740 w 57529"/>
                  <a:gd name="connsiteY24" fmla="*/ 13 h 6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529" h="63224">
                    <a:moveTo>
                      <a:pt x="37548" y="15258"/>
                    </a:moveTo>
                    <a:cubicBezTo>
                      <a:pt x="37010" y="17115"/>
                      <a:pt x="34503" y="20458"/>
                      <a:pt x="30046" y="25268"/>
                    </a:cubicBezTo>
                    <a:cubicBezTo>
                      <a:pt x="25478" y="30207"/>
                      <a:pt x="22432" y="32696"/>
                      <a:pt x="20910" y="32696"/>
                    </a:cubicBezTo>
                    <a:cubicBezTo>
                      <a:pt x="20000" y="32696"/>
                      <a:pt x="19591" y="31804"/>
                      <a:pt x="19796" y="30040"/>
                    </a:cubicBezTo>
                    <a:cubicBezTo>
                      <a:pt x="20185" y="25955"/>
                      <a:pt x="21671" y="21665"/>
                      <a:pt x="24289" y="17190"/>
                    </a:cubicBezTo>
                    <a:cubicBezTo>
                      <a:pt x="27335" y="11934"/>
                      <a:pt x="30640" y="9298"/>
                      <a:pt x="34187" y="9298"/>
                    </a:cubicBezTo>
                    <a:cubicBezTo>
                      <a:pt x="35877" y="9298"/>
                      <a:pt x="37437" y="9688"/>
                      <a:pt x="38904" y="10505"/>
                    </a:cubicBezTo>
                    <a:lnTo>
                      <a:pt x="37548" y="15258"/>
                    </a:lnTo>
                    <a:close/>
                    <a:moveTo>
                      <a:pt x="46740" y="13"/>
                    </a:moveTo>
                    <a:cubicBezTo>
                      <a:pt x="42098" y="-62"/>
                      <a:pt x="36286" y="217"/>
                      <a:pt x="36286" y="217"/>
                    </a:cubicBezTo>
                    <a:cubicBezTo>
                      <a:pt x="28820" y="217"/>
                      <a:pt x="21653" y="3987"/>
                      <a:pt x="14800" y="11507"/>
                    </a:cubicBezTo>
                    <a:cubicBezTo>
                      <a:pt x="8226" y="18694"/>
                      <a:pt x="4587" y="26233"/>
                      <a:pt x="3807" y="34033"/>
                    </a:cubicBezTo>
                    <a:cubicBezTo>
                      <a:pt x="3510" y="37338"/>
                      <a:pt x="4123" y="40049"/>
                      <a:pt x="5701" y="42222"/>
                    </a:cubicBezTo>
                    <a:cubicBezTo>
                      <a:pt x="7391" y="44580"/>
                      <a:pt x="9805" y="45769"/>
                      <a:pt x="12962" y="45769"/>
                    </a:cubicBezTo>
                    <a:cubicBezTo>
                      <a:pt x="20557" y="45769"/>
                      <a:pt x="27613" y="39566"/>
                      <a:pt x="34261" y="27162"/>
                    </a:cubicBezTo>
                    <a:lnTo>
                      <a:pt x="36118" y="27162"/>
                    </a:lnTo>
                    <a:cubicBezTo>
                      <a:pt x="35041" y="30690"/>
                      <a:pt x="33964" y="34218"/>
                      <a:pt x="32850" y="37747"/>
                    </a:cubicBezTo>
                    <a:cubicBezTo>
                      <a:pt x="31253" y="42742"/>
                      <a:pt x="29545" y="46493"/>
                      <a:pt x="27725" y="49019"/>
                    </a:cubicBezTo>
                    <a:cubicBezTo>
                      <a:pt x="25218" y="52491"/>
                      <a:pt x="22228" y="54237"/>
                      <a:pt x="18737" y="54237"/>
                    </a:cubicBezTo>
                    <a:cubicBezTo>
                      <a:pt x="13500" y="54237"/>
                      <a:pt x="7242" y="52398"/>
                      <a:pt x="0" y="48666"/>
                    </a:cubicBezTo>
                    <a:lnTo>
                      <a:pt x="1188" y="61962"/>
                    </a:lnTo>
                    <a:cubicBezTo>
                      <a:pt x="5032" y="62816"/>
                      <a:pt x="9842" y="63225"/>
                      <a:pt x="15543" y="63225"/>
                    </a:cubicBezTo>
                    <a:cubicBezTo>
                      <a:pt x="31792" y="63225"/>
                      <a:pt x="41764" y="56521"/>
                      <a:pt x="45459" y="43150"/>
                    </a:cubicBezTo>
                    <a:lnTo>
                      <a:pt x="57530" y="13"/>
                    </a:lnTo>
                    <a:cubicBezTo>
                      <a:pt x="55171" y="13"/>
                      <a:pt x="51513" y="87"/>
                      <a:pt x="46740" y="13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F2D26EF8-23A3-4686-99F8-89E13995A258}"/>
                  </a:ext>
                </a:extLst>
              </p:cNvPr>
              <p:cNvSpPr/>
              <p:nvPr/>
            </p:nvSpPr>
            <p:spPr>
              <a:xfrm>
                <a:off x="7026336" y="495266"/>
                <a:ext cx="45256" cy="47130"/>
              </a:xfrm>
              <a:custGeom>
                <a:avLst/>
                <a:gdLst>
                  <a:gd name="connsiteX0" fmla="*/ 17666 w 45256"/>
                  <a:gd name="connsiteY0" fmla="*/ 21745 h 47130"/>
                  <a:gd name="connsiteX1" fmla="*/ 21361 w 45256"/>
                  <a:gd name="connsiteY1" fmla="*/ 14299 h 47130"/>
                  <a:gd name="connsiteX2" fmla="*/ 27990 w 45256"/>
                  <a:gd name="connsiteY2" fmla="*/ 10065 h 47130"/>
                  <a:gd name="connsiteX3" fmla="*/ 30887 w 45256"/>
                  <a:gd name="connsiteY3" fmla="*/ 13426 h 47130"/>
                  <a:gd name="connsiteX4" fmla="*/ 17666 w 45256"/>
                  <a:gd name="connsiteY4" fmla="*/ 21745 h 47130"/>
                  <a:gd name="connsiteX5" fmla="*/ 23069 w 45256"/>
                  <a:gd name="connsiteY5" fmla="*/ 37585 h 47130"/>
                  <a:gd name="connsiteX6" fmla="*/ 15790 w 45256"/>
                  <a:gd name="connsiteY6" fmla="*/ 30752 h 47130"/>
                  <a:gd name="connsiteX7" fmla="*/ 34230 w 45256"/>
                  <a:gd name="connsiteY7" fmla="*/ 25366 h 47130"/>
                  <a:gd name="connsiteX8" fmla="*/ 45205 w 45256"/>
                  <a:gd name="connsiteY8" fmla="*/ 10102 h 47130"/>
                  <a:gd name="connsiteX9" fmla="*/ 42215 w 45256"/>
                  <a:gd name="connsiteY9" fmla="*/ 2563 h 47130"/>
                  <a:gd name="connsiteX10" fmla="*/ 34304 w 45256"/>
                  <a:gd name="connsiteY10" fmla="*/ 0 h 47130"/>
                  <a:gd name="connsiteX11" fmla="*/ 11593 w 45256"/>
                  <a:gd name="connsiteY11" fmla="*/ 9619 h 47130"/>
                  <a:gd name="connsiteX12" fmla="*/ 80 w 45256"/>
                  <a:gd name="connsiteY12" fmla="*/ 32033 h 47130"/>
                  <a:gd name="connsiteX13" fmla="*/ 4797 w 45256"/>
                  <a:gd name="connsiteY13" fmla="*/ 43472 h 47130"/>
                  <a:gd name="connsiteX14" fmla="*/ 17053 w 45256"/>
                  <a:gd name="connsiteY14" fmla="*/ 47130 h 47130"/>
                  <a:gd name="connsiteX15" fmla="*/ 40469 w 45256"/>
                  <a:gd name="connsiteY15" fmla="*/ 42172 h 47130"/>
                  <a:gd name="connsiteX16" fmla="*/ 43738 w 45256"/>
                  <a:gd name="connsiteY16" fmla="*/ 30993 h 47130"/>
                  <a:gd name="connsiteX17" fmla="*/ 23069 w 45256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56" h="47130">
                    <a:moveTo>
                      <a:pt x="17666" y="21745"/>
                    </a:moveTo>
                    <a:cubicBezTo>
                      <a:pt x="18371" y="19071"/>
                      <a:pt x="19597" y="16620"/>
                      <a:pt x="21361" y="14299"/>
                    </a:cubicBezTo>
                    <a:cubicBezTo>
                      <a:pt x="23459" y="11495"/>
                      <a:pt x="25669" y="10065"/>
                      <a:pt x="27990" y="10065"/>
                    </a:cubicBezTo>
                    <a:cubicBezTo>
                      <a:pt x="30126" y="10065"/>
                      <a:pt x="31110" y="11161"/>
                      <a:pt x="30887" y="13426"/>
                    </a:cubicBezTo>
                    <a:cubicBezTo>
                      <a:pt x="30367" y="18997"/>
                      <a:pt x="25966" y="21745"/>
                      <a:pt x="17666" y="21745"/>
                    </a:cubicBezTo>
                    <a:moveTo>
                      <a:pt x="23069" y="37585"/>
                    </a:moveTo>
                    <a:cubicBezTo>
                      <a:pt x="17851" y="37585"/>
                      <a:pt x="15419" y="35301"/>
                      <a:pt x="15790" y="30752"/>
                    </a:cubicBezTo>
                    <a:cubicBezTo>
                      <a:pt x="22122" y="30752"/>
                      <a:pt x="28269" y="28950"/>
                      <a:pt x="34230" y="25366"/>
                    </a:cubicBezTo>
                    <a:cubicBezTo>
                      <a:pt x="40971" y="21244"/>
                      <a:pt x="44610" y="16174"/>
                      <a:pt x="45205" y="10102"/>
                    </a:cubicBezTo>
                    <a:cubicBezTo>
                      <a:pt x="45502" y="6927"/>
                      <a:pt x="44518" y="4457"/>
                      <a:pt x="42215" y="2563"/>
                    </a:cubicBezTo>
                    <a:cubicBezTo>
                      <a:pt x="40079" y="836"/>
                      <a:pt x="37461" y="0"/>
                      <a:pt x="34304" y="0"/>
                    </a:cubicBezTo>
                    <a:cubicBezTo>
                      <a:pt x="26022" y="0"/>
                      <a:pt x="18445" y="3194"/>
                      <a:pt x="11593" y="9619"/>
                    </a:cubicBezTo>
                    <a:cubicBezTo>
                      <a:pt x="4759" y="16026"/>
                      <a:pt x="915" y="23509"/>
                      <a:pt x="80" y="32033"/>
                    </a:cubicBezTo>
                    <a:cubicBezTo>
                      <a:pt x="-384" y="36936"/>
                      <a:pt x="1175" y="40724"/>
                      <a:pt x="4797" y="43472"/>
                    </a:cubicBezTo>
                    <a:cubicBezTo>
                      <a:pt x="7953" y="45886"/>
                      <a:pt x="12002" y="47130"/>
                      <a:pt x="17053" y="47130"/>
                    </a:cubicBezTo>
                    <a:cubicBezTo>
                      <a:pt x="23311" y="47130"/>
                      <a:pt x="31129" y="45459"/>
                      <a:pt x="40469" y="42172"/>
                    </a:cubicBezTo>
                    <a:lnTo>
                      <a:pt x="43738" y="30993"/>
                    </a:lnTo>
                    <a:cubicBezTo>
                      <a:pt x="35548" y="35376"/>
                      <a:pt x="28659" y="37585"/>
                      <a:pt x="23069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0EBA495B-3919-45B2-AAC6-BCEA941EF1C6}"/>
                  </a:ext>
                </a:extLst>
              </p:cNvPr>
              <p:cNvSpPr/>
              <p:nvPr/>
            </p:nvSpPr>
            <p:spPr>
              <a:xfrm>
                <a:off x="7073713" y="495062"/>
                <a:ext cx="44846" cy="47074"/>
              </a:xfrm>
              <a:custGeom>
                <a:avLst/>
                <a:gdLst>
                  <a:gd name="connsiteX0" fmla="*/ 44846 w 44846"/>
                  <a:gd name="connsiteY0" fmla="*/ 1374 h 47074"/>
                  <a:gd name="connsiteX1" fmla="*/ 42079 w 44846"/>
                  <a:gd name="connsiteY1" fmla="*/ 11086 h 47074"/>
                  <a:gd name="connsiteX2" fmla="*/ 32479 w 44846"/>
                  <a:gd name="connsiteY2" fmla="*/ 9025 h 47074"/>
                  <a:gd name="connsiteX3" fmla="*/ 25961 w 44846"/>
                  <a:gd name="connsiteY3" fmla="*/ 13166 h 47074"/>
                  <a:gd name="connsiteX4" fmla="*/ 28951 w 44846"/>
                  <a:gd name="connsiteY4" fmla="*/ 18180 h 47074"/>
                  <a:gd name="connsiteX5" fmla="*/ 34893 w 44846"/>
                  <a:gd name="connsiteY5" fmla="*/ 24029 h 47074"/>
                  <a:gd name="connsiteX6" fmla="*/ 37567 w 44846"/>
                  <a:gd name="connsiteY6" fmla="*/ 32126 h 47074"/>
                  <a:gd name="connsiteX7" fmla="*/ 29749 w 44846"/>
                  <a:gd name="connsiteY7" fmla="*/ 43899 h 47074"/>
                  <a:gd name="connsiteX8" fmla="*/ 15729 w 44846"/>
                  <a:gd name="connsiteY8" fmla="*/ 47075 h 47074"/>
                  <a:gd name="connsiteX9" fmla="*/ 0 w 44846"/>
                  <a:gd name="connsiteY9" fmla="*/ 44623 h 47074"/>
                  <a:gd name="connsiteX10" fmla="*/ 3045 w 44846"/>
                  <a:gd name="connsiteY10" fmla="*/ 34057 h 47074"/>
                  <a:gd name="connsiteX11" fmla="*/ 16564 w 44846"/>
                  <a:gd name="connsiteY11" fmla="*/ 38050 h 47074"/>
                  <a:gd name="connsiteX12" fmla="*/ 20074 w 44846"/>
                  <a:gd name="connsiteY12" fmla="*/ 36843 h 47074"/>
                  <a:gd name="connsiteX13" fmla="*/ 21838 w 44846"/>
                  <a:gd name="connsiteY13" fmla="*/ 33779 h 47074"/>
                  <a:gd name="connsiteX14" fmla="*/ 19183 w 44846"/>
                  <a:gd name="connsiteY14" fmla="*/ 27966 h 47074"/>
                  <a:gd name="connsiteX15" fmla="*/ 13723 w 44846"/>
                  <a:gd name="connsiteY15" fmla="*/ 21968 h 47074"/>
                  <a:gd name="connsiteX16" fmla="*/ 11216 w 44846"/>
                  <a:gd name="connsiteY16" fmla="*/ 13965 h 47074"/>
                  <a:gd name="connsiteX17" fmla="*/ 19164 w 44846"/>
                  <a:gd name="connsiteY17" fmla="*/ 2878 h 47074"/>
                  <a:gd name="connsiteX18" fmla="*/ 32757 w 44846"/>
                  <a:gd name="connsiteY18" fmla="*/ 0 h 47074"/>
                  <a:gd name="connsiteX19" fmla="*/ 44846 w 44846"/>
                  <a:gd name="connsiteY19" fmla="*/ 1374 h 47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846" h="47074">
                    <a:moveTo>
                      <a:pt x="44846" y="1374"/>
                    </a:moveTo>
                    <a:lnTo>
                      <a:pt x="42079" y="11086"/>
                    </a:lnTo>
                    <a:cubicBezTo>
                      <a:pt x="38477" y="9749"/>
                      <a:pt x="35283" y="9025"/>
                      <a:pt x="32479" y="9025"/>
                    </a:cubicBezTo>
                    <a:cubicBezTo>
                      <a:pt x="28412" y="9025"/>
                      <a:pt x="26221" y="10436"/>
                      <a:pt x="25961" y="13166"/>
                    </a:cubicBezTo>
                    <a:cubicBezTo>
                      <a:pt x="25849" y="14447"/>
                      <a:pt x="26834" y="16100"/>
                      <a:pt x="28951" y="18180"/>
                    </a:cubicBezTo>
                    <a:cubicBezTo>
                      <a:pt x="32367" y="21430"/>
                      <a:pt x="34354" y="23379"/>
                      <a:pt x="34893" y="24029"/>
                    </a:cubicBezTo>
                    <a:cubicBezTo>
                      <a:pt x="36973" y="26685"/>
                      <a:pt x="37864" y="29378"/>
                      <a:pt x="37567" y="32126"/>
                    </a:cubicBezTo>
                    <a:cubicBezTo>
                      <a:pt x="37084" y="37400"/>
                      <a:pt x="34447" y="41281"/>
                      <a:pt x="29749" y="43899"/>
                    </a:cubicBezTo>
                    <a:cubicBezTo>
                      <a:pt x="25924" y="46016"/>
                      <a:pt x="21244" y="47075"/>
                      <a:pt x="15729" y="47075"/>
                    </a:cubicBezTo>
                    <a:cubicBezTo>
                      <a:pt x="11458" y="47075"/>
                      <a:pt x="6202" y="46258"/>
                      <a:pt x="0" y="44623"/>
                    </a:cubicBezTo>
                    <a:lnTo>
                      <a:pt x="3045" y="34057"/>
                    </a:lnTo>
                    <a:cubicBezTo>
                      <a:pt x="8765" y="36731"/>
                      <a:pt x="13277" y="38050"/>
                      <a:pt x="16564" y="38050"/>
                    </a:cubicBezTo>
                    <a:cubicBezTo>
                      <a:pt x="17827" y="38050"/>
                      <a:pt x="19016" y="37641"/>
                      <a:pt x="20074" y="36843"/>
                    </a:cubicBezTo>
                    <a:cubicBezTo>
                      <a:pt x="21133" y="36063"/>
                      <a:pt x="21727" y="35060"/>
                      <a:pt x="21838" y="33779"/>
                    </a:cubicBezTo>
                    <a:cubicBezTo>
                      <a:pt x="21987" y="32126"/>
                      <a:pt x="21114" y="30195"/>
                      <a:pt x="19183" y="27966"/>
                    </a:cubicBezTo>
                    <a:cubicBezTo>
                      <a:pt x="17363" y="25998"/>
                      <a:pt x="15524" y="23974"/>
                      <a:pt x="13723" y="21968"/>
                    </a:cubicBezTo>
                    <a:cubicBezTo>
                      <a:pt x="11792" y="19368"/>
                      <a:pt x="10956" y="16676"/>
                      <a:pt x="11216" y="13965"/>
                    </a:cubicBezTo>
                    <a:cubicBezTo>
                      <a:pt x="11699" y="8988"/>
                      <a:pt x="14336" y="5292"/>
                      <a:pt x="19164" y="2878"/>
                    </a:cubicBezTo>
                    <a:cubicBezTo>
                      <a:pt x="22934" y="947"/>
                      <a:pt x="27428" y="0"/>
                      <a:pt x="32757" y="0"/>
                    </a:cubicBezTo>
                    <a:cubicBezTo>
                      <a:pt x="33556" y="0"/>
                      <a:pt x="37567" y="427"/>
                      <a:pt x="44846" y="1374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CEB7817C-D6C4-49E8-B6E2-160343AC7526}"/>
                  </a:ext>
                </a:extLst>
              </p:cNvPr>
              <p:cNvSpPr/>
              <p:nvPr/>
            </p:nvSpPr>
            <p:spPr>
              <a:xfrm>
                <a:off x="7143981" y="476214"/>
                <a:ext cx="53388" cy="75375"/>
              </a:xfrm>
              <a:custGeom>
                <a:avLst/>
                <a:gdLst>
                  <a:gd name="connsiteX0" fmla="*/ 53389 w 53388"/>
                  <a:gd name="connsiteY0" fmla="*/ 1931 h 75375"/>
                  <a:gd name="connsiteX1" fmla="*/ 50677 w 53388"/>
                  <a:gd name="connsiteY1" fmla="*/ 11495 h 75375"/>
                  <a:gd name="connsiteX2" fmla="*/ 40761 w 53388"/>
                  <a:gd name="connsiteY2" fmla="*/ 8932 h 75375"/>
                  <a:gd name="connsiteX3" fmla="*/ 34206 w 53388"/>
                  <a:gd name="connsiteY3" fmla="*/ 12405 h 75375"/>
                  <a:gd name="connsiteX4" fmla="*/ 31606 w 53388"/>
                  <a:gd name="connsiteY4" fmla="*/ 20037 h 75375"/>
                  <a:gd name="connsiteX5" fmla="*/ 43082 w 53388"/>
                  <a:gd name="connsiteY5" fmla="*/ 20037 h 75375"/>
                  <a:gd name="connsiteX6" fmla="*/ 40408 w 53388"/>
                  <a:gd name="connsiteY6" fmla="*/ 29006 h 75375"/>
                  <a:gd name="connsiteX7" fmla="*/ 29118 w 53388"/>
                  <a:gd name="connsiteY7" fmla="*/ 29006 h 75375"/>
                  <a:gd name="connsiteX8" fmla="*/ 15673 w 53388"/>
                  <a:gd name="connsiteY8" fmla="*/ 75375 h 75375"/>
                  <a:gd name="connsiteX9" fmla="*/ 0 w 53388"/>
                  <a:gd name="connsiteY9" fmla="*/ 75375 h 75375"/>
                  <a:gd name="connsiteX10" fmla="*/ 16100 w 53388"/>
                  <a:gd name="connsiteY10" fmla="*/ 20037 h 75375"/>
                  <a:gd name="connsiteX11" fmla="*/ 26091 w 53388"/>
                  <a:gd name="connsiteY11" fmla="*/ 5460 h 75375"/>
                  <a:gd name="connsiteX12" fmla="*/ 42302 w 53388"/>
                  <a:gd name="connsiteY12" fmla="*/ 0 h 75375"/>
                  <a:gd name="connsiteX13" fmla="*/ 53389 w 53388"/>
                  <a:gd name="connsiteY13" fmla="*/ 1931 h 7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388" h="75375">
                    <a:moveTo>
                      <a:pt x="53389" y="1931"/>
                    </a:moveTo>
                    <a:lnTo>
                      <a:pt x="50677" y="11495"/>
                    </a:lnTo>
                    <a:cubicBezTo>
                      <a:pt x="47093" y="9805"/>
                      <a:pt x="43788" y="8932"/>
                      <a:pt x="40761" y="8932"/>
                    </a:cubicBezTo>
                    <a:cubicBezTo>
                      <a:pt x="37808" y="8932"/>
                      <a:pt x="35636" y="10102"/>
                      <a:pt x="34206" y="12405"/>
                    </a:cubicBezTo>
                    <a:cubicBezTo>
                      <a:pt x="33537" y="13519"/>
                      <a:pt x="32702" y="16026"/>
                      <a:pt x="31606" y="20037"/>
                    </a:cubicBezTo>
                    <a:lnTo>
                      <a:pt x="43082" y="20037"/>
                    </a:lnTo>
                    <a:lnTo>
                      <a:pt x="40408" y="29006"/>
                    </a:lnTo>
                    <a:lnTo>
                      <a:pt x="29118" y="29006"/>
                    </a:lnTo>
                    <a:lnTo>
                      <a:pt x="15673" y="75375"/>
                    </a:lnTo>
                    <a:lnTo>
                      <a:pt x="0" y="75375"/>
                    </a:lnTo>
                    <a:lnTo>
                      <a:pt x="16100" y="20037"/>
                    </a:lnTo>
                    <a:cubicBezTo>
                      <a:pt x="18254" y="13872"/>
                      <a:pt x="21597" y="9006"/>
                      <a:pt x="26091" y="5460"/>
                    </a:cubicBezTo>
                    <a:cubicBezTo>
                      <a:pt x="30770" y="1820"/>
                      <a:pt x="36174" y="0"/>
                      <a:pt x="42302" y="0"/>
                    </a:cubicBezTo>
                    <a:cubicBezTo>
                      <a:pt x="46276" y="19"/>
                      <a:pt x="49972" y="669"/>
                      <a:pt x="53389" y="1931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D2BF52DD-7341-4068-A2BB-3790D528FEFE}"/>
                  </a:ext>
                </a:extLst>
              </p:cNvPr>
              <p:cNvSpPr/>
              <p:nvPr/>
            </p:nvSpPr>
            <p:spPr>
              <a:xfrm>
                <a:off x="7184668" y="495266"/>
                <a:ext cx="51356" cy="47130"/>
              </a:xfrm>
              <a:custGeom>
                <a:avLst/>
                <a:gdLst>
                  <a:gd name="connsiteX0" fmla="*/ 31328 w 51356"/>
                  <a:gd name="connsiteY0" fmla="*/ 30417 h 47130"/>
                  <a:gd name="connsiteX1" fmla="*/ 21170 w 51356"/>
                  <a:gd name="connsiteY1" fmla="*/ 37585 h 47130"/>
                  <a:gd name="connsiteX2" fmla="*/ 16751 w 51356"/>
                  <a:gd name="connsiteY2" fmla="*/ 34874 h 47130"/>
                  <a:gd name="connsiteX3" fmla="*/ 15952 w 51356"/>
                  <a:gd name="connsiteY3" fmla="*/ 29285 h 47130"/>
                  <a:gd name="connsiteX4" fmla="*/ 20000 w 51356"/>
                  <a:gd name="connsiteY4" fmla="*/ 16657 h 47130"/>
                  <a:gd name="connsiteX5" fmla="*/ 30177 w 51356"/>
                  <a:gd name="connsiteY5" fmla="*/ 9545 h 47130"/>
                  <a:gd name="connsiteX6" fmla="*/ 34652 w 51356"/>
                  <a:gd name="connsiteY6" fmla="*/ 12200 h 47130"/>
                  <a:gd name="connsiteX7" fmla="*/ 35413 w 51356"/>
                  <a:gd name="connsiteY7" fmla="*/ 17883 h 47130"/>
                  <a:gd name="connsiteX8" fmla="*/ 31328 w 51356"/>
                  <a:gd name="connsiteY8" fmla="*/ 30417 h 47130"/>
                  <a:gd name="connsiteX9" fmla="*/ 46592 w 51356"/>
                  <a:gd name="connsiteY9" fmla="*/ 3621 h 47130"/>
                  <a:gd name="connsiteX10" fmla="*/ 34281 w 51356"/>
                  <a:gd name="connsiteY10" fmla="*/ 0 h 47130"/>
                  <a:gd name="connsiteX11" fmla="*/ 11570 w 51356"/>
                  <a:gd name="connsiteY11" fmla="*/ 9619 h 47130"/>
                  <a:gd name="connsiteX12" fmla="*/ 75 w 51356"/>
                  <a:gd name="connsiteY12" fmla="*/ 32033 h 47130"/>
                  <a:gd name="connsiteX13" fmla="*/ 4773 w 51356"/>
                  <a:gd name="connsiteY13" fmla="*/ 43472 h 47130"/>
                  <a:gd name="connsiteX14" fmla="*/ 17048 w 51356"/>
                  <a:gd name="connsiteY14" fmla="*/ 47130 h 47130"/>
                  <a:gd name="connsiteX15" fmla="*/ 39685 w 51356"/>
                  <a:gd name="connsiteY15" fmla="*/ 37344 h 47130"/>
                  <a:gd name="connsiteX16" fmla="*/ 51272 w 51356"/>
                  <a:gd name="connsiteY16" fmla="*/ 15042 h 47130"/>
                  <a:gd name="connsiteX17" fmla="*/ 46592 w 51356"/>
                  <a:gd name="connsiteY17" fmla="*/ 3621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356" h="47130">
                    <a:moveTo>
                      <a:pt x="31328" y="30417"/>
                    </a:moveTo>
                    <a:cubicBezTo>
                      <a:pt x="28487" y="35190"/>
                      <a:pt x="25107" y="37585"/>
                      <a:pt x="21170" y="37585"/>
                    </a:cubicBezTo>
                    <a:cubicBezTo>
                      <a:pt x="19146" y="37585"/>
                      <a:pt x="17661" y="36676"/>
                      <a:pt x="16751" y="34874"/>
                    </a:cubicBezTo>
                    <a:cubicBezTo>
                      <a:pt x="15989" y="33389"/>
                      <a:pt x="15729" y="31513"/>
                      <a:pt x="15952" y="29285"/>
                    </a:cubicBezTo>
                    <a:cubicBezTo>
                      <a:pt x="16361" y="24754"/>
                      <a:pt x="17716" y="20575"/>
                      <a:pt x="20000" y="16657"/>
                    </a:cubicBezTo>
                    <a:cubicBezTo>
                      <a:pt x="22804" y="11922"/>
                      <a:pt x="26184" y="9545"/>
                      <a:pt x="30177" y="9545"/>
                    </a:cubicBezTo>
                    <a:cubicBezTo>
                      <a:pt x="32257" y="9545"/>
                      <a:pt x="33761" y="10399"/>
                      <a:pt x="34652" y="12200"/>
                    </a:cubicBezTo>
                    <a:cubicBezTo>
                      <a:pt x="35395" y="13667"/>
                      <a:pt x="35636" y="15543"/>
                      <a:pt x="35413" y="17883"/>
                    </a:cubicBezTo>
                    <a:cubicBezTo>
                      <a:pt x="34986" y="22284"/>
                      <a:pt x="33631" y="26481"/>
                      <a:pt x="31328" y="30417"/>
                    </a:cubicBezTo>
                    <a:moveTo>
                      <a:pt x="46592" y="3621"/>
                    </a:moveTo>
                    <a:cubicBezTo>
                      <a:pt x="43417" y="1188"/>
                      <a:pt x="39313" y="0"/>
                      <a:pt x="34281" y="0"/>
                    </a:cubicBezTo>
                    <a:cubicBezTo>
                      <a:pt x="26017" y="0"/>
                      <a:pt x="18441" y="3194"/>
                      <a:pt x="11570" y="9619"/>
                    </a:cubicBezTo>
                    <a:cubicBezTo>
                      <a:pt x="4717" y="16026"/>
                      <a:pt x="892" y="23509"/>
                      <a:pt x="75" y="32033"/>
                    </a:cubicBezTo>
                    <a:cubicBezTo>
                      <a:pt x="-371" y="36936"/>
                      <a:pt x="1171" y="40724"/>
                      <a:pt x="4773" y="43472"/>
                    </a:cubicBezTo>
                    <a:cubicBezTo>
                      <a:pt x="7949" y="45886"/>
                      <a:pt x="12052" y="47130"/>
                      <a:pt x="17048" y="47130"/>
                    </a:cubicBezTo>
                    <a:cubicBezTo>
                      <a:pt x="25219" y="47130"/>
                      <a:pt x="32795" y="43844"/>
                      <a:pt x="39685" y="37344"/>
                    </a:cubicBezTo>
                    <a:cubicBezTo>
                      <a:pt x="46611" y="30826"/>
                      <a:pt x="50474" y="23417"/>
                      <a:pt x="51272" y="15042"/>
                    </a:cubicBezTo>
                    <a:cubicBezTo>
                      <a:pt x="51755" y="10176"/>
                      <a:pt x="50158" y="6388"/>
                      <a:pt x="46592" y="3621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1C12AE7F-3548-43ED-A4C8-CCF47CAACEE4}"/>
                  </a:ext>
                </a:extLst>
              </p:cNvPr>
              <p:cNvSpPr/>
              <p:nvPr/>
            </p:nvSpPr>
            <p:spPr>
              <a:xfrm>
                <a:off x="7236924" y="495248"/>
                <a:ext cx="48634" cy="46071"/>
              </a:xfrm>
              <a:custGeom>
                <a:avLst/>
                <a:gdLst>
                  <a:gd name="connsiteX0" fmla="*/ 48635 w 48634"/>
                  <a:gd name="connsiteY0" fmla="*/ 520 h 46071"/>
                  <a:gd name="connsiteX1" fmla="*/ 44234 w 48634"/>
                  <a:gd name="connsiteY1" fmla="*/ 14856 h 46071"/>
                  <a:gd name="connsiteX2" fmla="*/ 39108 w 48634"/>
                  <a:gd name="connsiteY2" fmla="*/ 13816 h 46071"/>
                  <a:gd name="connsiteX3" fmla="*/ 27799 w 48634"/>
                  <a:gd name="connsiteY3" fmla="*/ 20984 h 46071"/>
                  <a:gd name="connsiteX4" fmla="*/ 19666 w 48634"/>
                  <a:gd name="connsiteY4" fmla="*/ 32033 h 46071"/>
                  <a:gd name="connsiteX5" fmla="*/ 15580 w 48634"/>
                  <a:gd name="connsiteY5" fmla="*/ 46072 h 46071"/>
                  <a:gd name="connsiteX6" fmla="*/ 0 w 48634"/>
                  <a:gd name="connsiteY6" fmla="*/ 46072 h 46071"/>
                  <a:gd name="connsiteX7" fmla="*/ 13426 w 48634"/>
                  <a:gd name="connsiteY7" fmla="*/ 111 h 46071"/>
                  <a:gd name="connsiteX8" fmla="*/ 28858 w 48634"/>
                  <a:gd name="connsiteY8" fmla="*/ 111 h 46071"/>
                  <a:gd name="connsiteX9" fmla="*/ 22024 w 48634"/>
                  <a:gd name="connsiteY9" fmla="*/ 20074 h 46071"/>
                  <a:gd name="connsiteX10" fmla="*/ 22990 w 48634"/>
                  <a:gd name="connsiteY10" fmla="*/ 20074 h 46071"/>
                  <a:gd name="connsiteX11" fmla="*/ 32275 w 48634"/>
                  <a:gd name="connsiteY11" fmla="*/ 7131 h 46071"/>
                  <a:gd name="connsiteX12" fmla="*/ 45385 w 48634"/>
                  <a:gd name="connsiteY12" fmla="*/ 0 h 46071"/>
                  <a:gd name="connsiteX13" fmla="*/ 48635 w 48634"/>
                  <a:gd name="connsiteY13" fmla="*/ 520 h 4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634" h="46071">
                    <a:moveTo>
                      <a:pt x="48635" y="520"/>
                    </a:moveTo>
                    <a:lnTo>
                      <a:pt x="44234" y="14856"/>
                    </a:lnTo>
                    <a:cubicBezTo>
                      <a:pt x="43231" y="13760"/>
                      <a:pt x="40315" y="13816"/>
                      <a:pt x="39108" y="13816"/>
                    </a:cubicBezTo>
                    <a:cubicBezTo>
                      <a:pt x="36416" y="13816"/>
                      <a:pt x="32646" y="16193"/>
                      <a:pt x="27799" y="20984"/>
                    </a:cubicBezTo>
                    <a:cubicBezTo>
                      <a:pt x="23194" y="25534"/>
                      <a:pt x="20464" y="29248"/>
                      <a:pt x="19666" y="32033"/>
                    </a:cubicBezTo>
                    <a:lnTo>
                      <a:pt x="15580" y="46072"/>
                    </a:lnTo>
                    <a:lnTo>
                      <a:pt x="0" y="46072"/>
                    </a:lnTo>
                    <a:lnTo>
                      <a:pt x="13426" y="111"/>
                    </a:lnTo>
                    <a:lnTo>
                      <a:pt x="28858" y="111"/>
                    </a:lnTo>
                    <a:lnTo>
                      <a:pt x="22024" y="20074"/>
                    </a:lnTo>
                    <a:lnTo>
                      <a:pt x="22990" y="20074"/>
                    </a:lnTo>
                    <a:cubicBezTo>
                      <a:pt x="25589" y="15134"/>
                      <a:pt x="28709" y="10863"/>
                      <a:pt x="32275" y="7131"/>
                    </a:cubicBezTo>
                    <a:cubicBezTo>
                      <a:pt x="36917" y="2358"/>
                      <a:pt x="41300" y="0"/>
                      <a:pt x="45385" y="0"/>
                    </a:cubicBezTo>
                    <a:cubicBezTo>
                      <a:pt x="46908" y="19"/>
                      <a:pt x="47632" y="-111"/>
                      <a:pt x="48635" y="520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4473FF3F-1AC7-48A7-A07F-469C8779406C}"/>
                  </a:ext>
                </a:extLst>
              </p:cNvPr>
              <p:cNvSpPr/>
              <p:nvPr/>
            </p:nvSpPr>
            <p:spPr>
              <a:xfrm>
                <a:off x="7313316" y="486854"/>
                <a:ext cx="33337" cy="55524"/>
              </a:xfrm>
              <a:custGeom>
                <a:avLst/>
                <a:gdLst>
                  <a:gd name="connsiteX0" fmla="*/ 33337 w 33337"/>
                  <a:gd name="connsiteY0" fmla="*/ 9415 h 55524"/>
                  <a:gd name="connsiteX1" fmla="*/ 30700 w 33337"/>
                  <a:gd name="connsiteY1" fmla="*/ 18366 h 55524"/>
                  <a:gd name="connsiteX2" fmla="*/ 23198 w 33337"/>
                  <a:gd name="connsiteY2" fmla="*/ 18366 h 55524"/>
                  <a:gd name="connsiteX3" fmla="*/ 19577 w 33337"/>
                  <a:gd name="connsiteY3" fmla="*/ 29656 h 55524"/>
                  <a:gd name="connsiteX4" fmla="*/ 17052 w 33337"/>
                  <a:gd name="connsiteY4" fmla="*/ 41132 h 55524"/>
                  <a:gd name="connsiteX5" fmla="*/ 20171 w 33337"/>
                  <a:gd name="connsiteY5" fmla="*/ 45552 h 55524"/>
                  <a:gd name="connsiteX6" fmla="*/ 25148 w 33337"/>
                  <a:gd name="connsiteY6" fmla="*/ 43676 h 55524"/>
                  <a:gd name="connsiteX7" fmla="*/ 22325 w 33337"/>
                  <a:gd name="connsiteY7" fmla="*/ 53500 h 55524"/>
                  <a:gd name="connsiteX8" fmla="*/ 10626 w 33337"/>
                  <a:gd name="connsiteY8" fmla="*/ 55524 h 55524"/>
                  <a:gd name="connsiteX9" fmla="*/ 2846 w 33337"/>
                  <a:gd name="connsiteY9" fmla="*/ 53296 h 55524"/>
                  <a:gd name="connsiteX10" fmla="*/ 60 w 33337"/>
                  <a:gd name="connsiteY10" fmla="*/ 45942 h 55524"/>
                  <a:gd name="connsiteX11" fmla="*/ 3254 w 33337"/>
                  <a:gd name="connsiteY11" fmla="*/ 31977 h 55524"/>
                  <a:gd name="connsiteX12" fmla="*/ 12298 w 33337"/>
                  <a:gd name="connsiteY12" fmla="*/ 2321 h 55524"/>
                  <a:gd name="connsiteX13" fmla="*/ 28546 w 33337"/>
                  <a:gd name="connsiteY13" fmla="*/ 0 h 55524"/>
                  <a:gd name="connsiteX14" fmla="*/ 25798 w 33337"/>
                  <a:gd name="connsiteY14" fmla="*/ 9396 h 55524"/>
                  <a:gd name="connsiteX15" fmla="*/ 33337 w 33337"/>
                  <a:gd name="connsiteY15" fmla="*/ 9396 h 5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337" h="55524">
                    <a:moveTo>
                      <a:pt x="33337" y="9415"/>
                    </a:moveTo>
                    <a:lnTo>
                      <a:pt x="30700" y="18366"/>
                    </a:lnTo>
                    <a:lnTo>
                      <a:pt x="23198" y="18366"/>
                    </a:lnTo>
                    <a:cubicBezTo>
                      <a:pt x="21973" y="22154"/>
                      <a:pt x="20784" y="25924"/>
                      <a:pt x="19577" y="29656"/>
                    </a:cubicBezTo>
                    <a:cubicBezTo>
                      <a:pt x="18184" y="34243"/>
                      <a:pt x="17312" y="38050"/>
                      <a:pt x="17052" y="41132"/>
                    </a:cubicBezTo>
                    <a:cubicBezTo>
                      <a:pt x="16754" y="44048"/>
                      <a:pt x="17794" y="45552"/>
                      <a:pt x="20171" y="45552"/>
                    </a:cubicBezTo>
                    <a:cubicBezTo>
                      <a:pt x="21583" y="45552"/>
                      <a:pt x="23254" y="44939"/>
                      <a:pt x="25148" y="43676"/>
                    </a:cubicBezTo>
                    <a:lnTo>
                      <a:pt x="22325" y="53500"/>
                    </a:lnTo>
                    <a:cubicBezTo>
                      <a:pt x="17367" y="54837"/>
                      <a:pt x="13430" y="55524"/>
                      <a:pt x="10626" y="55524"/>
                    </a:cubicBezTo>
                    <a:cubicBezTo>
                      <a:pt x="7339" y="55524"/>
                      <a:pt x="4758" y="54781"/>
                      <a:pt x="2846" y="53296"/>
                    </a:cubicBezTo>
                    <a:cubicBezTo>
                      <a:pt x="673" y="51643"/>
                      <a:pt x="-256" y="49155"/>
                      <a:pt x="60" y="45942"/>
                    </a:cubicBezTo>
                    <a:cubicBezTo>
                      <a:pt x="394" y="42302"/>
                      <a:pt x="1471" y="37641"/>
                      <a:pt x="3254" y="31977"/>
                    </a:cubicBezTo>
                    <a:cubicBezTo>
                      <a:pt x="4740" y="27428"/>
                      <a:pt x="12298" y="2321"/>
                      <a:pt x="12298" y="2321"/>
                    </a:cubicBezTo>
                    <a:lnTo>
                      <a:pt x="28546" y="0"/>
                    </a:lnTo>
                    <a:lnTo>
                      <a:pt x="25798" y="9396"/>
                    </a:lnTo>
                    <a:lnTo>
                      <a:pt x="33337" y="9396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E93E9ECE-E8D1-4D3A-AC10-429305EEC6BC}"/>
                  </a:ext>
                </a:extLst>
              </p:cNvPr>
              <p:cNvSpPr/>
              <p:nvPr/>
            </p:nvSpPr>
            <p:spPr>
              <a:xfrm>
                <a:off x="7401806" y="495266"/>
                <a:ext cx="45232" cy="47130"/>
              </a:xfrm>
              <a:custGeom>
                <a:avLst/>
                <a:gdLst>
                  <a:gd name="connsiteX0" fmla="*/ 17697 w 45232"/>
                  <a:gd name="connsiteY0" fmla="*/ 21745 h 47130"/>
                  <a:gd name="connsiteX1" fmla="*/ 21355 w 45232"/>
                  <a:gd name="connsiteY1" fmla="*/ 14299 h 47130"/>
                  <a:gd name="connsiteX2" fmla="*/ 27985 w 45232"/>
                  <a:gd name="connsiteY2" fmla="*/ 10065 h 47130"/>
                  <a:gd name="connsiteX3" fmla="*/ 30882 w 45232"/>
                  <a:gd name="connsiteY3" fmla="*/ 13426 h 47130"/>
                  <a:gd name="connsiteX4" fmla="*/ 17697 w 45232"/>
                  <a:gd name="connsiteY4" fmla="*/ 21745 h 47130"/>
                  <a:gd name="connsiteX5" fmla="*/ 23064 w 45232"/>
                  <a:gd name="connsiteY5" fmla="*/ 37585 h 47130"/>
                  <a:gd name="connsiteX6" fmla="*/ 15766 w 45232"/>
                  <a:gd name="connsiteY6" fmla="*/ 30752 h 47130"/>
                  <a:gd name="connsiteX7" fmla="*/ 34224 w 45232"/>
                  <a:gd name="connsiteY7" fmla="*/ 25366 h 47130"/>
                  <a:gd name="connsiteX8" fmla="*/ 45181 w 45232"/>
                  <a:gd name="connsiteY8" fmla="*/ 10102 h 47130"/>
                  <a:gd name="connsiteX9" fmla="*/ 42209 w 45232"/>
                  <a:gd name="connsiteY9" fmla="*/ 2563 h 47130"/>
                  <a:gd name="connsiteX10" fmla="*/ 34280 w 45232"/>
                  <a:gd name="connsiteY10" fmla="*/ 0 h 47130"/>
                  <a:gd name="connsiteX11" fmla="*/ 11569 w 45232"/>
                  <a:gd name="connsiteY11" fmla="*/ 9619 h 47130"/>
                  <a:gd name="connsiteX12" fmla="*/ 74 w 45232"/>
                  <a:gd name="connsiteY12" fmla="*/ 32033 h 47130"/>
                  <a:gd name="connsiteX13" fmla="*/ 4810 w 45232"/>
                  <a:gd name="connsiteY13" fmla="*/ 43472 h 47130"/>
                  <a:gd name="connsiteX14" fmla="*/ 17029 w 45232"/>
                  <a:gd name="connsiteY14" fmla="*/ 47130 h 47130"/>
                  <a:gd name="connsiteX15" fmla="*/ 40482 w 45232"/>
                  <a:gd name="connsiteY15" fmla="*/ 42172 h 47130"/>
                  <a:gd name="connsiteX16" fmla="*/ 43713 w 45232"/>
                  <a:gd name="connsiteY16" fmla="*/ 30993 h 47130"/>
                  <a:gd name="connsiteX17" fmla="*/ 23064 w 45232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32" h="47130">
                    <a:moveTo>
                      <a:pt x="17697" y="21745"/>
                    </a:moveTo>
                    <a:cubicBezTo>
                      <a:pt x="18403" y="19071"/>
                      <a:pt x="19628" y="16620"/>
                      <a:pt x="21355" y="14299"/>
                    </a:cubicBezTo>
                    <a:cubicBezTo>
                      <a:pt x="23491" y="11495"/>
                      <a:pt x="25664" y="10065"/>
                      <a:pt x="27985" y="10065"/>
                    </a:cubicBezTo>
                    <a:cubicBezTo>
                      <a:pt x="30157" y="10065"/>
                      <a:pt x="31123" y="11161"/>
                      <a:pt x="30882" y="13426"/>
                    </a:cubicBezTo>
                    <a:cubicBezTo>
                      <a:pt x="30399" y="18997"/>
                      <a:pt x="25961" y="21745"/>
                      <a:pt x="17697" y="21745"/>
                    </a:cubicBezTo>
                    <a:moveTo>
                      <a:pt x="23064" y="37585"/>
                    </a:moveTo>
                    <a:cubicBezTo>
                      <a:pt x="17846" y="37585"/>
                      <a:pt x="15413" y="35301"/>
                      <a:pt x="15766" y="30752"/>
                    </a:cubicBezTo>
                    <a:cubicBezTo>
                      <a:pt x="22117" y="30752"/>
                      <a:pt x="28263" y="28950"/>
                      <a:pt x="34224" y="25366"/>
                    </a:cubicBezTo>
                    <a:cubicBezTo>
                      <a:pt x="40947" y="21244"/>
                      <a:pt x="44623" y="16174"/>
                      <a:pt x="45181" y="10102"/>
                    </a:cubicBezTo>
                    <a:cubicBezTo>
                      <a:pt x="45478" y="6927"/>
                      <a:pt x="44512" y="4457"/>
                      <a:pt x="42209" y="2563"/>
                    </a:cubicBezTo>
                    <a:cubicBezTo>
                      <a:pt x="40092" y="836"/>
                      <a:pt x="37418" y="0"/>
                      <a:pt x="34280" y="0"/>
                    </a:cubicBezTo>
                    <a:cubicBezTo>
                      <a:pt x="25998" y="0"/>
                      <a:pt x="18440" y="3194"/>
                      <a:pt x="11569" y="9619"/>
                    </a:cubicBezTo>
                    <a:cubicBezTo>
                      <a:pt x="4754" y="16026"/>
                      <a:pt x="891" y="23509"/>
                      <a:pt x="74" y="32033"/>
                    </a:cubicBezTo>
                    <a:cubicBezTo>
                      <a:pt x="-371" y="36936"/>
                      <a:pt x="1188" y="40724"/>
                      <a:pt x="4810" y="43472"/>
                    </a:cubicBezTo>
                    <a:cubicBezTo>
                      <a:pt x="7929" y="45886"/>
                      <a:pt x="12033" y="47130"/>
                      <a:pt x="17029" y="47130"/>
                    </a:cubicBezTo>
                    <a:cubicBezTo>
                      <a:pt x="23305" y="47130"/>
                      <a:pt x="31123" y="45459"/>
                      <a:pt x="40482" y="42172"/>
                    </a:cubicBezTo>
                    <a:lnTo>
                      <a:pt x="43713" y="30993"/>
                    </a:lnTo>
                    <a:cubicBezTo>
                      <a:pt x="35561" y="35376"/>
                      <a:pt x="28690" y="37585"/>
                      <a:pt x="23064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FC9CFDF6-9EE2-4AB2-B1D6-6538EDDA12FE}"/>
                  </a:ext>
                </a:extLst>
              </p:cNvPr>
              <p:cNvSpPr/>
              <p:nvPr/>
            </p:nvSpPr>
            <p:spPr>
              <a:xfrm>
                <a:off x="7552714" y="495266"/>
                <a:ext cx="45273" cy="47130"/>
              </a:xfrm>
              <a:custGeom>
                <a:avLst/>
                <a:gdLst>
                  <a:gd name="connsiteX0" fmla="*/ 17707 w 45273"/>
                  <a:gd name="connsiteY0" fmla="*/ 21745 h 47130"/>
                  <a:gd name="connsiteX1" fmla="*/ 21347 w 45273"/>
                  <a:gd name="connsiteY1" fmla="*/ 14299 h 47130"/>
                  <a:gd name="connsiteX2" fmla="*/ 27976 w 45273"/>
                  <a:gd name="connsiteY2" fmla="*/ 10065 h 47130"/>
                  <a:gd name="connsiteX3" fmla="*/ 30910 w 45273"/>
                  <a:gd name="connsiteY3" fmla="*/ 13426 h 47130"/>
                  <a:gd name="connsiteX4" fmla="*/ 17707 w 45273"/>
                  <a:gd name="connsiteY4" fmla="*/ 21745 h 47130"/>
                  <a:gd name="connsiteX5" fmla="*/ 23055 w 45273"/>
                  <a:gd name="connsiteY5" fmla="*/ 37585 h 47130"/>
                  <a:gd name="connsiteX6" fmla="*/ 15794 w 45273"/>
                  <a:gd name="connsiteY6" fmla="*/ 30752 h 47130"/>
                  <a:gd name="connsiteX7" fmla="*/ 34234 w 45273"/>
                  <a:gd name="connsiteY7" fmla="*/ 25366 h 47130"/>
                  <a:gd name="connsiteX8" fmla="*/ 45228 w 45273"/>
                  <a:gd name="connsiteY8" fmla="*/ 10102 h 47130"/>
                  <a:gd name="connsiteX9" fmla="*/ 42219 w 45273"/>
                  <a:gd name="connsiteY9" fmla="*/ 2563 h 47130"/>
                  <a:gd name="connsiteX10" fmla="*/ 34327 w 45273"/>
                  <a:gd name="connsiteY10" fmla="*/ 0 h 47130"/>
                  <a:gd name="connsiteX11" fmla="*/ 11598 w 45273"/>
                  <a:gd name="connsiteY11" fmla="*/ 9619 h 47130"/>
                  <a:gd name="connsiteX12" fmla="*/ 84 w 45273"/>
                  <a:gd name="connsiteY12" fmla="*/ 32033 h 47130"/>
                  <a:gd name="connsiteX13" fmla="*/ 4782 w 45273"/>
                  <a:gd name="connsiteY13" fmla="*/ 43472 h 47130"/>
                  <a:gd name="connsiteX14" fmla="*/ 17057 w 45273"/>
                  <a:gd name="connsiteY14" fmla="*/ 47130 h 47130"/>
                  <a:gd name="connsiteX15" fmla="*/ 40474 w 45273"/>
                  <a:gd name="connsiteY15" fmla="*/ 42172 h 47130"/>
                  <a:gd name="connsiteX16" fmla="*/ 43724 w 45273"/>
                  <a:gd name="connsiteY16" fmla="*/ 30993 h 47130"/>
                  <a:gd name="connsiteX17" fmla="*/ 23055 w 45273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73" h="47130">
                    <a:moveTo>
                      <a:pt x="17707" y="21745"/>
                    </a:moveTo>
                    <a:cubicBezTo>
                      <a:pt x="18376" y="19071"/>
                      <a:pt x="19601" y="16620"/>
                      <a:pt x="21347" y="14299"/>
                    </a:cubicBezTo>
                    <a:cubicBezTo>
                      <a:pt x="23464" y="11495"/>
                      <a:pt x="25655" y="10065"/>
                      <a:pt x="27976" y="10065"/>
                    </a:cubicBezTo>
                    <a:cubicBezTo>
                      <a:pt x="30130" y="10065"/>
                      <a:pt x="31152" y="11161"/>
                      <a:pt x="30910" y="13426"/>
                    </a:cubicBezTo>
                    <a:cubicBezTo>
                      <a:pt x="30353" y="18997"/>
                      <a:pt x="25934" y="21745"/>
                      <a:pt x="17707" y="21745"/>
                    </a:cubicBezTo>
                    <a:moveTo>
                      <a:pt x="23055" y="37585"/>
                    </a:moveTo>
                    <a:cubicBezTo>
                      <a:pt x="17856" y="37585"/>
                      <a:pt x="15404" y="35301"/>
                      <a:pt x="15794" y="30752"/>
                    </a:cubicBezTo>
                    <a:cubicBezTo>
                      <a:pt x="22145" y="30752"/>
                      <a:pt x="28292" y="28950"/>
                      <a:pt x="34234" y="25366"/>
                    </a:cubicBezTo>
                    <a:cubicBezTo>
                      <a:pt x="40957" y="21244"/>
                      <a:pt x="44633" y="16174"/>
                      <a:pt x="45228" y="10102"/>
                    </a:cubicBezTo>
                    <a:cubicBezTo>
                      <a:pt x="45506" y="6927"/>
                      <a:pt x="44503" y="4457"/>
                      <a:pt x="42219" y="2563"/>
                    </a:cubicBezTo>
                    <a:cubicBezTo>
                      <a:pt x="40102" y="836"/>
                      <a:pt x="37466" y="0"/>
                      <a:pt x="34327" y="0"/>
                    </a:cubicBezTo>
                    <a:cubicBezTo>
                      <a:pt x="26026" y="0"/>
                      <a:pt x="18431" y="3194"/>
                      <a:pt x="11598" y="9619"/>
                    </a:cubicBezTo>
                    <a:cubicBezTo>
                      <a:pt x="4745" y="16026"/>
                      <a:pt x="901" y="23509"/>
                      <a:pt x="84" y="32033"/>
                    </a:cubicBezTo>
                    <a:cubicBezTo>
                      <a:pt x="-399" y="36936"/>
                      <a:pt x="1198" y="40724"/>
                      <a:pt x="4782" y="43472"/>
                    </a:cubicBezTo>
                    <a:cubicBezTo>
                      <a:pt x="7939" y="45886"/>
                      <a:pt x="12006" y="47130"/>
                      <a:pt x="17057" y="47130"/>
                    </a:cubicBezTo>
                    <a:cubicBezTo>
                      <a:pt x="23334" y="47130"/>
                      <a:pt x="31115" y="45459"/>
                      <a:pt x="40474" y="42172"/>
                    </a:cubicBezTo>
                    <a:lnTo>
                      <a:pt x="43724" y="30993"/>
                    </a:lnTo>
                    <a:cubicBezTo>
                      <a:pt x="35553" y="35376"/>
                      <a:pt x="28663" y="37585"/>
                      <a:pt x="23055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8209C11-10F1-4327-8B1F-7BEF3D9C41F7}"/>
                  </a:ext>
                </a:extLst>
              </p:cNvPr>
              <p:cNvSpPr/>
              <p:nvPr/>
            </p:nvSpPr>
            <p:spPr>
              <a:xfrm>
                <a:off x="7603607" y="486873"/>
                <a:ext cx="33461" cy="55523"/>
              </a:xfrm>
              <a:custGeom>
                <a:avLst/>
                <a:gdLst>
                  <a:gd name="connsiteX0" fmla="*/ 33461 w 33461"/>
                  <a:gd name="connsiteY0" fmla="*/ 8561 h 55523"/>
                  <a:gd name="connsiteX1" fmla="*/ 30806 w 33461"/>
                  <a:gd name="connsiteY1" fmla="*/ 17493 h 55523"/>
                  <a:gd name="connsiteX2" fmla="*/ 23266 w 33461"/>
                  <a:gd name="connsiteY2" fmla="*/ 17493 h 55523"/>
                  <a:gd name="connsiteX3" fmla="*/ 19590 w 33461"/>
                  <a:gd name="connsiteY3" fmla="*/ 29638 h 55523"/>
                  <a:gd name="connsiteX4" fmla="*/ 17027 w 33461"/>
                  <a:gd name="connsiteY4" fmla="*/ 41114 h 55523"/>
                  <a:gd name="connsiteX5" fmla="*/ 20202 w 33461"/>
                  <a:gd name="connsiteY5" fmla="*/ 45533 h 55523"/>
                  <a:gd name="connsiteX6" fmla="*/ 25161 w 33461"/>
                  <a:gd name="connsiteY6" fmla="*/ 43658 h 55523"/>
                  <a:gd name="connsiteX7" fmla="*/ 22338 w 33461"/>
                  <a:gd name="connsiteY7" fmla="*/ 53500 h 55523"/>
                  <a:gd name="connsiteX8" fmla="*/ 10602 w 33461"/>
                  <a:gd name="connsiteY8" fmla="*/ 55524 h 55523"/>
                  <a:gd name="connsiteX9" fmla="*/ 2821 w 33461"/>
                  <a:gd name="connsiteY9" fmla="*/ 53296 h 55523"/>
                  <a:gd name="connsiteX10" fmla="*/ 54 w 33461"/>
                  <a:gd name="connsiteY10" fmla="*/ 45942 h 55523"/>
                  <a:gd name="connsiteX11" fmla="*/ 3267 w 33461"/>
                  <a:gd name="connsiteY11" fmla="*/ 31977 h 55523"/>
                  <a:gd name="connsiteX12" fmla="*/ 12292 w 33461"/>
                  <a:gd name="connsiteY12" fmla="*/ 2321 h 55523"/>
                  <a:gd name="connsiteX13" fmla="*/ 28540 w 33461"/>
                  <a:gd name="connsiteY13" fmla="*/ 0 h 55523"/>
                  <a:gd name="connsiteX14" fmla="*/ 25922 w 33461"/>
                  <a:gd name="connsiteY14" fmla="*/ 8579 h 55523"/>
                  <a:gd name="connsiteX15" fmla="*/ 33461 w 33461"/>
                  <a:gd name="connsiteY15" fmla="*/ 8579 h 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461" h="55523">
                    <a:moveTo>
                      <a:pt x="33461" y="8561"/>
                    </a:moveTo>
                    <a:lnTo>
                      <a:pt x="30806" y="17493"/>
                    </a:lnTo>
                    <a:lnTo>
                      <a:pt x="23266" y="17493"/>
                    </a:lnTo>
                    <a:cubicBezTo>
                      <a:pt x="22059" y="21244"/>
                      <a:pt x="20815" y="25905"/>
                      <a:pt x="19590" y="29638"/>
                    </a:cubicBezTo>
                    <a:cubicBezTo>
                      <a:pt x="18178" y="34224"/>
                      <a:pt x="17324" y="38031"/>
                      <a:pt x="17027" y="41114"/>
                    </a:cubicBezTo>
                    <a:cubicBezTo>
                      <a:pt x="16748" y="44029"/>
                      <a:pt x="17807" y="45533"/>
                      <a:pt x="20202" y="45533"/>
                    </a:cubicBezTo>
                    <a:cubicBezTo>
                      <a:pt x="21595" y="45533"/>
                      <a:pt x="23229" y="44921"/>
                      <a:pt x="25161" y="43658"/>
                    </a:cubicBezTo>
                    <a:lnTo>
                      <a:pt x="22338" y="53500"/>
                    </a:lnTo>
                    <a:cubicBezTo>
                      <a:pt x="17380" y="54837"/>
                      <a:pt x="13462" y="55524"/>
                      <a:pt x="10602" y="55524"/>
                    </a:cubicBezTo>
                    <a:cubicBezTo>
                      <a:pt x="7352" y="55524"/>
                      <a:pt x="4771" y="54781"/>
                      <a:pt x="2821" y="53296"/>
                    </a:cubicBezTo>
                    <a:cubicBezTo>
                      <a:pt x="685" y="51643"/>
                      <a:pt x="-243" y="49155"/>
                      <a:pt x="54" y="45942"/>
                    </a:cubicBezTo>
                    <a:cubicBezTo>
                      <a:pt x="425" y="42302"/>
                      <a:pt x="1484" y="37641"/>
                      <a:pt x="3267" y="31977"/>
                    </a:cubicBezTo>
                    <a:cubicBezTo>
                      <a:pt x="4715" y="27428"/>
                      <a:pt x="12292" y="2321"/>
                      <a:pt x="12292" y="2321"/>
                    </a:cubicBezTo>
                    <a:lnTo>
                      <a:pt x="28540" y="0"/>
                    </a:lnTo>
                    <a:lnTo>
                      <a:pt x="25922" y="8579"/>
                    </a:lnTo>
                    <a:lnTo>
                      <a:pt x="33461" y="8579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E4238DAB-CDA2-4819-91D0-CECBD752CB48}"/>
                  </a:ext>
                </a:extLst>
              </p:cNvPr>
              <p:cNvSpPr/>
              <p:nvPr/>
            </p:nvSpPr>
            <p:spPr>
              <a:xfrm>
                <a:off x="7636685" y="486873"/>
                <a:ext cx="33585" cy="55523"/>
              </a:xfrm>
              <a:custGeom>
                <a:avLst/>
                <a:gdLst>
                  <a:gd name="connsiteX0" fmla="*/ 33586 w 33585"/>
                  <a:gd name="connsiteY0" fmla="*/ 8561 h 55523"/>
                  <a:gd name="connsiteX1" fmla="*/ 30931 w 33585"/>
                  <a:gd name="connsiteY1" fmla="*/ 17493 h 55523"/>
                  <a:gd name="connsiteX2" fmla="*/ 23428 w 33585"/>
                  <a:gd name="connsiteY2" fmla="*/ 17493 h 55523"/>
                  <a:gd name="connsiteX3" fmla="*/ 19621 w 33585"/>
                  <a:gd name="connsiteY3" fmla="*/ 29638 h 55523"/>
                  <a:gd name="connsiteX4" fmla="*/ 17022 w 33585"/>
                  <a:gd name="connsiteY4" fmla="*/ 41114 h 55523"/>
                  <a:gd name="connsiteX5" fmla="*/ 20160 w 33585"/>
                  <a:gd name="connsiteY5" fmla="*/ 45533 h 55523"/>
                  <a:gd name="connsiteX6" fmla="*/ 25155 w 33585"/>
                  <a:gd name="connsiteY6" fmla="*/ 43658 h 55523"/>
                  <a:gd name="connsiteX7" fmla="*/ 22351 w 33585"/>
                  <a:gd name="connsiteY7" fmla="*/ 53500 h 55523"/>
                  <a:gd name="connsiteX8" fmla="*/ 10596 w 33585"/>
                  <a:gd name="connsiteY8" fmla="*/ 55524 h 55523"/>
                  <a:gd name="connsiteX9" fmla="*/ 2816 w 33585"/>
                  <a:gd name="connsiteY9" fmla="*/ 53296 h 55523"/>
                  <a:gd name="connsiteX10" fmla="*/ 67 w 33585"/>
                  <a:gd name="connsiteY10" fmla="*/ 45942 h 55523"/>
                  <a:gd name="connsiteX11" fmla="*/ 3280 w 33585"/>
                  <a:gd name="connsiteY11" fmla="*/ 31977 h 55523"/>
                  <a:gd name="connsiteX12" fmla="*/ 12305 w 33585"/>
                  <a:gd name="connsiteY12" fmla="*/ 2321 h 55523"/>
                  <a:gd name="connsiteX13" fmla="*/ 28554 w 33585"/>
                  <a:gd name="connsiteY13" fmla="*/ 0 h 55523"/>
                  <a:gd name="connsiteX14" fmla="*/ 26047 w 33585"/>
                  <a:gd name="connsiteY14" fmla="*/ 8579 h 55523"/>
                  <a:gd name="connsiteX15" fmla="*/ 33586 w 33585"/>
                  <a:gd name="connsiteY15" fmla="*/ 8579 h 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585" h="55523">
                    <a:moveTo>
                      <a:pt x="33586" y="8561"/>
                    </a:moveTo>
                    <a:lnTo>
                      <a:pt x="30931" y="17493"/>
                    </a:lnTo>
                    <a:lnTo>
                      <a:pt x="23428" y="17493"/>
                    </a:lnTo>
                    <a:cubicBezTo>
                      <a:pt x="22184" y="21244"/>
                      <a:pt x="20828" y="25905"/>
                      <a:pt x="19621" y="29638"/>
                    </a:cubicBezTo>
                    <a:cubicBezTo>
                      <a:pt x="18192" y="34224"/>
                      <a:pt x="17319" y="38031"/>
                      <a:pt x="17022" y="41114"/>
                    </a:cubicBezTo>
                    <a:cubicBezTo>
                      <a:pt x="16762" y="44029"/>
                      <a:pt x="17802" y="45533"/>
                      <a:pt x="20160" y="45533"/>
                    </a:cubicBezTo>
                    <a:cubicBezTo>
                      <a:pt x="21571" y="45533"/>
                      <a:pt x="23224" y="44921"/>
                      <a:pt x="25155" y="43658"/>
                    </a:cubicBezTo>
                    <a:lnTo>
                      <a:pt x="22351" y="53500"/>
                    </a:lnTo>
                    <a:cubicBezTo>
                      <a:pt x="17337" y="54837"/>
                      <a:pt x="13456" y="55524"/>
                      <a:pt x="10596" y="55524"/>
                    </a:cubicBezTo>
                    <a:cubicBezTo>
                      <a:pt x="7291" y="55524"/>
                      <a:pt x="4728" y="54781"/>
                      <a:pt x="2816" y="53296"/>
                    </a:cubicBezTo>
                    <a:cubicBezTo>
                      <a:pt x="643" y="51643"/>
                      <a:pt x="-267" y="49155"/>
                      <a:pt x="67" y="45942"/>
                    </a:cubicBezTo>
                    <a:cubicBezTo>
                      <a:pt x="402" y="42302"/>
                      <a:pt x="1497" y="37641"/>
                      <a:pt x="3280" y="31977"/>
                    </a:cubicBezTo>
                    <a:cubicBezTo>
                      <a:pt x="4691" y="27428"/>
                      <a:pt x="12305" y="2321"/>
                      <a:pt x="12305" y="2321"/>
                    </a:cubicBezTo>
                    <a:lnTo>
                      <a:pt x="28554" y="0"/>
                    </a:lnTo>
                    <a:lnTo>
                      <a:pt x="26047" y="8579"/>
                    </a:lnTo>
                    <a:lnTo>
                      <a:pt x="33586" y="8579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EA5D1238-B165-4FE0-BC25-34173E2793B6}"/>
                  </a:ext>
                </a:extLst>
              </p:cNvPr>
              <p:cNvSpPr/>
              <p:nvPr/>
            </p:nvSpPr>
            <p:spPr>
              <a:xfrm>
                <a:off x="7668966" y="495266"/>
                <a:ext cx="45273" cy="47130"/>
              </a:xfrm>
              <a:custGeom>
                <a:avLst/>
                <a:gdLst>
                  <a:gd name="connsiteX0" fmla="*/ 17666 w 45273"/>
                  <a:gd name="connsiteY0" fmla="*/ 21745 h 47130"/>
                  <a:gd name="connsiteX1" fmla="*/ 21342 w 45273"/>
                  <a:gd name="connsiteY1" fmla="*/ 14299 h 47130"/>
                  <a:gd name="connsiteX2" fmla="*/ 27972 w 45273"/>
                  <a:gd name="connsiteY2" fmla="*/ 10065 h 47130"/>
                  <a:gd name="connsiteX3" fmla="*/ 30887 w 45273"/>
                  <a:gd name="connsiteY3" fmla="*/ 13426 h 47130"/>
                  <a:gd name="connsiteX4" fmla="*/ 17666 w 45273"/>
                  <a:gd name="connsiteY4" fmla="*/ 21745 h 47130"/>
                  <a:gd name="connsiteX5" fmla="*/ 23051 w 45273"/>
                  <a:gd name="connsiteY5" fmla="*/ 37585 h 47130"/>
                  <a:gd name="connsiteX6" fmla="*/ 15790 w 45273"/>
                  <a:gd name="connsiteY6" fmla="*/ 30752 h 47130"/>
                  <a:gd name="connsiteX7" fmla="*/ 34211 w 45273"/>
                  <a:gd name="connsiteY7" fmla="*/ 25366 h 47130"/>
                  <a:gd name="connsiteX8" fmla="*/ 45223 w 45273"/>
                  <a:gd name="connsiteY8" fmla="*/ 10102 h 47130"/>
                  <a:gd name="connsiteX9" fmla="*/ 42234 w 45273"/>
                  <a:gd name="connsiteY9" fmla="*/ 2563 h 47130"/>
                  <a:gd name="connsiteX10" fmla="*/ 34286 w 45273"/>
                  <a:gd name="connsiteY10" fmla="*/ 0 h 47130"/>
                  <a:gd name="connsiteX11" fmla="*/ 11593 w 45273"/>
                  <a:gd name="connsiteY11" fmla="*/ 9619 h 47130"/>
                  <a:gd name="connsiteX12" fmla="*/ 80 w 45273"/>
                  <a:gd name="connsiteY12" fmla="*/ 32033 h 47130"/>
                  <a:gd name="connsiteX13" fmla="*/ 4797 w 45273"/>
                  <a:gd name="connsiteY13" fmla="*/ 43472 h 47130"/>
                  <a:gd name="connsiteX14" fmla="*/ 17071 w 45273"/>
                  <a:gd name="connsiteY14" fmla="*/ 47130 h 47130"/>
                  <a:gd name="connsiteX15" fmla="*/ 40469 w 45273"/>
                  <a:gd name="connsiteY15" fmla="*/ 42172 h 47130"/>
                  <a:gd name="connsiteX16" fmla="*/ 43719 w 45273"/>
                  <a:gd name="connsiteY16" fmla="*/ 30993 h 47130"/>
                  <a:gd name="connsiteX17" fmla="*/ 23051 w 45273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73" h="47130">
                    <a:moveTo>
                      <a:pt x="17666" y="21745"/>
                    </a:moveTo>
                    <a:cubicBezTo>
                      <a:pt x="18371" y="19071"/>
                      <a:pt x="19597" y="16620"/>
                      <a:pt x="21342" y="14299"/>
                    </a:cubicBezTo>
                    <a:cubicBezTo>
                      <a:pt x="23422" y="11495"/>
                      <a:pt x="25669" y="10065"/>
                      <a:pt x="27972" y="10065"/>
                    </a:cubicBezTo>
                    <a:cubicBezTo>
                      <a:pt x="30144" y="10065"/>
                      <a:pt x="31110" y="11161"/>
                      <a:pt x="30887" y="13426"/>
                    </a:cubicBezTo>
                    <a:cubicBezTo>
                      <a:pt x="30367" y="18997"/>
                      <a:pt x="25948" y="21745"/>
                      <a:pt x="17666" y="21745"/>
                    </a:cubicBezTo>
                    <a:moveTo>
                      <a:pt x="23051" y="37585"/>
                    </a:moveTo>
                    <a:cubicBezTo>
                      <a:pt x="17814" y="37585"/>
                      <a:pt x="15419" y="35301"/>
                      <a:pt x="15790" y="30752"/>
                    </a:cubicBezTo>
                    <a:cubicBezTo>
                      <a:pt x="22104" y="30752"/>
                      <a:pt x="28269" y="28950"/>
                      <a:pt x="34211" y="25366"/>
                    </a:cubicBezTo>
                    <a:cubicBezTo>
                      <a:pt x="40971" y="21244"/>
                      <a:pt x="44629" y="16174"/>
                      <a:pt x="45223" y="10102"/>
                    </a:cubicBezTo>
                    <a:cubicBezTo>
                      <a:pt x="45520" y="6927"/>
                      <a:pt x="44499" y="4457"/>
                      <a:pt x="42234" y="2563"/>
                    </a:cubicBezTo>
                    <a:cubicBezTo>
                      <a:pt x="40117" y="836"/>
                      <a:pt x="37461" y="0"/>
                      <a:pt x="34286" y="0"/>
                    </a:cubicBezTo>
                    <a:cubicBezTo>
                      <a:pt x="26003" y="0"/>
                      <a:pt x="18427" y="3194"/>
                      <a:pt x="11593" y="9619"/>
                    </a:cubicBezTo>
                    <a:cubicBezTo>
                      <a:pt x="4741" y="16026"/>
                      <a:pt x="878" y="23509"/>
                      <a:pt x="80" y="32033"/>
                    </a:cubicBezTo>
                    <a:cubicBezTo>
                      <a:pt x="-384" y="36936"/>
                      <a:pt x="1175" y="40724"/>
                      <a:pt x="4797" y="43472"/>
                    </a:cubicBezTo>
                    <a:cubicBezTo>
                      <a:pt x="7953" y="45886"/>
                      <a:pt x="12020" y="47130"/>
                      <a:pt x="17071" y="47130"/>
                    </a:cubicBezTo>
                    <a:cubicBezTo>
                      <a:pt x="23292" y="47130"/>
                      <a:pt x="31129" y="45459"/>
                      <a:pt x="40469" y="42172"/>
                    </a:cubicBezTo>
                    <a:lnTo>
                      <a:pt x="43719" y="30993"/>
                    </a:lnTo>
                    <a:cubicBezTo>
                      <a:pt x="35548" y="35376"/>
                      <a:pt x="28659" y="37585"/>
                      <a:pt x="23051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F874C2DA-035D-4641-B1F6-95017A7F0E43}"/>
                  </a:ext>
                </a:extLst>
              </p:cNvPr>
              <p:cNvSpPr/>
              <p:nvPr/>
            </p:nvSpPr>
            <p:spPr>
              <a:xfrm>
                <a:off x="6732779" y="465257"/>
                <a:ext cx="84632" cy="80184"/>
              </a:xfrm>
              <a:custGeom>
                <a:avLst/>
                <a:gdLst>
                  <a:gd name="connsiteX0" fmla="*/ 176 w 84632"/>
                  <a:gd name="connsiteY0" fmla="*/ 51420 h 80184"/>
                  <a:gd name="connsiteX1" fmla="*/ 30315 w 84632"/>
                  <a:gd name="connsiteY1" fmla="*/ 80185 h 80184"/>
                  <a:gd name="connsiteX2" fmla="*/ 63166 w 84632"/>
                  <a:gd name="connsiteY2" fmla="*/ 76118 h 80184"/>
                  <a:gd name="connsiteX3" fmla="*/ 66638 w 84632"/>
                  <a:gd name="connsiteY3" fmla="*/ 64716 h 80184"/>
                  <a:gd name="connsiteX4" fmla="*/ 64818 w 84632"/>
                  <a:gd name="connsiteY4" fmla="*/ 65199 h 80184"/>
                  <a:gd name="connsiteX5" fmla="*/ 40362 w 84632"/>
                  <a:gd name="connsiteY5" fmla="*/ 69916 h 80184"/>
                  <a:gd name="connsiteX6" fmla="*/ 21476 w 84632"/>
                  <a:gd name="connsiteY6" fmla="*/ 48913 h 80184"/>
                  <a:gd name="connsiteX7" fmla="*/ 57873 w 84632"/>
                  <a:gd name="connsiteY7" fmla="*/ 10269 h 80184"/>
                  <a:gd name="connsiteX8" fmla="*/ 80974 w 84632"/>
                  <a:gd name="connsiteY8" fmla="*/ 15264 h 80184"/>
                  <a:gd name="connsiteX9" fmla="*/ 84632 w 84632"/>
                  <a:gd name="connsiteY9" fmla="*/ 3008 h 80184"/>
                  <a:gd name="connsiteX10" fmla="*/ 60640 w 84632"/>
                  <a:gd name="connsiteY10" fmla="*/ 0 h 80184"/>
                  <a:gd name="connsiteX11" fmla="*/ 176 w 84632"/>
                  <a:gd name="connsiteY11" fmla="*/ 51420 h 80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32" h="80184">
                    <a:moveTo>
                      <a:pt x="176" y="51420"/>
                    </a:moveTo>
                    <a:cubicBezTo>
                      <a:pt x="-1569" y="69451"/>
                      <a:pt x="9721" y="80185"/>
                      <a:pt x="30315" y="80185"/>
                    </a:cubicBezTo>
                    <a:cubicBezTo>
                      <a:pt x="41829" y="80185"/>
                      <a:pt x="52878" y="78254"/>
                      <a:pt x="63166" y="76118"/>
                    </a:cubicBezTo>
                    <a:cubicBezTo>
                      <a:pt x="63556" y="74781"/>
                      <a:pt x="65710" y="67724"/>
                      <a:pt x="66638" y="64716"/>
                    </a:cubicBezTo>
                    <a:cubicBezTo>
                      <a:pt x="65747" y="64939"/>
                      <a:pt x="64818" y="65199"/>
                      <a:pt x="64818" y="65199"/>
                    </a:cubicBezTo>
                    <a:cubicBezTo>
                      <a:pt x="56870" y="67409"/>
                      <a:pt x="47920" y="69916"/>
                      <a:pt x="40362" y="69916"/>
                    </a:cubicBezTo>
                    <a:cubicBezTo>
                      <a:pt x="27864" y="69916"/>
                      <a:pt x="20269" y="61485"/>
                      <a:pt x="21476" y="48913"/>
                    </a:cubicBezTo>
                    <a:cubicBezTo>
                      <a:pt x="23259" y="30213"/>
                      <a:pt x="38319" y="10269"/>
                      <a:pt x="57873" y="10269"/>
                    </a:cubicBezTo>
                    <a:cubicBezTo>
                      <a:pt x="65190" y="10269"/>
                      <a:pt x="72952" y="11978"/>
                      <a:pt x="80974" y="15264"/>
                    </a:cubicBezTo>
                    <a:cubicBezTo>
                      <a:pt x="81587" y="13203"/>
                      <a:pt x="83945" y="5311"/>
                      <a:pt x="84632" y="3008"/>
                    </a:cubicBezTo>
                    <a:cubicBezTo>
                      <a:pt x="76629" y="1058"/>
                      <a:pt x="68569" y="0"/>
                      <a:pt x="60640" y="0"/>
                    </a:cubicBezTo>
                    <a:cubicBezTo>
                      <a:pt x="24410" y="19"/>
                      <a:pt x="2238" y="29879"/>
                      <a:pt x="176" y="51420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3ECC1294-D4CB-4E7C-91D4-822518F58EF3}"/>
                  </a:ext>
                </a:extLst>
              </p:cNvPr>
              <p:cNvSpPr/>
              <p:nvPr/>
            </p:nvSpPr>
            <p:spPr>
              <a:xfrm>
                <a:off x="7481025" y="465536"/>
                <a:ext cx="73378" cy="76507"/>
              </a:xfrm>
              <a:custGeom>
                <a:avLst/>
                <a:gdLst>
                  <a:gd name="connsiteX0" fmla="*/ 28895 w 73378"/>
                  <a:gd name="connsiteY0" fmla="*/ 43175 h 76507"/>
                  <a:gd name="connsiteX1" fmla="*/ 46369 w 73378"/>
                  <a:gd name="connsiteY1" fmla="*/ 55208 h 76507"/>
                  <a:gd name="connsiteX2" fmla="*/ 29173 w 73378"/>
                  <a:gd name="connsiteY2" fmla="*/ 67093 h 76507"/>
                  <a:gd name="connsiteX3" fmla="*/ 21912 w 73378"/>
                  <a:gd name="connsiteY3" fmla="*/ 66220 h 76507"/>
                  <a:gd name="connsiteX4" fmla="*/ 28895 w 73378"/>
                  <a:gd name="connsiteY4" fmla="*/ 43175 h 76507"/>
                  <a:gd name="connsiteX5" fmla="*/ 38830 w 73378"/>
                  <a:gd name="connsiteY5" fmla="*/ 10863 h 76507"/>
                  <a:gd name="connsiteX6" fmla="*/ 44234 w 73378"/>
                  <a:gd name="connsiteY6" fmla="*/ 10009 h 76507"/>
                  <a:gd name="connsiteX7" fmla="*/ 54540 w 73378"/>
                  <a:gd name="connsiteY7" fmla="*/ 16453 h 76507"/>
                  <a:gd name="connsiteX8" fmla="*/ 38904 w 73378"/>
                  <a:gd name="connsiteY8" fmla="*/ 31179 h 76507"/>
                  <a:gd name="connsiteX9" fmla="*/ 32757 w 73378"/>
                  <a:gd name="connsiteY9" fmla="*/ 31179 h 76507"/>
                  <a:gd name="connsiteX10" fmla="*/ 38830 w 73378"/>
                  <a:gd name="connsiteY10" fmla="*/ 10863 h 76507"/>
                  <a:gd name="connsiteX11" fmla="*/ 0 w 73378"/>
                  <a:gd name="connsiteY11" fmla="*/ 76508 h 76507"/>
                  <a:gd name="connsiteX12" fmla="*/ 37474 w 73378"/>
                  <a:gd name="connsiteY12" fmla="*/ 76508 h 76507"/>
                  <a:gd name="connsiteX13" fmla="*/ 65403 w 73378"/>
                  <a:gd name="connsiteY13" fmla="*/ 54800 h 76507"/>
                  <a:gd name="connsiteX14" fmla="*/ 49359 w 73378"/>
                  <a:gd name="connsiteY14" fmla="*/ 37121 h 76507"/>
                  <a:gd name="connsiteX15" fmla="*/ 49377 w 73378"/>
                  <a:gd name="connsiteY15" fmla="*/ 36898 h 76507"/>
                  <a:gd name="connsiteX16" fmla="*/ 73295 w 73378"/>
                  <a:gd name="connsiteY16" fmla="*/ 14707 h 76507"/>
                  <a:gd name="connsiteX17" fmla="*/ 46759 w 73378"/>
                  <a:gd name="connsiteY17" fmla="*/ 0 h 76507"/>
                  <a:gd name="connsiteX18" fmla="*/ 22525 w 73378"/>
                  <a:gd name="connsiteY18" fmla="*/ 0 h 76507"/>
                  <a:gd name="connsiteX19" fmla="*/ 0 w 73378"/>
                  <a:gd name="connsiteY19" fmla="*/ 76508 h 7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378" h="76507">
                    <a:moveTo>
                      <a:pt x="28895" y="43175"/>
                    </a:moveTo>
                    <a:cubicBezTo>
                      <a:pt x="37270" y="43175"/>
                      <a:pt x="47316" y="45181"/>
                      <a:pt x="46369" y="55208"/>
                    </a:cubicBezTo>
                    <a:cubicBezTo>
                      <a:pt x="45533" y="64382"/>
                      <a:pt x="37270" y="67093"/>
                      <a:pt x="29173" y="67093"/>
                    </a:cubicBezTo>
                    <a:cubicBezTo>
                      <a:pt x="26611" y="67093"/>
                      <a:pt x="24271" y="67019"/>
                      <a:pt x="21912" y="66220"/>
                    </a:cubicBezTo>
                    <a:lnTo>
                      <a:pt x="28895" y="43175"/>
                    </a:lnTo>
                    <a:close/>
                    <a:moveTo>
                      <a:pt x="38830" y="10863"/>
                    </a:moveTo>
                    <a:cubicBezTo>
                      <a:pt x="40371" y="10381"/>
                      <a:pt x="42507" y="10009"/>
                      <a:pt x="44234" y="10009"/>
                    </a:cubicBezTo>
                    <a:cubicBezTo>
                      <a:pt x="48950" y="10009"/>
                      <a:pt x="55097" y="10603"/>
                      <a:pt x="54540" y="16453"/>
                    </a:cubicBezTo>
                    <a:cubicBezTo>
                      <a:pt x="53500" y="27279"/>
                      <a:pt x="43008" y="31179"/>
                      <a:pt x="38904" y="31179"/>
                    </a:cubicBezTo>
                    <a:lnTo>
                      <a:pt x="32757" y="31179"/>
                    </a:lnTo>
                    <a:lnTo>
                      <a:pt x="38830" y="10863"/>
                    </a:lnTo>
                    <a:close/>
                    <a:moveTo>
                      <a:pt x="0" y="76508"/>
                    </a:moveTo>
                    <a:lnTo>
                      <a:pt x="37474" y="76508"/>
                    </a:lnTo>
                    <a:cubicBezTo>
                      <a:pt x="46109" y="76508"/>
                      <a:pt x="63825" y="71216"/>
                      <a:pt x="65403" y="54800"/>
                    </a:cubicBezTo>
                    <a:cubicBezTo>
                      <a:pt x="66350" y="44846"/>
                      <a:pt x="57975" y="39442"/>
                      <a:pt x="49359" y="37121"/>
                    </a:cubicBezTo>
                    <a:lnTo>
                      <a:pt x="49377" y="36898"/>
                    </a:lnTo>
                    <a:cubicBezTo>
                      <a:pt x="60129" y="34280"/>
                      <a:pt x="72218" y="26165"/>
                      <a:pt x="73295" y="14707"/>
                    </a:cubicBezTo>
                    <a:cubicBezTo>
                      <a:pt x="74707" y="-111"/>
                      <a:pt x="57752" y="0"/>
                      <a:pt x="46759" y="0"/>
                    </a:cubicBezTo>
                    <a:lnTo>
                      <a:pt x="22525" y="0"/>
                    </a:lnTo>
                    <a:lnTo>
                      <a:pt x="0" y="76508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1F95CAA-3DBB-4D9D-9F1C-96E2E6E708E6}"/>
                  </a:ext>
                </a:extLst>
              </p:cNvPr>
              <p:cNvSpPr/>
              <p:nvPr/>
            </p:nvSpPr>
            <p:spPr>
              <a:xfrm>
                <a:off x="7716046" y="495284"/>
                <a:ext cx="49191" cy="46054"/>
              </a:xfrm>
              <a:custGeom>
                <a:avLst/>
                <a:gdLst>
                  <a:gd name="connsiteX0" fmla="*/ 49192 w 49191"/>
                  <a:gd name="connsiteY0" fmla="*/ 966 h 46054"/>
                  <a:gd name="connsiteX1" fmla="*/ 43899 w 49191"/>
                  <a:gd name="connsiteY1" fmla="*/ 14857 h 46054"/>
                  <a:gd name="connsiteX2" fmla="*/ 39108 w 49191"/>
                  <a:gd name="connsiteY2" fmla="*/ 13798 h 46054"/>
                  <a:gd name="connsiteX3" fmla="*/ 27799 w 49191"/>
                  <a:gd name="connsiteY3" fmla="*/ 20966 h 46054"/>
                  <a:gd name="connsiteX4" fmla="*/ 19666 w 49191"/>
                  <a:gd name="connsiteY4" fmla="*/ 32015 h 46054"/>
                  <a:gd name="connsiteX5" fmla="*/ 15599 w 49191"/>
                  <a:gd name="connsiteY5" fmla="*/ 46054 h 46054"/>
                  <a:gd name="connsiteX6" fmla="*/ 0 w 49191"/>
                  <a:gd name="connsiteY6" fmla="*/ 46054 h 46054"/>
                  <a:gd name="connsiteX7" fmla="*/ 13315 w 49191"/>
                  <a:gd name="connsiteY7" fmla="*/ 168 h 46054"/>
                  <a:gd name="connsiteX8" fmla="*/ 28746 w 49191"/>
                  <a:gd name="connsiteY8" fmla="*/ 168 h 46054"/>
                  <a:gd name="connsiteX9" fmla="*/ 22024 w 49191"/>
                  <a:gd name="connsiteY9" fmla="*/ 20075 h 46054"/>
                  <a:gd name="connsiteX10" fmla="*/ 23008 w 49191"/>
                  <a:gd name="connsiteY10" fmla="*/ 20075 h 46054"/>
                  <a:gd name="connsiteX11" fmla="*/ 32256 w 49191"/>
                  <a:gd name="connsiteY11" fmla="*/ 7132 h 46054"/>
                  <a:gd name="connsiteX12" fmla="*/ 45366 w 49191"/>
                  <a:gd name="connsiteY12" fmla="*/ 1 h 46054"/>
                  <a:gd name="connsiteX13" fmla="*/ 49192 w 49191"/>
                  <a:gd name="connsiteY13" fmla="*/ 966 h 46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9191" h="46054">
                    <a:moveTo>
                      <a:pt x="49192" y="966"/>
                    </a:moveTo>
                    <a:lnTo>
                      <a:pt x="43899" y="14857"/>
                    </a:lnTo>
                    <a:cubicBezTo>
                      <a:pt x="42674" y="14188"/>
                      <a:pt x="40297" y="13798"/>
                      <a:pt x="39108" y="13798"/>
                    </a:cubicBezTo>
                    <a:cubicBezTo>
                      <a:pt x="36378" y="13798"/>
                      <a:pt x="32609" y="16175"/>
                      <a:pt x="27799" y="20966"/>
                    </a:cubicBezTo>
                    <a:cubicBezTo>
                      <a:pt x="23194" y="25516"/>
                      <a:pt x="20501" y="29230"/>
                      <a:pt x="19666" y="32015"/>
                    </a:cubicBezTo>
                    <a:lnTo>
                      <a:pt x="15599" y="46054"/>
                    </a:lnTo>
                    <a:lnTo>
                      <a:pt x="0" y="46054"/>
                    </a:lnTo>
                    <a:lnTo>
                      <a:pt x="13315" y="168"/>
                    </a:lnTo>
                    <a:lnTo>
                      <a:pt x="28746" y="168"/>
                    </a:lnTo>
                    <a:lnTo>
                      <a:pt x="22024" y="20075"/>
                    </a:lnTo>
                    <a:lnTo>
                      <a:pt x="23008" y="20075"/>
                    </a:lnTo>
                    <a:cubicBezTo>
                      <a:pt x="25571" y="15135"/>
                      <a:pt x="28653" y="10864"/>
                      <a:pt x="32256" y="7132"/>
                    </a:cubicBezTo>
                    <a:cubicBezTo>
                      <a:pt x="36843" y="2359"/>
                      <a:pt x="41244" y="1"/>
                      <a:pt x="45366" y="1"/>
                    </a:cubicBezTo>
                    <a:cubicBezTo>
                      <a:pt x="46889" y="-18"/>
                      <a:pt x="48189" y="279"/>
                      <a:pt x="49192" y="966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927AEDB8-641D-4084-8713-240FA0ACE2BD}"/>
                  </a:ext>
                </a:extLst>
              </p:cNvPr>
              <p:cNvSpPr/>
              <p:nvPr/>
            </p:nvSpPr>
            <p:spPr>
              <a:xfrm>
                <a:off x="6916110" y="495248"/>
                <a:ext cx="53105" cy="46127"/>
              </a:xfrm>
              <a:custGeom>
                <a:avLst/>
                <a:gdLst>
                  <a:gd name="connsiteX0" fmla="*/ 42785 w 53105"/>
                  <a:gd name="connsiteY0" fmla="*/ 46128 h 46127"/>
                  <a:gd name="connsiteX1" fmla="*/ 27298 w 53105"/>
                  <a:gd name="connsiteY1" fmla="*/ 46090 h 46127"/>
                  <a:gd name="connsiteX2" fmla="*/ 36044 w 53105"/>
                  <a:gd name="connsiteY2" fmla="*/ 15506 h 46127"/>
                  <a:gd name="connsiteX3" fmla="*/ 35301 w 53105"/>
                  <a:gd name="connsiteY3" fmla="*/ 14225 h 46127"/>
                  <a:gd name="connsiteX4" fmla="*/ 26592 w 53105"/>
                  <a:gd name="connsiteY4" fmla="*/ 22525 h 46127"/>
                  <a:gd name="connsiteX5" fmla="*/ 19666 w 53105"/>
                  <a:gd name="connsiteY5" fmla="*/ 32070 h 46127"/>
                  <a:gd name="connsiteX6" fmla="*/ 15617 w 53105"/>
                  <a:gd name="connsiteY6" fmla="*/ 46109 h 46127"/>
                  <a:gd name="connsiteX7" fmla="*/ 0 w 53105"/>
                  <a:gd name="connsiteY7" fmla="*/ 46109 h 46127"/>
                  <a:gd name="connsiteX8" fmla="*/ 13370 w 53105"/>
                  <a:gd name="connsiteY8" fmla="*/ 37 h 46127"/>
                  <a:gd name="connsiteX9" fmla="*/ 28783 w 53105"/>
                  <a:gd name="connsiteY9" fmla="*/ 37 h 46127"/>
                  <a:gd name="connsiteX10" fmla="*/ 22042 w 53105"/>
                  <a:gd name="connsiteY10" fmla="*/ 20111 h 46127"/>
                  <a:gd name="connsiteX11" fmla="*/ 23045 w 53105"/>
                  <a:gd name="connsiteY11" fmla="*/ 20111 h 46127"/>
                  <a:gd name="connsiteX12" fmla="*/ 32275 w 53105"/>
                  <a:gd name="connsiteY12" fmla="*/ 7149 h 46127"/>
                  <a:gd name="connsiteX13" fmla="*/ 45403 w 53105"/>
                  <a:gd name="connsiteY13" fmla="*/ 0 h 46127"/>
                  <a:gd name="connsiteX14" fmla="*/ 51513 w 53105"/>
                  <a:gd name="connsiteY14" fmla="*/ 2711 h 46127"/>
                  <a:gd name="connsiteX15" fmla="*/ 52497 w 53105"/>
                  <a:gd name="connsiteY15" fmla="*/ 11940 h 46127"/>
                  <a:gd name="connsiteX16" fmla="*/ 42785 w 53105"/>
                  <a:gd name="connsiteY16" fmla="*/ 46128 h 4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105" h="46127">
                    <a:moveTo>
                      <a:pt x="42785" y="46128"/>
                    </a:moveTo>
                    <a:lnTo>
                      <a:pt x="27298" y="46090"/>
                    </a:lnTo>
                    <a:cubicBezTo>
                      <a:pt x="27298" y="46090"/>
                      <a:pt x="35394" y="20835"/>
                      <a:pt x="36044" y="15506"/>
                    </a:cubicBezTo>
                    <a:cubicBezTo>
                      <a:pt x="36044" y="15506"/>
                      <a:pt x="36397" y="13816"/>
                      <a:pt x="35301" y="14225"/>
                    </a:cubicBezTo>
                    <a:cubicBezTo>
                      <a:pt x="34224" y="14596"/>
                      <a:pt x="30752" y="17809"/>
                      <a:pt x="26592" y="22525"/>
                    </a:cubicBezTo>
                    <a:cubicBezTo>
                      <a:pt x="22451" y="27261"/>
                      <a:pt x="20148" y="30436"/>
                      <a:pt x="19666" y="32070"/>
                    </a:cubicBezTo>
                    <a:lnTo>
                      <a:pt x="15617" y="46109"/>
                    </a:lnTo>
                    <a:lnTo>
                      <a:pt x="0" y="46109"/>
                    </a:lnTo>
                    <a:lnTo>
                      <a:pt x="13370" y="37"/>
                    </a:lnTo>
                    <a:lnTo>
                      <a:pt x="28783" y="37"/>
                    </a:lnTo>
                    <a:lnTo>
                      <a:pt x="22042" y="20111"/>
                    </a:lnTo>
                    <a:lnTo>
                      <a:pt x="23045" y="20111"/>
                    </a:lnTo>
                    <a:cubicBezTo>
                      <a:pt x="25645" y="15190"/>
                      <a:pt x="28691" y="10826"/>
                      <a:pt x="32275" y="7149"/>
                    </a:cubicBezTo>
                    <a:cubicBezTo>
                      <a:pt x="36936" y="2377"/>
                      <a:pt x="41299" y="0"/>
                      <a:pt x="45403" y="0"/>
                    </a:cubicBezTo>
                    <a:cubicBezTo>
                      <a:pt x="48003" y="0"/>
                      <a:pt x="50064" y="891"/>
                      <a:pt x="51513" y="2711"/>
                    </a:cubicBezTo>
                    <a:cubicBezTo>
                      <a:pt x="52479" y="3974"/>
                      <a:pt x="53946" y="6444"/>
                      <a:pt x="52497" y="11940"/>
                    </a:cubicBezTo>
                    <a:lnTo>
                      <a:pt x="42785" y="46128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0D3F852E-DCAD-4772-BCAC-CE3946DC6B10}"/>
                  </a:ext>
                </a:extLst>
              </p:cNvPr>
              <p:cNvSpPr/>
              <p:nvPr/>
            </p:nvSpPr>
            <p:spPr>
              <a:xfrm>
                <a:off x="6807606" y="477161"/>
                <a:ext cx="53060" cy="64214"/>
              </a:xfrm>
              <a:custGeom>
                <a:avLst/>
                <a:gdLst>
                  <a:gd name="connsiteX0" fmla="*/ 27279 w 53060"/>
                  <a:gd name="connsiteY0" fmla="*/ 64178 h 64214"/>
                  <a:gd name="connsiteX1" fmla="*/ 36063 w 53060"/>
                  <a:gd name="connsiteY1" fmla="*/ 33593 h 64214"/>
                  <a:gd name="connsiteX2" fmla="*/ 35301 w 53060"/>
                  <a:gd name="connsiteY2" fmla="*/ 32312 h 64214"/>
                  <a:gd name="connsiteX3" fmla="*/ 26611 w 53060"/>
                  <a:gd name="connsiteY3" fmla="*/ 40631 h 64214"/>
                  <a:gd name="connsiteX4" fmla="*/ 19666 w 53060"/>
                  <a:gd name="connsiteY4" fmla="*/ 50139 h 64214"/>
                  <a:gd name="connsiteX5" fmla="*/ 15599 w 53060"/>
                  <a:gd name="connsiteY5" fmla="*/ 64215 h 64214"/>
                  <a:gd name="connsiteX6" fmla="*/ 0 w 53060"/>
                  <a:gd name="connsiteY6" fmla="*/ 64215 h 64214"/>
                  <a:gd name="connsiteX7" fmla="*/ 18570 w 53060"/>
                  <a:gd name="connsiteY7" fmla="*/ 0 h 64214"/>
                  <a:gd name="connsiteX8" fmla="*/ 34057 w 53060"/>
                  <a:gd name="connsiteY8" fmla="*/ 0 h 64214"/>
                  <a:gd name="connsiteX9" fmla="*/ 21968 w 53060"/>
                  <a:gd name="connsiteY9" fmla="*/ 38198 h 64214"/>
                  <a:gd name="connsiteX10" fmla="*/ 22971 w 53060"/>
                  <a:gd name="connsiteY10" fmla="*/ 38198 h 64214"/>
                  <a:gd name="connsiteX11" fmla="*/ 32219 w 53060"/>
                  <a:gd name="connsiteY11" fmla="*/ 25218 h 64214"/>
                  <a:gd name="connsiteX12" fmla="*/ 45348 w 53060"/>
                  <a:gd name="connsiteY12" fmla="*/ 18050 h 64214"/>
                  <a:gd name="connsiteX13" fmla="*/ 51476 w 53060"/>
                  <a:gd name="connsiteY13" fmla="*/ 20798 h 64214"/>
                  <a:gd name="connsiteX14" fmla="*/ 52460 w 53060"/>
                  <a:gd name="connsiteY14" fmla="*/ 30028 h 64214"/>
                  <a:gd name="connsiteX15" fmla="*/ 42767 w 53060"/>
                  <a:gd name="connsiteY15" fmla="*/ 64196 h 64214"/>
                  <a:gd name="connsiteX16" fmla="*/ 27279 w 53060"/>
                  <a:gd name="connsiteY16" fmla="*/ 64196 h 6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060" h="64214">
                    <a:moveTo>
                      <a:pt x="27279" y="64178"/>
                    </a:moveTo>
                    <a:cubicBezTo>
                      <a:pt x="27279" y="64178"/>
                      <a:pt x="35060" y="38365"/>
                      <a:pt x="36063" y="33593"/>
                    </a:cubicBezTo>
                    <a:cubicBezTo>
                      <a:pt x="36063" y="33593"/>
                      <a:pt x="36601" y="31773"/>
                      <a:pt x="35301" y="32312"/>
                    </a:cubicBezTo>
                    <a:cubicBezTo>
                      <a:pt x="34020" y="32813"/>
                      <a:pt x="30752" y="35896"/>
                      <a:pt x="26611" y="40631"/>
                    </a:cubicBezTo>
                    <a:cubicBezTo>
                      <a:pt x="22432" y="45348"/>
                      <a:pt x="20130" y="48560"/>
                      <a:pt x="19666" y="50139"/>
                    </a:cubicBezTo>
                    <a:lnTo>
                      <a:pt x="15599" y="64215"/>
                    </a:lnTo>
                    <a:lnTo>
                      <a:pt x="0" y="64215"/>
                    </a:lnTo>
                    <a:lnTo>
                      <a:pt x="18570" y="0"/>
                    </a:lnTo>
                    <a:lnTo>
                      <a:pt x="34057" y="0"/>
                    </a:lnTo>
                    <a:cubicBezTo>
                      <a:pt x="30566" y="12832"/>
                      <a:pt x="26518" y="25534"/>
                      <a:pt x="21968" y="38198"/>
                    </a:cubicBezTo>
                    <a:lnTo>
                      <a:pt x="22971" y="38198"/>
                    </a:lnTo>
                    <a:cubicBezTo>
                      <a:pt x="25571" y="33277"/>
                      <a:pt x="28616" y="28932"/>
                      <a:pt x="32219" y="25218"/>
                    </a:cubicBezTo>
                    <a:cubicBezTo>
                      <a:pt x="36898" y="20445"/>
                      <a:pt x="41244" y="18050"/>
                      <a:pt x="45348" y="18050"/>
                    </a:cubicBezTo>
                    <a:cubicBezTo>
                      <a:pt x="47966" y="18050"/>
                      <a:pt x="50046" y="18960"/>
                      <a:pt x="51476" y="20798"/>
                    </a:cubicBezTo>
                    <a:cubicBezTo>
                      <a:pt x="52441" y="22042"/>
                      <a:pt x="53890" y="24531"/>
                      <a:pt x="52460" y="30028"/>
                    </a:cubicBezTo>
                    <a:lnTo>
                      <a:pt x="42767" y="64196"/>
                    </a:lnTo>
                    <a:lnTo>
                      <a:pt x="27279" y="64196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41B2E64-D5D0-43F1-A128-691205B8755B}"/>
                  </a:ext>
                </a:extLst>
              </p:cNvPr>
              <p:cNvSpPr/>
              <p:nvPr/>
            </p:nvSpPr>
            <p:spPr>
              <a:xfrm>
                <a:off x="7345762" y="477142"/>
                <a:ext cx="53079" cy="64214"/>
              </a:xfrm>
              <a:custGeom>
                <a:avLst/>
                <a:gdLst>
                  <a:gd name="connsiteX0" fmla="*/ 27298 w 53079"/>
                  <a:gd name="connsiteY0" fmla="*/ 64196 h 64214"/>
                  <a:gd name="connsiteX1" fmla="*/ 36044 w 53079"/>
                  <a:gd name="connsiteY1" fmla="*/ 33593 h 64214"/>
                  <a:gd name="connsiteX2" fmla="*/ 35301 w 53079"/>
                  <a:gd name="connsiteY2" fmla="*/ 32312 h 64214"/>
                  <a:gd name="connsiteX3" fmla="*/ 26592 w 53079"/>
                  <a:gd name="connsiteY3" fmla="*/ 40612 h 64214"/>
                  <a:gd name="connsiteX4" fmla="*/ 19666 w 53079"/>
                  <a:gd name="connsiteY4" fmla="*/ 50157 h 64214"/>
                  <a:gd name="connsiteX5" fmla="*/ 15580 w 53079"/>
                  <a:gd name="connsiteY5" fmla="*/ 64196 h 64214"/>
                  <a:gd name="connsiteX6" fmla="*/ 0 w 53079"/>
                  <a:gd name="connsiteY6" fmla="*/ 64196 h 64214"/>
                  <a:gd name="connsiteX7" fmla="*/ 18570 w 53079"/>
                  <a:gd name="connsiteY7" fmla="*/ 0 h 64214"/>
                  <a:gd name="connsiteX8" fmla="*/ 34076 w 53079"/>
                  <a:gd name="connsiteY8" fmla="*/ 0 h 64214"/>
                  <a:gd name="connsiteX9" fmla="*/ 21987 w 53079"/>
                  <a:gd name="connsiteY9" fmla="*/ 38217 h 64214"/>
                  <a:gd name="connsiteX10" fmla="*/ 22990 w 53079"/>
                  <a:gd name="connsiteY10" fmla="*/ 38217 h 64214"/>
                  <a:gd name="connsiteX11" fmla="*/ 32237 w 53079"/>
                  <a:gd name="connsiteY11" fmla="*/ 25236 h 64214"/>
                  <a:gd name="connsiteX12" fmla="*/ 45366 w 53079"/>
                  <a:gd name="connsiteY12" fmla="*/ 18087 h 64214"/>
                  <a:gd name="connsiteX13" fmla="*/ 51494 w 53079"/>
                  <a:gd name="connsiteY13" fmla="*/ 20817 h 64214"/>
                  <a:gd name="connsiteX14" fmla="*/ 52479 w 53079"/>
                  <a:gd name="connsiteY14" fmla="*/ 30028 h 64214"/>
                  <a:gd name="connsiteX15" fmla="*/ 42785 w 53079"/>
                  <a:gd name="connsiteY15" fmla="*/ 64215 h 64214"/>
                  <a:gd name="connsiteX16" fmla="*/ 27298 w 53079"/>
                  <a:gd name="connsiteY16" fmla="*/ 64215 h 6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079" h="64214">
                    <a:moveTo>
                      <a:pt x="27298" y="64196"/>
                    </a:moveTo>
                    <a:cubicBezTo>
                      <a:pt x="27298" y="64196"/>
                      <a:pt x="35060" y="38347"/>
                      <a:pt x="36044" y="33593"/>
                    </a:cubicBezTo>
                    <a:cubicBezTo>
                      <a:pt x="36044" y="33593"/>
                      <a:pt x="36620" y="31773"/>
                      <a:pt x="35301" y="32312"/>
                    </a:cubicBezTo>
                    <a:cubicBezTo>
                      <a:pt x="34002" y="32813"/>
                      <a:pt x="30770" y="35914"/>
                      <a:pt x="26592" y="40612"/>
                    </a:cubicBezTo>
                    <a:cubicBezTo>
                      <a:pt x="22432" y="45348"/>
                      <a:pt x="20148" y="48523"/>
                      <a:pt x="19666" y="50157"/>
                    </a:cubicBezTo>
                    <a:lnTo>
                      <a:pt x="15580" y="64196"/>
                    </a:lnTo>
                    <a:lnTo>
                      <a:pt x="0" y="64196"/>
                    </a:lnTo>
                    <a:lnTo>
                      <a:pt x="18570" y="0"/>
                    </a:lnTo>
                    <a:lnTo>
                      <a:pt x="34076" y="0"/>
                    </a:lnTo>
                    <a:cubicBezTo>
                      <a:pt x="30603" y="12795"/>
                      <a:pt x="26555" y="25534"/>
                      <a:pt x="21987" y="38217"/>
                    </a:cubicBezTo>
                    <a:lnTo>
                      <a:pt x="22990" y="38217"/>
                    </a:lnTo>
                    <a:cubicBezTo>
                      <a:pt x="25589" y="33277"/>
                      <a:pt x="28635" y="28932"/>
                      <a:pt x="32237" y="25236"/>
                    </a:cubicBezTo>
                    <a:cubicBezTo>
                      <a:pt x="36898" y="20483"/>
                      <a:pt x="41281" y="18087"/>
                      <a:pt x="45366" y="18087"/>
                    </a:cubicBezTo>
                    <a:cubicBezTo>
                      <a:pt x="47966" y="18087"/>
                      <a:pt x="50009" y="18997"/>
                      <a:pt x="51494" y="20817"/>
                    </a:cubicBezTo>
                    <a:cubicBezTo>
                      <a:pt x="52460" y="22080"/>
                      <a:pt x="53908" y="24549"/>
                      <a:pt x="52479" y="30028"/>
                    </a:cubicBezTo>
                    <a:lnTo>
                      <a:pt x="42785" y="64215"/>
                    </a:lnTo>
                    <a:lnTo>
                      <a:pt x="27298" y="64215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CF6E52C0-75F0-4E9A-9155-571E30A2A9C8}"/>
                </a:ext>
              </a:extLst>
            </p:cNvPr>
            <p:cNvGrpSpPr/>
            <p:nvPr userDrawn="1"/>
          </p:nvGrpSpPr>
          <p:grpSpPr>
            <a:xfrm>
              <a:off x="6732027" y="127323"/>
              <a:ext cx="345436" cy="299160"/>
              <a:chOff x="6732027" y="127323"/>
              <a:chExt cx="345436" cy="299160"/>
            </a:xfrm>
          </p:grpSpPr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E9011C98-2427-42D8-881A-585EC689217B}"/>
                  </a:ext>
                </a:extLst>
              </p:cNvPr>
              <p:cNvSpPr/>
              <p:nvPr/>
            </p:nvSpPr>
            <p:spPr>
              <a:xfrm>
                <a:off x="6732027" y="326763"/>
                <a:ext cx="172718" cy="99720"/>
              </a:xfrm>
              <a:custGeom>
                <a:avLst/>
                <a:gdLst>
                  <a:gd name="connsiteX0" fmla="*/ 115171 w 172718"/>
                  <a:gd name="connsiteY0" fmla="*/ 99720 h 99720"/>
                  <a:gd name="connsiteX1" fmla="*/ 0 w 172718"/>
                  <a:gd name="connsiteY1" fmla="*/ 99720 h 99720"/>
                  <a:gd name="connsiteX2" fmla="*/ 57585 w 172718"/>
                  <a:gd name="connsiteY2" fmla="*/ 0 h 99720"/>
                  <a:gd name="connsiteX3" fmla="*/ 172719 w 172718"/>
                  <a:gd name="connsiteY3" fmla="*/ 0 h 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18" h="99720">
                    <a:moveTo>
                      <a:pt x="115171" y="99720"/>
                    </a:moveTo>
                    <a:lnTo>
                      <a:pt x="0" y="99720"/>
                    </a:lnTo>
                    <a:lnTo>
                      <a:pt x="57585" y="0"/>
                    </a:lnTo>
                    <a:lnTo>
                      <a:pt x="17271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B4E63549-98E2-4BC3-AC1E-9B2EBD707002}"/>
                  </a:ext>
                </a:extLst>
              </p:cNvPr>
              <p:cNvSpPr/>
              <p:nvPr/>
            </p:nvSpPr>
            <p:spPr>
              <a:xfrm>
                <a:off x="6904745" y="326763"/>
                <a:ext cx="172718" cy="99720"/>
              </a:xfrm>
              <a:custGeom>
                <a:avLst/>
                <a:gdLst>
                  <a:gd name="connsiteX0" fmla="*/ 57567 w 172718"/>
                  <a:gd name="connsiteY0" fmla="*/ 99720 h 99720"/>
                  <a:gd name="connsiteX1" fmla="*/ 172719 w 172718"/>
                  <a:gd name="connsiteY1" fmla="*/ 99720 h 99720"/>
                  <a:gd name="connsiteX2" fmla="*/ 115133 w 172718"/>
                  <a:gd name="connsiteY2" fmla="*/ 0 h 99720"/>
                  <a:gd name="connsiteX3" fmla="*/ 0 w 172718"/>
                  <a:gd name="connsiteY3" fmla="*/ 0 h 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18" h="99720">
                    <a:moveTo>
                      <a:pt x="57567" y="99720"/>
                    </a:moveTo>
                    <a:lnTo>
                      <a:pt x="172719" y="99720"/>
                    </a:lnTo>
                    <a:lnTo>
                      <a:pt x="115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02DFA42E-EC8B-4651-BB9D-08B31337D373}"/>
                  </a:ext>
                </a:extLst>
              </p:cNvPr>
              <p:cNvSpPr/>
              <p:nvPr/>
            </p:nvSpPr>
            <p:spPr>
              <a:xfrm>
                <a:off x="6847197" y="127323"/>
                <a:ext cx="115114" cy="199440"/>
              </a:xfrm>
              <a:custGeom>
                <a:avLst/>
                <a:gdLst>
                  <a:gd name="connsiteX0" fmla="*/ 115115 w 115114"/>
                  <a:gd name="connsiteY0" fmla="*/ 99720 h 199440"/>
                  <a:gd name="connsiteX1" fmla="*/ 57548 w 115114"/>
                  <a:gd name="connsiteY1" fmla="*/ 0 h 199440"/>
                  <a:gd name="connsiteX2" fmla="*/ 0 w 115114"/>
                  <a:gd name="connsiteY2" fmla="*/ 99720 h 199440"/>
                  <a:gd name="connsiteX3" fmla="*/ 57548 w 115114"/>
                  <a:gd name="connsiteY3" fmla="*/ 199441 h 1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114" h="199440">
                    <a:moveTo>
                      <a:pt x="115115" y="99720"/>
                    </a:moveTo>
                    <a:lnTo>
                      <a:pt x="57548" y="0"/>
                    </a:lnTo>
                    <a:lnTo>
                      <a:pt x="0" y="99720"/>
                    </a:lnTo>
                    <a:lnTo>
                      <a:pt x="57548" y="199441"/>
                    </a:lnTo>
                    <a:close/>
                  </a:path>
                </a:pathLst>
              </a:custGeom>
              <a:solidFill>
                <a:srgbClr val="FF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B0DA19AA-8B4C-40D4-9508-A20991DEB437}"/>
                </a:ext>
              </a:extLst>
            </p:cNvPr>
            <p:cNvGrpSpPr/>
            <p:nvPr userDrawn="1"/>
          </p:nvGrpSpPr>
          <p:grpSpPr>
            <a:xfrm>
              <a:off x="7109609" y="214508"/>
              <a:ext cx="654477" cy="214037"/>
              <a:chOff x="7109609" y="214508"/>
              <a:chExt cx="654477" cy="214037"/>
            </a:xfrm>
          </p:grpSpPr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8CCE0129-A0E3-4AB0-83F5-C35753827483}"/>
                  </a:ext>
                </a:extLst>
              </p:cNvPr>
              <p:cNvSpPr/>
              <p:nvPr/>
            </p:nvSpPr>
            <p:spPr>
              <a:xfrm>
                <a:off x="7109609" y="330013"/>
                <a:ext cx="72794" cy="96470"/>
              </a:xfrm>
              <a:custGeom>
                <a:avLst/>
                <a:gdLst>
                  <a:gd name="connsiteX0" fmla="*/ 19554 w 72794"/>
                  <a:gd name="connsiteY0" fmla="*/ 54001 h 96470"/>
                  <a:gd name="connsiteX1" fmla="*/ 65663 w 72794"/>
                  <a:gd name="connsiteY1" fmla="*/ 54001 h 96470"/>
                  <a:gd name="connsiteX2" fmla="*/ 65663 w 72794"/>
                  <a:gd name="connsiteY2" fmla="*/ 37307 h 96470"/>
                  <a:gd name="connsiteX3" fmla="*/ 19554 w 72794"/>
                  <a:gd name="connsiteY3" fmla="*/ 37307 h 96470"/>
                  <a:gd name="connsiteX4" fmla="*/ 19554 w 72794"/>
                  <a:gd name="connsiteY4" fmla="*/ 16713 h 96470"/>
                  <a:gd name="connsiteX5" fmla="*/ 71438 w 72794"/>
                  <a:gd name="connsiteY5" fmla="*/ 16713 h 96470"/>
                  <a:gd name="connsiteX6" fmla="*/ 71438 w 72794"/>
                  <a:gd name="connsiteY6" fmla="*/ 0 h 96470"/>
                  <a:gd name="connsiteX7" fmla="*/ 19554 w 72794"/>
                  <a:gd name="connsiteY7" fmla="*/ 0 h 96470"/>
                  <a:gd name="connsiteX8" fmla="*/ 0 w 72794"/>
                  <a:gd name="connsiteY8" fmla="*/ 0 h 96470"/>
                  <a:gd name="connsiteX9" fmla="*/ 0 w 72794"/>
                  <a:gd name="connsiteY9" fmla="*/ 16713 h 96470"/>
                  <a:gd name="connsiteX10" fmla="*/ 0 w 72794"/>
                  <a:gd name="connsiteY10" fmla="*/ 79702 h 96470"/>
                  <a:gd name="connsiteX11" fmla="*/ 0 w 72794"/>
                  <a:gd name="connsiteY11" fmla="*/ 96471 h 96470"/>
                  <a:gd name="connsiteX12" fmla="*/ 19554 w 72794"/>
                  <a:gd name="connsiteY12" fmla="*/ 96471 h 96470"/>
                  <a:gd name="connsiteX13" fmla="*/ 72794 w 72794"/>
                  <a:gd name="connsiteY13" fmla="*/ 96471 h 96470"/>
                  <a:gd name="connsiteX14" fmla="*/ 72794 w 72794"/>
                  <a:gd name="connsiteY14" fmla="*/ 79702 h 96470"/>
                  <a:gd name="connsiteX15" fmla="*/ 19554 w 72794"/>
                  <a:gd name="connsiteY15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94" h="96470">
                    <a:moveTo>
                      <a:pt x="19554" y="54001"/>
                    </a:moveTo>
                    <a:lnTo>
                      <a:pt x="65663" y="54001"/>
                    </a:lnTo>
                    <a:lnTo>
                      <a:pt x="65663" y="37307"/>
                    </a:lnTo>
                    <a:lnTo>
                      <a:pt x="19554" y="37307"/>
                    </a:lnTo>
                    <a:lnTo>
                      <a:pt x="19554" y="16713"/>
                    </a:lnTo>
                    <a:lnTo>
                      <a:pt x="71438" y="16713"/>
                    </a:lnTo>
                    <a:lnTo>
                      <a:pt x="71438" y="0"/>
                    </a:lnTo>
                    <a:lnTo>
                      <a:pt x="1955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54" y="96471"/>
                    </a:lnTo>
                    <a:lnTo>
                      <a:pt x="72794" y="96471"/>
                    </a:lnTo>
                    <a:lnTo>
                      <a:pt x="72794" y="79702"/>
                    </a:lnTo>
                    <a:lnTo>
                      <a:pt x="19554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8FE1BB17-3F1B-4AFE-9A18-7CA2B989E652}"/>
                  </a:ext>
                </a:extLst>
              </p:cNvPr>
              <p:cNvSpPr/>
              <p:nvPr/>
            </p:nvSpPr>
            <p:spPr>
              <a:xfrm>
                <a:off x="7109609" y="217442"/>
                <a:ext cx="96155" cy="96452"/>
              </a:xfrm>
              <a:custGeom>
                <a:avLst/>
                <a:gdLst>
                  <a:gd name="connsiteX0" fmla="*/ 18217 w 96155"/>
                  <a:gd name="connsiteY0" fmla="*/ 24754 h 96452"/>
                  <a:gd name="connsiteX1" fmla="*/ 38681 w 96155"/>
                  <a:gd name="connsiteY1" fmla="*/ 96452 h 96452"/>
                  <a:gd name="connsiteX2" fmla="*/ 39517 w 96155"/>
                  <a:gd name="connsiteY2" fmla="*/ 96452 h 96452"/>
                  <a:gd name="connsiteX3" fmla="*/ 56657 w 96155"/>
                  <a:gd name="connsiteY3" fmla="*/ 96452 h 96452"/>
                  <a:gd name="connsiteX4" fmla="*/ 57474 w 96155"/>
                  <a:gd name="connsiteY4" fmla="*/ 96452 h 96452"/>
                  <a:gd name="connsiteX5" fmla="*/ 77938 w 96155"/>
                  <a:gd name="connsiteY5" fmla="*/ 24754 h 96452"/>
                  <a:gd name="connsiteX6" fmla="*/ 77938 w 96155"/>
                  <a:gd name="connsiteY6" fmla="*/ 96452 h 96452"/>
                  <a:gd name="connsiteX7" fmla="*/ 96155 w 96155"/>
                  <a:gd name="connsiteY7" fmla="*/ 96452 h 96452"/>
                  <a:gd name="connsiteX8" fmla="*/ 96155 w 96155"/>
                  <a:gd name="connsiteY8" fmla="*/ 0 h 96452"/>
                  <a:gd name="connsiteX9" fmla="*/ 86220 w 96155"/>
                  <a:gd name="connsiteY9" fmla="*/ 0 h 96452"/>
                  <a:gd name="connsiteX10" fmla="*/ 77659 w 96155"/>
                  <a:gd name="connsiteY10" fmla="*/ 0 h 96452"/>
                  <a:gd name="connsiteX11" fmla="*/ 68282 w 96155"/>
                  <a:gd name="connsiteY11" fmla="*/ 0 h 96452"/>
                  <a:gd name="connsiteX12" fmla="*/ 48077 w 96155"/>
                  <a:gd name="connsiteY12" fmla="*/ 67706 h 96452"/>
                  <a:gd name="connsiteX13" fmla="*/ 27892 w 96155"/>
                  <a:gd name="connsiteY13" fmla="*/ 0 h 96452"/>
                  <a:gd name="connsiteX14" fmla="*/ 18533 w 96155"/>
                  <a:gd name="connsiteY14" fmla="*/ 0 h 96452"/>
                  <a:gd name="connsiteX15" fmla="*/ 9953 w 96155"/>
                  <a:gd name="connsiteY15" fmla="*/ 0 h 96452"/>
                  <a:gd name="connsiteX16" fmla="*/ 0 w 96155"/>
                  <a:gd name="connsiteY16" fmla="*/ 0 h 96452"/>
                  <a:gd name="connsiteX17" fmla="*/ 0 w 96155"/>
                  <a:gd name="connsiteY17" fmla="*/ 96452 h 96452"/>
                  <a:gd name="connsiteX18" fmla="*/ 18217 w 96155"/>
                  <a:gd name="connsiteY18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6155" h="96452">
                    <a:moveTo>
                      <a:pt x="18217" y="24754"/>
                    </a:moveTo>
                    <a:lnTo>
                      <a:pt x="38681" y="96452"/>
                    </a:lnTo>
                    <a:lnTo>
                      <a:pt x="39517" y="96452"/>
                    </a:lnTo>
                    <a:lnTo>
                      <a:pt x="56657" y="96452"/>
                    </a:lnTo>
                    <a:lnTo>
                      <a:pt x="57474" y="96452"/>
                    </a:lnTo>
                    <a:lnTo>
                      <a:pt x="77938" y="24754"/>
                    </a:lnTo>
                    <a:lnTo>
                      <a:pt x="77938" y="96452"/>
                    </a:lnTo>
                    <a:lnTo>
                      <a:pt x="96155" y="96452"/>
                    </a:lnTo>
                    <a:lnTo>
                      <a:pt x="96155" y="0"/>
                    </a:lnTo>
                    <a:lnTo>
                      <a:pt x="86220" y="0"/>
                    </a:lnTo>
                    <a:lnTo>
                      <a:pt x="77659" y="0"/>
                    </a:lnTo>
                    <a:lnTo>
                      <a:pt x="68282" y="0"/>
                    </a:lnTo>
                    <a:lnTo>
                      <a:pt x="48077" y="67706"/>
                    </a:lnTo>
                    <a:lnTo>
                      <a:pt x="27892" y="0"/>
                    </a:lnTo>
                    <a:lnTo>
                      <a:pt x="18533" y="0"/>
                    </a:lnTo>
                    <a:lnTo>
                      <a:pt x="9953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18217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60E73317-5DD4-4028-89A9-99A9AF36A5ED}"/>
                  </a:ext>
                </a:extLst>
              </p:cNvPr>
              <p:cNvSpPr/>
              <p:nvPr/>
            </p:nvSpPr>
            <p:spPr>
              <a:xfrm>
                <a:off x="7552464" y="217442"/>
                <a:ext cx="19442" cy="96452"/>
              </a:xfrm>
              <a:custGeom>
                <a:avLst/>
                <a:gdLst>
                  <a:gd name="connsiteX0" fmla="*/ 0 w 19442"/>
                  <a:gd name="connsiteY0" fmla="*/ 0 h 96452"/>
                  <a:gd name="connsiteX1" fmla="*/ 19443 w 19442"/>
                  <a:gd name="connsiteY1" fmla="*/ 0 h 96452"/>
                  <a:gd name="connsiteX2" fmla="*/ 19443 w 19442"/>
                  <a:gd name="connsiteY2" fmla="*/ 96452 h 96452"/>
                  <a:gd name="connsiteX3" fmla="*/ 0 w 19442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" h="96452">
                    <a:moveTo>
                      <a:pt x="0" y="0"/>
                    </a:moveTo>
                    <a:lnTo>
                      <a:pt x="19443" y="0"/>
                    </a:lnTo>
                    <a:lnTo>
                      <a:pt x="19443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B7D40123-9E9B-4BC3-B4BD-AC300AC288B4}"/>
                  </a:ext>
                </a:extLst>
              </p:cNvPr>
              <p:cNvSpPr/>
              <p:nvPr/>
            </p:nvSpPr>
            <p:spPr>
              <a:xfrm>
                <a:off x="7568304" y="330013"/>
                <a:ext cx="19424" cy="96470"/>
              </a:xfrm>
              <a:custGeom>
                <a:avLst/>
                <a:gdLst>
                  <a:gd name="connsiteX0" fmla="*/ 0 w 19424"/>
                  <a:gd name="connsiteY0" fmla="*/ 0 h 96470"/>
                  <a:gd name="connsiteX1" fmla="*/ 19424 w 19424"/>
                  <a:gd name="connsiteY1" fmla="*/ 0 h 96470"/>
                  <a:gd name="connsiteX2" fmla="*/ 19424 w 19424"/>
                  <a:gd name="connsiteY2" fmla="*/ 96471 h 96470"/>
                  <a:gd name="connsiteX3" fmla="*/ 0 w 19424"/>
                  <a:gd name="connsiteY3" fmla="*/ 96471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4" h="96470">
                    <a:moveTo>
                      <a:pt x="0" y="0"/>
                    </a:moveTo>
                    <a:lnTo>
                      <a:pt x="19424" y="0"/>
                    </a:lnTo>
                    <a:lnTo>
                      <a:pt x="19424" y="96471"/>
                    </a:lnTo>
                    <a:lnTo>
                      <a:pt x="0" y="96471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1C182F41-8F60-4A19-AF74-B40080218BEB}"/>
                  </a:ext>
                </a:extLst>
              </p:cNvPr>
              <p:cNvSpPr/>
              <p:nvPr/>
            </p:nvSpPr>
            <p:spPr>
              <a:xfrm>
                <a:off x="7744644" y="217442"/>
                <a:ext cx="19442" cy="96452"/>
              </a:xfrm>
              <a:custGeom>
                <a:avLst/>
                <a:gdLst>
                  <a:gd name="connsiteX0" fmla="*/ 0 w 19442"/>
                  <a:gd name="connsiteY0" fmla="*/ 0 h 96452"/>
                  <a:gd name="connsiteX1" fmla="*/ 19443 w 19442"/>
                  <a:gd name="connsiteY1" fmla="*/ 0 h 96452"/>
                  <a:gd name="connsiteX2" fmla="*/ 19443 w 19442"/>
                  <a:gd name="connsiteY2" fmla="*/ 96452 h 96452"/>
                  <a:gd name="connsiteX3" fmla="*/ 0 w 19442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" h="96452">
                    <a:moveTo>
                      <a:pt x="0" y="0"/>
                    </a:moveTo>
                    <a:lnTo>
                      <a:pt x="19443" y="0"/>
                    </a:lnTo>
                    <a:lnTo>
                      <a:pt x="19443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401A7A25-9E95-4879-B6D5-0F76D117A9EA}"/>
                  </a:ext>
                </a:extLst>
              </p:cNvPr>
              <p:cNvSpPr/>
              <p:nvPr/>
            </p:nvSpPr>
            <p:spPr>
              <a:xfrm>
                <a:off x="7213526" y="217442"/>
                <a:ext cx="19424" cy="96452"/>
              </a:xfrm>
              <a:custGeom>
                <a:avLst/>
                <a:gdLst>
                  <a:gd name="connsiteX0" fmla="*/ 0 w 19424"/>
                  <a:gd name="connsiteY0" fmla="*/ 0 h 96452"/>
                  <a:gd name="connsiteX1" fmla="*/ 19424 w 19424"/>
                  <a:gd name="connsiteY1" fmla="*/ 0 h 96452"/>
                  <a:gd name="connsiteX2" fmla="*/ 19424 w 19424"/>
                  <a:gd name="connsiteY2" fmla="*/ 96452 h 96452"/>
                  <a:gd name="connsiteX3" fmla="*/ 0 w 19424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4" h="96452">
                    <a:moveTo>
                      <a:pt x="0" y="0"/>
                    </a:moveTo>
                    <a:lnTo>
                      <a:pt x="19424" y="0"/>
                    </a:lnTo>
                    <a:lnTo>
                      <a:pt x="19424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C4414048-A460-48EC-AC22-0A16833DC0CE}"/>
                  </a:ext>
                </a:extLst>
              </p:cNvPr>
              <p:cNvSpPr/>
              <p:nvPr/>
            </p:nvSpPr>
            <p:spPr>
              <a:xfrm>
                <a:off x="7659742" y="217442"/>
                <a:ext cx="76879" cy="96452"/>
              </a:xfrm>
              <a:custGeom>
                <a:avLst/>
                <a:gdLst>
                  <a:gd name="connsiteX0" fmla="*/ 57752 w 76879"/>
                  <a:gd name="connsiteY0" fmla="*/ 37623 h 96452"/>
                  <a:gd name="connsiteX1" fmla="*/ 19127 w 76879"/>
                  <a:gd name="connsiteY1" fmla="*/ 37623 h 96452"/>
                  <a:gd name="connsiteX2" fmla="*/ 19127 w 76879"/>
                  <a:gd name="connsiteY2" fmla="*/ 0 h 96452"/>
                  <a:gd name="connsiteX3" fmla="*/ 0 w 76879"/>
                  <a:gd name="connsiteY3" fmla="*/ 0 h 96452"/>
                  <a:gd name="connsiteX4" fmla="*/ 0 w 76879"/>
                  <a:gd name="connsiteY4" fmla="*/ 96452 h 96452"/>
                  <a:gd name="connsiteX5" fmla="*/ 19127 w 76879"/>
                  <a:gd name="connsiteY5" fmla="*/ 96452 h 96452"/>
                  <a:gd name="connsiteX6" fmla="*/ 19127 w 76879"/>
                  <a:gd name="connsiteY6" fmla="*/ 54354 h 96452"/>
                  <a:gd name="connsiteX7" fmla="*/ 57752 w 76879"/>
                  <a:gd name="connsiteY7" fmla="*/ 54354 h 96452"/>
                  <a:gd name="connsiteX8" fmla="*/ 57752 w 76879"/>
                  <a:gd name="connsiteY8" fmla="*/ 96452 h 96452"/>
                  <a:gd name="connsiteX9" fmla="*/ 76879 w 76879"/>
                  <a:gd name="connsiteY9" fmla="*/ 96452 h 96452"/>
                  <a:gd name="connsiteX10" fmla="*/ 76879 w 76879"/>
                  <a:gd name="connsiteY10" fmla="*/ 0 h 96452"/>
                  <a:gd name="connsiteX11" fmla="*/ 57752 w 76879"/>
                  <a:gd name="connsiteY11" fmla="*/ 0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879" h="96452">
                    <a:moveTo>
                      <a:pt x="57752" y="37623"/>
                    </a:moveTo>
                    <a:lnTo>
                      <a:pt x="19127" y="37623"/>
                    </a:lnTo>
                    <a:lnTo>
                      <a:pt x="19127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19127" y="96452"/>
                    </a:lnTo>
                    <a:lnTo>
                      <a:pt x="19127" y="54354"/>
                    </a:lnTo>
                    <a:lnTo>
                      <a:pt x="57752" y="54354"/>
                    </a:lnTo>
                    <a:lnTo>
                      <a:pt x="57752" y="96452"/>
                    </a:lnTo>
                    <a:lnTo>
                      <a:pt x="76879" y="96452"/>
                    </a:lnTo>
                    <a:lnTo>
                      <a:pt x="76879" y="0"/>
                    </a:lnTo>
                    <a:lnTo>
                      <a:pt x="577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072E94EF-C96D-4B1D-9058-9A0FA7E02692}"/>
                  </a:ext>
                </a:extLst>
              </p:cNvPr>
              <p:cNvSpPr/>
              <p:nvPr/>
            </p:nvSpPr>
            <p:spPr>
              <a:xfrm>
                <a:off x="7238112" y="217442"/>
                <a:ext cx="67000" cy="96452"/>
              </a:xfrm>
              <a:custGeom>
                <a:avLst/>
                <a:gdLst>
                  <a:gd name="connsiteX0" fmla="*/ 23584 w 67000"/>
                  <a:gd name="connsiteY0" fmla="*/ 96452 h 96452"/>
                  <a:gd name="connsiteX1" fmla="*/ 43416 w 67000"/>
                  <a:gd name="connsiteY1" fmla="*/ 96452 h 96452"/>
                  <a:gd name="connsiteX2" fmla="*/ 43416 w 67000"/>
                  <a:gd name="connsiteY2" fmla="*/ 16713 h 96452"/>
                  <a:gd name="connsiteX3" fmla="*/ 67000 w 67000"/>
                  <a:gd name="connsiteY3" fmla="*/ 16713 h 96452"/>
                  <a:gd name="connsiteX4" fmla="*/ 67000 w 67000"/>
                  <a:gd name="connsiteY4" fmla="*/ 0 h 96452"/>
                  <a:gd name="connsiteX5" fmla="*/ 43416 w 67000"/>
                  <a:gd name="connsiteY5" fmla="*/ 0 h 96452"/>
                  <a:gd name="connsiteX6" fmla="*/ 23584 w 67000"/>
                  <a:gd name="connsiteY6" fmla="*/ 0 h 96452"/>
                  <a:gd name="connsiteX7" fmla="*/ 0 w 67000"/>
                  <a:gd name="connsiteY7" fmla="*/ 0 h 96452"/>
                  <a:gd name="connsiteX8" fmla="*/ 0 w 67000"/>
                  <a:gd name="connsiteY8" fmla="*/ 16713 h 96452"/>
                  <a:gd name="connsiteX9" fmla="*/ 23584 w 67000"/>
                  <a:gd name="connsiteY9" fmla="*/ 16713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00" h="96452">
                    <a:moveTo>
                      <a:pt x="23584" y="96452"/>
                    </a:moveTo>
                    <a:lnTo>
                      <a:pt x="43416" y="96452"/>
                    </a:lnTo>
                    <a:lnTo>
                      <a:pt x="43416" y="16713"/>
                    </a:lnTo>
                    <a:lnTo>
                      <a:pt x="67000" y="16713"/>
                    </a:lnTo>
                    <a:lnTo>
                      <a:pt x="67000" y="0"/>
                    </a:lnTo>
                    <a:lnTo>
                      <a:pt x="43416" y="0"/>
                    </a:lnTo>
                    <a:lnTo>
                      <a:pt x="2358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23584" y="16713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E9B7D4AC-4C68-4DF2-837F-77D9C22E2DCB}"/>
                  </a:ext>
                </a:extLst>
              </p:cNvPr>
              <p:cNvSpPr/>
              <p:nvPr/>
            </p:nvSpPr>
            <p:spPr>
              <a:xfrm>
                <a:off x="7415344" y="330013"/>
                <a:ext cx="67000" cy="96470"/>
              </a:xfrm>
              <a:custGeom>
                <a:avLst/>
                <a:gdLst>
                  <a:gd name="connsiteX0" fmla="*/ 23584 w 67000"/>
                  <a:gd name="connsiteY0" fmla="*/ 96471 h 96470"/>
                  <a:gd name="connsiteX1" fmla="*/ 43416 w 67000"/>
                  <a:gd name="connsiteY1" fmla="*/ 96471 h 96470"/>
                  <a:gd name="connsiteX2" fmla="*/ 43416 w 67000"/>
                  <a:gd name="connsiteY2" fmla="*/ 16713 h 96470"/>
                  <a:gd name="connsiteX3" fmla="*/ 67000 w 67000"/>
                  <a:gd name="connsiteY3" fmla="*/ 16713 h 96470"/>
                  <a:gd name="connsiteX4" fmla="*/ 67000 w 67000"/>
                  <a:gd name="connsiteY4" fmla="*/ 0 h 96470"/>
                  <a:gd name="connsiteX5" fmla="*/ 43416 w 67000"/>
                  <a:gd name="connsiteY5" fmla="*/ 0 h 96470"/>
                  <a:gd name="connsiteX6" fmla="*/ 23584 w 67000"/>
                  <a:gd name="connsiteY6" fmla="*/ 0 h 96470"/>
                  <a:gd name="connsiteX7" fmla="*/ 0 w 67000"/>
                  <a:gd name="connsiteY7" fmla="*/ 0 h 96470"/>
                  <a:gd name="connsiteX8" fmla="*/ 0 w 67000"/>
                  <a:gd name="connsiteY8" fmla="*/ 16713 h 96470"/>
                  <a:gd name="connsiteX9" fmla="*/ 23584 w 67000"/>
                  <a:gd name="connsiteY9" fmla="*/ 16713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00" h="96470">
                    <a:moveTo>
                      <a:pt x="23584" y="96471"/>
                    </a:moveTo>
                    <a:lnTo>
                      <a:pt x="43416" y="96471"/>
                    </a:lnTo>
                    <a:lnTo>
                      <a:pt x="43416" y="16713"/>
                    </a:lnTo>
                    <a:lnTo>
                      <a:pt x="67000" y="16713"/>
                    </a:lnTo>
                    <a:lnTo>
                      <a:pt x="67000" y="0"/>
                    </a:lnTo>
                    <a:lnTo>
                      <a:pt x="43416" y="0"/>
                    </a:lnTo>
                    <a:lnTo>
                      <a:pt x="2358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23584" y="16713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1D04D52D-9091-4826-A113-DB030AAC9F08}"/>
                  </a:ext>
                </a:extLst>
              </p:cNvPr>
              <p:cNvSpPr/>
              <p:nvPr/>
            </p:nvSpPr>
            <p:spPr>
              <a:xfrm>
                <a:off x="7387637" y="217442"/>
                <a:ext cx="76508" cy="99163"/>
              </a:xfrm>
              <a:custGeom>
                <a:avLst/>
                <a:gdLst>
                  <a:gd name="connsiteX0" fmla="*/ 38050 w 76508"/>
                  <a:gd name="connsiteY0" fmla="*/ 99163 h 99163"/>
                  <a:gd name="connsiteX1" fmla="*/ 76508 w 76508"/>
                  <a:gd name="connsiteY1" fmla="*/ 66369 h 99163"/>
                  <a:gd name="connsiteX2" fmla="*/ 76508 w 76508"/>
                  <a:gd name="connsiteY2" fmla="*/ 0 h 99163"/>
                  <a:gd name="connsiteX3" fmla="*/ 57084 w 76508"/>
                  <a:gd name="connsiteY3" fmla="*/ 0 h 99163"/>
                  <a:gd name="connsiteX4" fmla="*/ 57084 w 76508"/>
                  <a:gd name="connsiteY4" fmla="*/ 68114 h 99163"/>
                  <a:gd name="connsiteX5" fmla="*/ 38031 w 76508"/>
                  <a:gd name="connsiteY5" fmla="*/ 83342 h 99163"/>
                  <a:gd name="connsiteX6" fmla="*/ 19108 w 76508"/>
                  <a:gd name="connsiteY6" fmla="*/ 68114 h 99163"/>
                  <a:gd name="connsiteX7" fmla="*/ 19108 w 76508"/>
                  <a:gd name="connsiteY7" fmla="*/ 0 h 99163"/>
                  <a:gd name="connsiteX8" fmla="*/ 0 w 76508"/>
                  <a:gd name="connsiteY8" fmla="*/ 0 h 99163"/>
                  <a:gd name="connsiteX9" fmla="*/ 0 w 76508"/>
                  <a:gd name="connsiteY9" fmla="*/ 66369 h 99163"/>
                  <a:gd name="connsiteX10" fmla="*/ 38050 w 76508"/>
                  <a:gd name="connsiteY10" fmla="*/ 99163 h 9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508" h="99163">
                    <a:moveTo>
                      <a:pt x="38050" y="99163"/>
                    </a:moveTo>
                    <a:cubicBezTo>
                      <a:pt x="62785" y="99163"/>
                      <a:pt x="76508" y="87910"/>
                      <a:pt x="76508" y="66369"/>
                    </a:cubicBezTo>
                    <a:lnTo>
                      <a:pt x="76508" y="0"/>
                    </a:lnTo>
                    <a:lnTo>
                      <a:pt x="57084" y="0"/>
                    </a:lnTo>
                    <a:lnTo>
                      <a:pt x="57084" y="68114"/>
                    </a:lnTo>
                    <a:cubicBezTo>
                      <a:pt x="57084" y="76415"/>
                      <a:pt x="50102" y="83342"/>
                      <a:pt x="38031" y="83342"/>
                    </a:cubicBezTo>
                    <a:cubicBezTo>
                      <a:pt x="23398" y="83342"/>
                      <a:pt x="19108" y="75171"/>
                      <a:pt x="19108" y="68114"/>
                    </a:cubicBezTo>
                    <a:lnTo>
                      <a:pt x="19108" y="0"/>
                    </a:lnTo>
                    <a:lnTo>
                      <a:pt x="0" y="0"/>
                    </a:lnTo>
                    <a:lnTo>
                      <a:pt x="0" y="66369"/>
                    </a:lnTo>
                    <a:cubicBezTo>
                      <a:pt x="0" y="89525"/>
                      <a:pt x="14392" y="99163"/>
                      <a:pt x="38050" y="99163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A1F8D4D1-DC7D-46EB-9CEF-40317D7BBDB5}"/>
                  </a:ext>
                </a:extLst>
              </p:cNvPr>
              <p:cNvSpPr/>
              <p:nvPr/>
            </p:nvSpPr>
            <p:spPr>
              <a:xfrm>
                <a:off x="7259263" y="330013"/>
                <a:ext cx="72775" cy="96470"/>
              </a:xfrm>
              <a:custGeom>
                <a:avLst/>
                <a:gdLst>
                  <a:gd name="connsiteX0" fmla="*/ 19536 w 72775"/>
                  <a:gd name="connsiteY0" fmla="*/ 54001 h 96470"/>
                  <a:gd name="connsiteX1" fmla="*/ 65682 w 72775"/>
                  <a:gd name="connsiteY1" fmla="*/ 54001 h 96470"/>
                  <a:gd name="connsiteX2" fmla="*/ 65682 w 72775"/>
                  <a:gd name="connsiteY2" fmla="*/ 37307 h 96470"/>
                  <a:gd name="connsiteX3" fmla="*/ 19536 w 72775"/>
                  <a:gd name="connsiteY3" fmla="*/ 37307 h 96470"/>
                  <a:gd name="connsiteX4" fmla="*/ 19536 w 72775"/>
                  <a:gd name="connsiteY4" fmla="*/ 16713 h 96470"/>
                  <a:gd name="connsiteX5" fmla="*/ 71438 w 72775"/>
                  <a:gd name="connsiteY5" fmla="*/ 16713 h 96470"/>
                  <a:gd name="connsiteX6" fmla="*/ 71438 w 72775"/>
                  <a:gd name="connsiteY6" fmla="*/ 0 h 96470"/>
                  <a:gd name="connsiteX7" fmla="*/ 19536 w 72775"/>
                  <a:gd name="connsiteY7" fmla="*/ 0 h 96470"/>
                  <a:gd name="connsiteX8" fmla="*/ 0 w 72775"/>
                  <a:gd name="connsiteY8" fmla="*/ 0 h 96470"/>
                  <a:gd name="connsiteX9" fmla="*/ 0 w 72775"/>
                  <a:gd name="connsiteY9" fmla="*/ 16713 h 96470"/>
                  <a:gd name="connsiteX10" fmla="*/ 0 w 72775"/>
                  <a:gd name="connsiteY10" fmla="*/ 79702 h 96470"/>
                  <a:gd name="connsiteX11" fmla="*/ 0 w 72775"/>
                  <a:gd name="connsiteY11" fmla="*/ 96471 h 96470"/>
                  <a:gd name="connsiteX12" fmla="*/ 19536 w 72775"/>
                  <a:gd name="connsiteY12" fmla="*/ 96471 h 96470"/>
                  <a:gd name="connsiteX13" fmla="*/ 72776 w 72775"/>
                  <a:gd name="connsiteY13" fmla="*/ 96471 h 96470"/>
                  <a:gd name="connsiteX14" fmla="*/ 72776 w 72775"/>
                  <a:gd name="connsiteY14" fmla="*/ 79702 h 96470"/>
                  <a:gd name="connsiteX15" fmla="*/ 19536 w 72775"/>
                  <a:gd name="connsiteY15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75" h="96470">
                    <a:moveTo>
                      <a:pt x="19536" y="54001"/>
                    </a:moveTo>
                    <a:lnTo>
                      <a:pt x="65682" y="54001"/>
                    </a:lnTo>
                    <a:lnTo>
                      <a:pt x="65682" y="37307"/>
                    </a:lnTo>
                    <a:lnTo>
                      <a:pt x="19536" y="37307"/>
                    </a:lnTo>
                    <a:lnTo>
                      <a:pt x="19536" y="16713"/>
                    </a:lnTo>
                    <a:lnTo>
                      <a:pt x="71438" y="16713"/>
                    </a:lnTo>
                    <a:lnTo>
                      <a:pt x="71438" y="0"/>
                    </a:lnTo>
                    <a:lnTo>
                      <a:pt x="19536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72776" y="96471"/>
                    </a:lnTo>
                    <a:lnTo>
                      <a:pt x="72776" y="79702"/>
                    </a:lnTo>
                    <a:lnTo>
                      <a:pt x="19536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6D06F0A1-EF9F-466A-A787-B647064DA81B}"/>
                  </a:ext>
                </a:extLst>
              </p:cNvPr>
              <p:cNvSpPr/>
              <p:nvPr/>
            </p:nvSpPr>
            <p:spPr>
              <a:xfrm>
                <a:off x="7471016" y="217442"/>
                <a:ext cx="76879" cy="96452"/>
              </a:xfrm>
              <a:custGeom>
                <a:avLst/>
                <a:gdLst>
                  <a:gd name="connsiteX0" fmla="*/ 20037 w 76879"/>
                  <a:gd name="connsiteY0" fmla="*/ 96452 h 96452"/>
                  <a:gd name="connsiteX1" fmla="*/ 47892 w 76879"/>
                  <a:gd name="connsiteY1" fmla="*/ 96452 h 96452"/>
                  <a:gd name="connsiteX2" fmla="*/ 76879 w 76879"/>
                  <a:gd name="connsiteY2" fmla="*/ 70417 h 96452"/>
                  <a:gd name="connsiteX3" fmla="*/ 58254 w 76879"/>
                  <a:gd name="connsiteY3" fmla="*/ 45181 h 96452"/>
                  <a:gd name="connsiteX4" fmla="*/ 73537 w 76879"/>
                  <a:gd name="connsiteY4" fmla="*/ 23751 h 96452"/>
                  <a:gd name="connsiteX5" fmla="*/ 43472 w 76879"/>
                  <a:gd name="connsiteY5" fmla="*/ 0 h 96452"/>
                  <a:gd name="connsiteX6" fmla="*/ 20037 w 76879"/>
                  <a:gd name="connsiteY6" fmla="*/ 0 h 96452"/>
                  <a:gd name="connsiteX7" fmla="*/ 93 w 76879"/>
                  <a:gd name="connsiteY7" fmla="*/ 0 h 96452"/>
                  <a:gd name="connsiteX8" fmla="*/ 0 w 76879"/>
                  <a:gd name="connsiteY8" fmla="*/ 0 h 96452"/>
                  <a:gd name="connsiteX9" fmla="*/ 0 w 76879"/>
                  <a:gd name="connsiteY9" fmla="*/ 96452 h 96452"/>
                  <a:gd name="connsiteX10" fmla="*/ 93 w 76879"/>
                  <a:gd name="connsiteY10" fmla="*/ 96452 h 96452"/>
                  <a:gd name="connsiteX11" fmla="*/ 20037 w 76879"/>
                  <a:gd name="connsiteY11" fmla="*/ 96452 h 96452"/>
                  <a:gd name="connsiteX12" fmla="*/ 42117 w 76879"/>
                  <a:gd name="connsiteY12" fmla="*/ 81893 h 96452"/>
                  <a:gd name="connsiteX13" fmla="*/ 19331 w 76879"/>
                  <a:gd name="connsiteY13" fmla="*/ 81893 h 96452"/>
                  <a:gd name="connsiteX14" fmla="*/ 19331 w 76879"/>
                  <a:gd name="connsiteY14" fmla="*/ 53908 h 96452"/>
                  <a:gd name="connsiteX15" fmla="*/ 41875 w 76879"/>
                  <a:gd name="connsiteY15" fmla="*/ 53908 h 96452"/>
                  <a:gd name="connsiteX16" fmla="*/ 56861 w 76879"/>
                  <a:gd name="connsiteY16" fmla="*/ 67947 h 96452"/>
                  <a:gd name="connsiteX17" fmla="*/ 42117 w 76879"/>
                  <a:gd name="connsiteY17" fmla="*/ 81893 h 96452"/>
                  <a:gd name="connsiteX18" fmla="*/ 43528 w 76879"/>
                  <a:gd name="connsiteY18" fmla="*/ 15339 h 96452"/>
                  <a:gd name="connsiteX19" fmla="*/ 54763 w 76879"/>
                  <a:gd name="connsiteY19" fmla="*/ 26759 h 96452"/>
                  <a:gd name="connsiteX20" fmla="*/ 42432 w 76879"/>
                  <a:gd name="connsiteY20" fmla="*/ 38885 h 96452"/>
                  <a:gd name="connsiteX21" fmla="*/ 19313 w 76879"/>
                  <a:gd name="connsiteY21" fmla="*/ 38885 h 96452"/>
                  <a:gd name="connsiteX22" fmla="*/ 19313 w 76879"/>
                  <a:gd name="connsiteY22" fmla="*/ 15339 h 96452"/>
                  <a:gd name="connsiteX23" fmla="*/ 43528 w 76879"/>
                  <a:gd name="connsiteY23" fmla="*/ 15339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879" h="96452">
                    <a:moveTo>
                      <a:pt x="20037" y="96452"/>
                    </a:moveTo>
                    <a:lnTo>
                      <a:pt x="47892" y="96452"/>
                    </a:lnTo>
                    <a:cubicBezTo>
                      <a:pt x="66053" y="96452"/>
                      <a:pt x="76879" y="85589"/>
                      <a:pt x="76879" y="70417"/>
                    </a:cubicBezTo>
                    <a:cubicBezTo>
                      <a:pt x="76879" y="58142"/>
                      <a:pt x="67947" y="47613"/>
                      <a:pt x="58254" y="45181"/>
                    </a:cubicBezTo>
                    <a:cubicBezTo>
                      <a:pt x="66722" y="43045"/>
                      <a:pt x="73537" y="34354"/>
                      <a:pt x="73537" y="23751"/>
                    </a:cubicBezTo>
                    <a:cubicBezTo>
                      <a:pt x="73537" y="9526"/>
                      <a:pt x="63045" y="0"/>
                      <a:pt x="43472" y="0"/>
                    </a:cubicBezTo>
                    <a:lnTo>
                      <a:pt x="20037" y="0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93" y="96452"/>
                    </a:lnTo>
                    <a:lnTo>
                      <a:pt x="20037" y="96452"/>
                    </a:lnTo>
                    <a:close/>
                    <a:moveTo>
                      <a:pt x="42117" y="81893"/>
                    </a:moveTo>
                    <a:lnTo>
                      <a:pt x="19331" y="81893"/>
                    </a:lnTo>
                    <a:lnTo>
                      <a:pt x="19331" y="53908"/>
                    </a:lnTo>
                    <a:lnTo>
                      <a:pt x="41875" y="53908"/>
                    </a:lnTo>
                    <a:cubicBezTo>
                      <a:pt x="49972" y="53908"/>
                      <a:pt x="56861" y="58588"/>
                      <a:pt x="56861" y="67947"/>
                    </a:cubicBezTo>
                    <a:cubicBezTo>
                      <a:pt x="56861" y="75858"/>
                      <a:pt x="50622" y="81893"/>
                      <a:pt x="42117" y="81893"/>
                    </a:cubicBezTo>
                    <a:moveTo>
                      <a:pt x="43528" y="15339"/>
                    </a:moveTo>
                    <a:cubicBezTo>
                      <a:pt x="48857" y="15339"/>
                      <a:pt x="54763" y="20278"/>
                      <a:pt x="54763" y="26759"/>
                    </a:cubicBezTo>
                    <a:cubicBezTo>
                      <a:pt x="54763" y="32534"/>
                      <a:pt x="50622" y="38885"/>
                      <a:pt x="42432" y="38885"/>
                    </a:cubicBezTo>
                    <a:lnTo>
                      <a:pt x="19313" y="38885"/>
                    </a:lnTo>
                    <a:lnTo>
                      <a:pt x="19313" y="15339"/>
                    </a:lnTo>
                    <a:lnTo>
                      <a:pt x="43528" y="15339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6A69A31A-F509-4E95-A1E2-11E2A32FCF68}"/>
                  </a:ext>
                </a:extLst>
              </p:cNvPr>
              <p:cNvSpPr/>
              <p:nvPr/>
            </p:nvSpPr>
            <p:spPr>
              <a:xfrm>
                <a:off x="7487153" y="329883"/>
                <a:ext cx="76155" cy="96470"/>
              </a:xfrm>
              <a:custGeom>
                <a:avLst/>
                <a:gdLst>
                  <a:gd name="connsiteX0" fmla="*/ 58235 w 76155"/>
                  <a:gd name="connsiteY0" fmla="*/ 50287 h 96470"/>
                  <a:gd name="connsiteX1" fmla="*/ 75375 w 76155"/>
                  <a:gd name="connsiteY1" fmla="*/ 26982 h 96470"/>
                  <a:gd name="connsiteX2" fmla="*/ 44011 w 76155"/>
                  <a:gd name="connsiteY2" fmla="*/ 0 h 96470"/>
                  <a:gd name="connsiteX3" fmla="*/ 19536 w 76155"/>
                  <a:gd name="connsiteY3" fmla="*/ 0 h 96470"/>
                  <a:gd name="connsiteX4" fmla="*/ 167 w 76155"/>
                  <a:gd name="connsiteY4" fmla="*/ 0 h 96470"/>
                  <a:gd name="connsiteX5" fmla="*/ 0 w 76155"/>
                  <a:gd name="connsiteY5" fmla="*/ 0 h 96470"/>
                  <a:gd name="connsiteX6" fmla="*/ 0 w 76155"/>
                  <a:gd name="connsiteY6" fmla="*/ 96471 h 96470"/>
                  <a:gd name="connsiteX7" fmla="*/ 19536 w 76155"/>
                  <a:gd name="connsiteY7" fmla="*/ 96471 h 96470"/>
                  <a:gd name="connsiteX8" fmla="*/ 19536 w 76155"/>
                  <a:gd name="connsiteY8" fmla="*/ 58458 h 96470"/>
                  <a:gd name="connsiteX9" fmla="*/ 36100 w 76155"/>
                  <a:gd name="connsiteY9" fmla="*/ 58458 h 96470"/>
                  <a:gd name="connsiteX10" fmla="*/ 53240 w 76155"/>
                  <a:gd name="connsiteY10" fmla="*/ 70510 h 96470"/>
                  <a:gd name="connsiteX11" fmla="*/ 56508 w 76155"/>
                  <a:gd name="connsiteY11" fmla="*/ 96471 h 96470"/>
                  <a:gd name="connsiteX12" fmla="*/ 76155 w 76155"/>
                  <a:gd name="connsiteY12" fmla="*/ 96471 h 96470"/>
                  <a:gd name="connsiteX13" fmla="*/ 72701 w 76155"/>
                  <a:gd name="connsiteY13" fmla="*/ 71123 h 96470"/>
                  <a:gd name="connsiteX14" fmla="*/ 58235 w 76155"/>
                  <a:gd name="connsiteY14" fmla="*/ 50287 h 96470"/>
                  <a:gd name="connsiteX15" fmla="*/ 19517 w 76155"/>
                  <a:gd name="connsiteY15" fmla="*/ 42952 h 96470"/>
                  <a:gd name="connsiteX16" fmla="*/ 19517 w 76155"/>
                  <a:gd name="connsiteY16" fmla="*/ 16731 h 96470"/>
                  <a:gd name="connsiteX17" fmla="*/ 43008 w 76155"/>
                  <a:gd name="connsiteY17" fmla="*/ 16731 h 96470"/>
                  <a:gd name="connsiteX18" fmla="*/ 56230 w 76155"/>
                  <a:gd name="connsiteY18" fmla="*/ 29898 h 96470"/>
                  <a:gd name="connsiteX19" fmla="*/ 43602 w 76155"/>
                  <a:gd name="connsiteY19" fmla="*/ 42952 h 96470"/>
                  <a:gd name="connsiteX20" fmla="*/ 19517 w 76155"/>
                  <a:gd name="connsiteY20" fmla="*/ 4295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155" h="96470">
                    <a:moveTo>
                      <a:pt x="58235" y="50287"/>
                    </a:moveTo>
                    <a:cubicBezTo>
                      <a:pt x="66480" y="47780"/>
                      <a:pt x="75375" y="40352"/>
                      <a:pt x="75375" y="26982"/>
                    </a:cubicBezTo>
                    <a:cubicBezTo>
                      <a:pt x="75375" y="9786"/>
                      <a:pt x="63751" y="0"/>
                      <a:pt x="44011" y="0"/>
                    </a:cubicBezTo>
                    <a:lnTo>
                      <a:pt x="19536" y="0"/>
                    </a:lnTo>
                    <a:lnTo>
                      <a:pt x="167" y="0"/>
                    </a:lnTo>
                    <a:lnTo>
                      <a:pt x="0" y="0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19536" y="58458"/>
                    </a:lnTo>
                    <a:lnTo>
                      <a:pt x="36100" y="58458"/>
                    </a:lnTo>
                    <a:cubicBezTo>
                      <a:pt x="46109" y="58458"/>
                      <a:pt x="51587" y="63639"/>
                      <a:pt x="53240" y="70510"/>
                    </a:cubicBezTo>
                    <a:cubicBezTo>
                      <a:pt x="55023" y="78124"/>
                      <a:pt x="54577" y="89433"/>
                      <a:pt x="56508" y="96471"/>
                    </a:cubicBezTo>
                    <a:lnTo>
                      <a:pt x="76155" y="96471"/>
                    </a:lnTo>
                    <a:cubicBezTo>
                      <a:pt x="74261" y="89080"/>
                      <a:pt x="73147" y="79033"/>
                      <a:pt x="72701" y="71123"/>
                    </a:cubicBezTo>
                    <a:cubicBezTo>
                      <a:pt x="71977" y="58012"/>
                      <a:pt x="65088" y="52831"/>
                      <a:pt x="58235" y="50287"/>
                    </a:cubicBezTo>
                    <a:moveTo>
                      <a:pt x="19517" y="42952"/>
                    </a:moveTo>
                    <a:lnTo>
                      <a:pt x="19517" y="16731"/>
                    </a:lnTo>
                    <a:lnTo>
                      <a:pt x="43008" y="16731"/>
                    </a:lnTo>
                    <a:cubicBezTo>
                      <a:pt x="50937" y="16731"/>
                      <a:pt x="56230" y="22265"/>
                      <a:pt x="56230" y="29898"/>
                    </a:cubicBezTo>
                    <a:cubicBezTo>
                      <a:pt x="56230" y="35227"/>
                      <a:pt x="51550" y="42952"/>
                      <a:pt x="43602" y="42952"/>
                    </a:cubicBezTo>
                    <a:lnTo>
                      <a:pt x="19517" y="429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1703C481-7A99-4C14-8A2F-BEE31F51277F}"/>
                  </a:ext>
                </a:extLst>
              </p:cNvPr>
              <p:cNvSpPr/>
              <p:nvPr/>
            </p:nvSpPr>
            <p:spPr>
              <a:xfrm>
                <a:off x="7188679" y="330013"/>
                <a:ext cx="65013" cy="96470"/>
              </a:xfrm>
              <a:custGeom>
                <a:avLst/>
                <a:gdLst>
                  <a:gd name="connsiteX0" fmla="*/ 19536 w 65013"/>
                  <a:gd name="connsiteY0" fmla="*/ 0 h 96470"/>
                  <a:gd name="connsiteX1" fmla="*/ 0 w 65013"/>
                  <a:gd name="connsiteY1" fmla="*/ 0 h 96470"/>
                  <a:gd name="connsiteX2" fmla="*/ 0 w 65013"/>
                  <a:gd name="connsiteY2" fmla="*/ 79702 h 96470"/>
                  <a:gd name="connsiteX3" fmla="*/ 0 w 65013"/>
                  <a:gd name="connsiteY3" fmla="*/ 96471 h 96470"/>
                  <a:gd name="connsiteX4" fmla="*/ 19536 w 65013"/>
                  <a:gd name="connsiteY4" fmla="*/ 96471 h 96470"/>
                  <a:gd name="connsiteX5" fmla="*/ 65013 w 65013"/>
                  <a:gd name="connsiteY5" fmla="*/ 96471 h 96470"/>
                  <a:gd name="connsiteX6" fmla="*/ 65013 w 65013"/>
                  <a:gd name="connsiteY6" fmla="*/ 79702 h 96470"/>
                  <a:gd name="connsiteX7" fmla="*/ 19536 w 65013"/>
                  <a:gd name="connsiteY7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013" h="96470">
                    <a:moveTo>
                      <a:pt x="19536" y="0"/>
                    </a:moveTo>
                    <a:lnTo>
                      <a:pt x="0" y="0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65013" y="96471"/>
                    </a:lnTo>
                    <a:lnTo>
                      <a:pt x="65013" y="79702"/>
                    </a:lnTo>
                    <a:lnTo>
                      <a:pt x="19536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425A19E3-3F3E-4A1A-A631-3905B9932667}"/>
                  </a:ext>
                </a:extLst>
              </p:cNvPr>
              <p:cNvSpPr/>
              <p:nvPr/>
            </p:nvSpPr>
            <p:spPr>
              <a:xfrm>
                <a:off x="7304667" y="214508"/>
                <a:ext cx="77882" cy="101874"/>
              </a:xfrm>
              <a:custGeom>
                <a:avLst/>
                <a:gdLst>
                  <a:gd name="connsiteX0" fmla="*/ 33054 w 77882"/>
                  <a:gd name="connsiteY0" fmla="*/ 58644 h 101874"/>
                  <a:gd name="connsiteX1" fmla="*/ 57604 w 77882"/>
                  <a:gd name="connsiteY1" fmla="*/ 73611 h 101874"/>
                  <a:gd name="connsiteX2" fmla="*/ 38328 w 77882"/>
                  <a:gd name="connsiteY2" fmla="*/ 85923 h 101874"/>
                  <a:gd name="connsiteX3" fmla="*/ 18718 w 77882"/>
                  <a:gd name="connsiteY3" fmla="*/ 69767 h 101874"/>
                  <a:gd name="connsiteX4" fmla="*/ 0 w 77882"/>
                  <a:gd name="connsiteY4" fmla="*/ 69767 h 101874"/>
                  <a:gd name="connsiteX5" fmla="*/ 39201 w 77882"/>
                  <a:gd name="connsiteY5" fmla="*/ 101874 h 101874"/>
                  <a:gd name="connsiteX6" fmla="*/ 77882 w 77882"/>
                  <a:gd name="connsiteY6" fmla="*/ 71290 h 101874"/>
                  <a:gd name="connsiteX7" fmla="*/ 50083 w 77882"/>
                  <a:gd name="connsiteY7" fmla="*/ 42952 h 101874"/>
                  <a:gd name="connsiteX8" fmla="*/ 21207 w 77882"/>
                  <a:gd name="connsiteY8" fmla="*/ 28041 h 101874"/>
                  <a:gd name="connsiteX9" fmla="*/ 38495 w 77882"/>
                  <a:gd name="connsiteY9" fmla="*/ 16174 h 101874"/>
                  <a:gd name="connsiteX10" fmla="*/ 56025 w 77882"/>
                  <a:gd name="connsiteY10" fmla="*/ 30900 h 101874"/>
                  <a:gd name="connsiteX11" fmla="*/ 74930 w 77882"/>
                  <a:gd name="connsiteY11" fmla="*/ 30900 h 101874"/>
                  <a:gd name="connsiteX12" fmla="*/ 37753 w 77882"/>
                  <a:gd name="connsiteY12" fmla="*/ 0 h 101874"/>
                  <a:gd name="connsiteX13" fmla="*/ 1671 w 77882"/>
                  <a:gd name="connsiteY13" fmla="*/ 29285 h 101874"/>
                  <a:gd name="connsiteX14" fmla="*/ 33054 w 77882"/>
                  <a:gd name="connsiteY14" fmla="*/ 58644 h 10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882" h="101874">
                    <a:moveTo>
                      <a:pt x="33054" y="58644"/>
                    </a:moveTo>
                    <a:cubicBezTo>
                      <a:pt x="48727" y="61374"/>
                      <a:pt x="57604" y="64252"/>
                      <a:pt x="57604" y="73611"/>
                    </a:cubicBezTo>
                    <a:cubicBezTo>
                      <a:pt x="57604" y="79925"/>
                      <a:pt x="51364" y="85923"/>
                      <a:pt x="38328" y="85923"/>
                    </a:cubicBezTo>
                    <a:cubicBezTo>
                      <a:pt x="25367" y="85923"/>
                      <a:pt x="18718" y="78551"/>
                      <a:pt x="18718" y="69767"/>
                    </a:cubicBezTo>
                    <a:lnTo>
                      <a:pt x="0" y="69767"/>
                    </a:lnTo>
                    <a:cubicBezTo>
                      <a:pt x="0" y="86554"/>
                      <a:pt x="10845" y="101874"/>
                      <a:pt x="39201" y="101874"/>
                    </a:cubicBezTo>
                    <a:cubicBezTo>
                      <a:pt x="66183" y="101874"/>
                      <a:pt x="77882" y="87613"/>
                      <a:pt x="77882" y="71290"/>
                    </a:cubicBezTo>
                    <a:cubicBezTo>
                      <a:pt x="77882" y="56081"/>
                      <a:pt x="67892" y="46462"/>
                      <a:pt x="50083" y="42952"/>
                    </a:cubicBezTo>
                    <a:cubicBezTo>
                      <a:pt x="32980" y="39591"/>
                      <a:pt x="21207" y="38885"/>
                      <a:pt x="21207" y="28041"/>
                    </a:cubicBezTo>
                    <a:cubicBezTo>
                      <a:pt x="21207" y="20594"/>
                      <a:pt x="28022" y="16174"/>
                      <a:pt x="38495" y="16174"/>
                    </a:cubicBezTo>
                    <a:cubicBezTo>
                      <a:pt x="49637" y="16174"/>
                      <a:pt x="56025" y="21652"/>
                      <a:pt x="56025" y="30900"/>
                    </a:cubicBezTo>
                    <a:lnTo>
                      <a:pt x="74930" y="30900"/>
                    </a:lnTo>
                    <a:cubicBezTo>
                      <a:pt x="74930" y="15673"/>
                      <a:pt x="63398" y="0"/>
                      <a:pt x="37753" y="0"/>
                    </a:cubicBezTo>
                    <a:cubicBezTo>
                      <a:pt x="20037" y="0"/>
                      <a:pt x="1671" y="10213"/>
                      <a:pt x="1671" y="29285"/>
                    </a:cubicBezTo>
                    <a:cubicBezTo>
                      <a:pt x="1690" y="45292"/>
                      <a:pt x="13463" y="55208"/>
                      <a:pt x="33054" y="58644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3020812B-9C58-44E1-BB75-5A1709983F76}"/>
                  </a:ext>
                </a:extLst>
              </p:cNvPr>
              <p:cNvSpPr/>
              <p:nvPr/>
            </p:nvSpPr>
            <p:spPr>
              <a:xfrm>
                <a:off x="7576605" y="214508"/>
                <a:ext cx="77919" cy="101874"/>
              </a:xfrm>
              <a:custGeom>
                <a:avLst/>
                <a:gdLst>
                  <a:gd name="connsiteX0" fmla="*/ 33092 w 77919"/>
                  <a:gd name="connsiteY0" fmla="*/ 58644 h 101874"/>
                  <a:gd name="connsiteX1" fmla="*/ 57622 w 77919"/>
                  <a:gd name="connsiteY1" fmla="*/ 73611 h 101874"/>
                  <a:gd name="connsiteX2" fmla="*/ 38384 w 77919"/>
                  <a:gd name="connsiteY2" fmla="*/ 85923 h 101874"/>
                  <a:gd name="connsiteX3" fmla="*/ 18718 w 77919"/>
                  <a:gd name="connsiteY3" fmla="*/ 69767 h 101874"/>
                  <a:gd name="connsiteX4" fmla="*/ 0 w 77919"/>
                  <a:gd name="connsiteY4" fmla="*/ 69767 h 101874"/>
                  <a:gd name="connsiteX5" fmla="*/ 39220 w 77919"/>
                  <a:gd name="connsiteY5" fmla="*/ 101874 h 101874"/>
                  <a:gd name="connsiteX6" fmla="*/ 77919 w 77919"/>
                  <a:gd name="connsiteY6" fmla="*/ 71290 h 101874"/>
                  <a:gd name="connsiteX7" fmla="*/ 50120 w 77919"/>
                  <a:gd name="connsiteY7" fmla="*/ 42952 h 101874"/>
                  <a:gd name="connsiteX8" fmla="*/ 21263 w 77919"/>
                  <a:gd name="connsiteY8" fmla="*/ 28041 h 101874"/>
                  <a:gd name="connsiteX9" fmla="*/ 38551 w 77919"/>
                  <a:gd name="connsiteY9" fmla="*/ 16174 h 101874"/>
                  <a:gd name="connsiteX10" fmla="*/ 56081 w 77919"/>
                  <a:gd name="connsiteY10" fmla="*/ 30900 h 101874"/>
                  <a:gd name="connsiteX11" fmla="*/ 74967 w 77919"/>
                  <a:gd name="connsiteY11" fmla="*/ 30900 h 101874"/>
                  <a:gd name="connsiteX12" fmla="*/ 37771 w 77919"/>
                  <a:gd name="connsiteY12" fmla="*/ 0 h 101874"/>
                  <a:gd name="connsiteX13" fmla="*/ 1727 w 77919"/>
                  <a:gd name="connsiteY13" fmla="*/ 29285 h 101874"/>
                  <a:gd name="connsiteX14" fmla="*/ 33092 w 77919"/>
                  <a:gd name="connsiteY14" fmla="*/ 58644 h 10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919" h="101874">
                    <a:moveTo>
                      <a:pt x="33092" y="58644"/>
                    </a:moveTo>
                    <a:cubicBezTo>
                      <a:pt x="48746" y="61374"/>
                      <a:pt x="57622" y="64252"/>
                      <a:pt x="57622" y="73611"/>
                    </a:cubicBezTo>
                    <a:cubicBezTo>
                      <a:pt x="57622" y="79925"/>
                      <a:pt x="51383" y="85923"/>
                      <a:pt x="38384" y="85923"/>
                    </a:cubicBezTo>
                    <a:cubicBezTo>
                      <a:pt x="25385" y="85923"/>
                      <a:pt x="18718" y="78551"/>
                      <a:pt x="18718" y="69767"/>
                    </a:cubicBezTo>
                    <a:lnTo>
                      <a:pt x="0" y="69767"/>
                    </a:lnTo>
                    <a:cubicBezTo>
                      <a:pt x="0" y="86554"/>
                      <a:pt x="10882" y="101874"/>
                      <a:pt x="39220" y="101874"/>
                    </a:cubicBezTo>
                    <a:cubicBezTo>
                      <a:pt x="66220" y="101874"/>
                      <a:pt x="77919" y="87613"/>
                      <a:pt x="77919" y="71290"/>
                    </a:cubicBezTo>
                    <a:cubicBezTo>
                      <a:pt x="77919" y="56081"/>
                      <a:pt x="67947" y="46462"/>
                      <a:pt x="50120" y="42952"/>
                    </a:cubicBezTo>
                    <a:cubicBezTo>
                      <a:pt x="33017" y="39591"/>
                      <a:pt x="21263" y="38885"/>
                      <a:pt x="21263" y="28041"/>
                    </a:cubicBezTo>
                    <a:cubicBezTo>
                      <a:pt x="21263" y="20594"/>
                      <a:pt x="28059" y="16174"/>
                      <a:pt x="38551" y="16174"/>
                    </a:cubicBezTo>
                    <a:cubicBezTo>
                      <a:pt x="49675" y="16174"/>
                      <a:pt x="56081" y="21652"/>
                      <a:pt x="56081" y="30900"/>
                    </a:cubicBezTo>
                    <a:lnTo>
                      <a:pt x="74967" y="30900"/>
                    </a:lnTo>
                    <a:cubicBezTo>
                      <a:pt x="74967" y="15673"/>
                      <a:pt x="63416" y="0"/>
                      <a:pt x="37771" y="0"/>
                    </a:cubicBezTo>
                    <a:cubicBezTo>
                      <a:pt x="20074" y="0"/>
                      <a:pt x="1727" y="10213"/>
                      <a:pt x="1727" y="29285"/>
                    </a:cubicBezTo>
                    <a:cubicBezTo>
                      <a:pt x="1708" y="45292"/>
                      <a:pt x="13519" y="55208"/>
                      <a:pt x="33092" y="58644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05CAFC7D-5828-44E4-A040-C05D9CFB8067}"/>
                  </a:ext>
                </a:extLst>
              </p:cNvPr>
              <p:cNvSpPr/>
              <p:nvPr/>
            </p:nvSpPr>
            <p:spPr>
              <a:xfrm>
                <a:off x="7331018" y="327655"/>
                <a:ext cx="86052" cy="100890"/>
              </a:xfrm>
              <a:custGeom>
                <a:avLst/>
                <a:gdLst>
                  <a:gd name="connsiteX0" fmla="*/ 44995 w 86052"/>
                  <a:gd name="connsiteY0" fmla="*/ 83899 h 100890"/>
                  <a:gd name="connsiteX1" fmla="*/ 20111 w 86052"/>
                  <a:gd name="connsiteY1" fmla="*/ 50176 h 100890"/>
                  <a:gd name="connsiteX2" fmla="*/ 44995 w 86052"/>
                  <a:gd name="connsiteY2" fmla="*/ 16416 h 100890"/>
                  <a:gd name="connsiteX3" fmla="*/ 65719 w 86052"/>
                  <a:gd name="connsiteY3" fmla="*/ 32943 h 100890"/>
                  <a:gd name="connsiteX4" fmla="*/ 85923 w 86052"/>
                  <a:gd name="connsiteY4" fmla="*/ 32943 h 100890"/>
                  <a:gd name="connsiteX5" fmla="*/ 44456 w 86052"/>
                  <a:gd name="connsiteY5" fmla="*/ 0 h 100890"/>
                  <a:gd name="connsiteX6" fmla="*/ 0 w 86052"/>
                  <a:gd name="connsiteY6" fmla="*/ 50454 h 100890"/>
                  <a:gd name="connsiteX7" fmla="*/ 44456 w 86052"/>
                  <a:gd name="connsiteY7" fmla="*/ 100890 h 100890"/>
                  <a:gd name="connsiteX8" fmla="*/ 86053 w 86052"/>
                  <a:gd name="connsiteY8" fmla="*/ 66833 h 100890"/>
                  <a:gd name="connsiteX9" fmla="*/ 65719 w 86052"/>
                  <a:gd name="connsiteY9" fmla="*/ 66833 h 100890"/>
                  <a:gd name="connsiteX10" fmla="*/ 44995 w 86052"/>
                  <a:gd name="connsiteY10" fmla="*/ 83899 h 10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052" h="100890">
                    <a:moveTo>
                      <a:pt x="44995" y="83899"/>
                    </a:moveTo>
                    <a:cubicBezTo>
                      <a:pt x="29285" y="83899"/>
                      <a:pt x="20111" y="68523"/>
                      <a:pt x="20111" y="50176"/>
                    </a:cubicBezTo>
                    <a:cubicBezTo>
                      <a:pt x="20111" y="31829"/>
                      <a:pt x="28988" y="16416"/>
                      <a:pt x="44995" y="16416"/>
                    </a:cubicBezTo>
                    <a:cubicBezTo>
                      <a:pt x="56917" y="16416"/>
                      <a:pt x="63063" y="23844"/>
                      <a:pt x="65719" y="32943"/>
                    </a:cubicBezTo>
                    <a:lnTo>
                      <a:pt x="85923" y="32943"/>
                    </a:lnTo>
                    <a:cubicBezTo>
                      <a:pt x="82618" y="14039"/>
                      <a:pt x="67854" y="0"/>
                      <a:pt x="44456" y="0"/>
                    </a:cubicBezTo>
                    <a:cubicBezTo>
                      <a:pt x="14949" y="0"/>
                      <a:pt x="0" y="22600"/>
                      <a:pt x="0" y="50454"/>
                    </a:cubicBezTo>
                    <a:cubicBezTo>
                      <a:pt x="0" y="78309"/>
                      <a:pt x="15543" y="100890"/>
                      <a:pt x="44456" y="100890"/>
                    </a:cubicBezTo>
                    <a:cubicBezTo>
                      <a:pt x="67576" y="100890"/>
                      <a:pt x="83193" y="87408"/>
                      <a:pt x="86053" y="66833"/>
                    </a:cubicBezTo>
                    <a:lnTo>
                      <a:pt x="65719" y="66833"/>
                    </a:lnTo>
                    <a:cubicBezTo>
                      <a:pt x="63063" y="76527"/>
                      <a:pt x="56713" y="83899"/>
                      <a:pt x="44995" y="83899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8E48C592-59B4-451B-812A-D0B2DFB6B68F}"/>
                  </a:ext>
                </a:extLst>
              </p:cNvPr>
              <p:cNvSpPr/>
              <p:nvPr/>
            </p:nvSpPr>
            <p:spPr>
              <a:xfrm>
                <a:off x="7592463" y="327655"/>
                <a:ext cx="86052" cy="100890"/>
              </a:xfrm>
              <a:custGeom>
                <a:avLst/>
                <a:gdLst>
                  <a:gd name="connsiteX0" fmla="*/ 44976 w 86052"/>
                  <a:gd name="connsiteY0" fmla="*/ 83899 h 100890"/>
                  <a:gd name="connsiteX1" fmla="*/ 20111 w 86052"/>
                  <a:gd name="connsiteY1" fmla="*/ 50176 h 100890"/>
                  <a:gd name="connsiteX2" fmla="*/ 44976 w 86052"/>
                  <a:gd name="connsiteY2" fmla="*/ 16416 h 100890"/>
                  <a:gd name="connsiteX3" fmla="*/ 65682 w 86052"/>
                  <a:gd name="connsiteY3" fmla="*/ 32943 h 100890"/>
                  <a:gd name="connsiteX4" fmla="*/ 85923 w 86052"/>
                  <a:gd name="connsiteY4" fmla="*/ 32943 h 100890"/>
                  <a:gd name="connsiteX5" fmla="*/ 44419 w 86052"/>
                  <a:gd name="connsiteY5" fmla="*/ 0 h 100890"/>
                  <a:gd name="connsiteX6" fmla="*/ 0 w 86052"/>
                  <a:gd name="connsiteY6" fmla="*/ 50454 h 100890"/>
                  <a:gd name="connsiteX7" fmla="*/ 44419 w 86052"/>
                  <a:gd name="connsiteY7" fmla="*/ 100890 h 100890"/>
                  <a:gd name="connsiteX8" fmla="*/ 86053 w 86052"/>
                  <a:gd name="connsiteY8" fmla="*/ 66833 h 100890"/>
                  <a:gd name="connsiteX9" fmla="*/ 65682 w 86052"/>
                  <a:gd name="connsiteY9" fmla="*/ 66833 h 100890"/>
                  <a:gd name="connsiteX10" fmla="*/ 44976 w 86052"/>
                  <a:gd name="connsiteY10" fmla="*/ 83899 h 10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052" h="100890">
                    <a:moveTo>
                      <a:pt x="44976" y="83899"/>
                    </a:moveTo>
                    <a:cubicBezTo>
                      <a:pt x="29285" y="83899"/>
                      <a:pt x="20111" y="68523"/>
                      <a:pt x="20111" y="50176"/>
                    </a:cubicBezTo>
                    <a:cubicBezTo>
                      <a:pt x="20111" y="31829"/>
                      <a:pt x="28950" y="16416"/>
                      <a:pt x="44976" y="16416"/>
                    </a:cubicBezTo>
                    <a:cubicBezTo>
                      <a:pt x="56935" y="16416"/>
                      <a:pt x="63045" y="23844"/>
                      <a:pt x="65682" y="32943"/>
                    </a:cubicBezTo>
                    <a:lnTo>
                      <a:pt x="85923" y="32943"/>
                    </a:lnTo>
                    <a:cubicBezTo>
                      <a:pt x="82618" y="14039"/>
                      <a:pt x="67817" y="0"/>
                      <a:pt x="44419" y="0"/>
                    </a:cubicBezTo>
                    <a:cubicBezTo>
                      <a:pt x="14930" y="0"/>
                      <a:pt x="0" y="22600"/>
                      <a:pt x="0" y="50454"/>
                    </a:cubicBezTo>
                    <a:cubicBezTo>
                      <a:pt x="0" y="78309"/>
                      <a:pt x="15524" y="100890"/>
                      <a:pt x="44419" y="100890"/>
                    </a:cubicBezTo>
                    <a:cubicBezTo>
                      <a:pt x="67576" y="100890"/>
                      <a:pt x="83175" y="87408"/>
                      <a:pt x="86053" y="66833"/>
                    </a:cubicBezTo>
                    <a:lnTo>
                      <a:pt x="65682" y="66833"/>
                    </a:lnTo>
                    <a:cubicBezTo>
                      <a:pt x="63045" y="76527"/>
                      <a:pt x="56694" y="83899"/>
                      <a:pt x="44976" y="83899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2" name="Section Title"/>
          <p:cNvSpPr>
            <a:spLocks noGrp="1"/>
          </p:cNvSpPr>
          <p:nvPr>
            <p:ph type="title"/>
          </p:nvPr>
        </p:nvSpPr>
        <p:spPr>
          <a:xfrm>
            <a:off x="3629550" y="3304801"/>
            <a:ext cx="4575763" cy="537924"/>
          </a:xfrm>
        </p:spPr>
        <p:txBody>
          <a:bodyPr lIns="536400" tIns="0" rIns="0" bIns="0" anchor="t"/>
          <a:lstStyle>
            <a:lvl1pPr>
              <a:defRPr sz="2500" spc="65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r>
              <a:rPr lang="en-US" altLang="ja-JP" dirty="0"/>
              <a:t>Click to edit Master title style</a:t>
            </a:r>
            <a:endParaRPr lang="en-US" dirty="0"/>
          </a:p>
        </p:txBody>
      </p:sp>
      <p:sp>
        <p:nvSpPr>
          <p:cNvPr id="3" name="Section Subtitle"/>
          <p:cNvSpPr>
            <a:spLocks noGrp="1"/>
          </p:cNvSpPr>
          <p:nvPr>
            <p:ph type="body" idx="1"/>
          </p:nvPr>
        </p:nvSpPr>
        <p:spPr>
          <a:xfrm>
            <a:off x="3629550" y="2939542"/>
            <a:ext cx="4575764" cy="363600"/>
          </a:xfrm>
        </p:spPr>
        <p:txBody>
          <a:bodyPr lIns="565200" tIns="0" rIns="0" bIns="7920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spc="300" baseline="0">
                <a:solidFill>
                  <a:srgbClr val="E60012"/>
                </a:solidFill>
                <a:latin typeface="+mj-lt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dirty="0"/>
              <a:t>Click to edit Master text styles</a:t>
            </a:r>
          </a:p>
        </p:txBody>
      </p:sp>
      <p:sp>
        <p:nvSpPr>
          <p:cNvPr id="16" name="Section Number Placeholder"/>
          <p:cNvSpPr>
            <a:spLocks noGrp="1"/>
          </p:cNvSpPr>
          <p:nvPr>
            <p:ph type="body" sz="quarter" idx="13" hasCustomPrompt="1"/>
          </p:nvPr>
        </p:nvSpPr>
        <p:spPr>
          <a:xfrm>
            <a:off x="2047583" y="2939543"/>
            <a:ext cx="1581968" cy="903181"/>
          </a:xfrm>
          <a:noFill/>
        </p:spPr>
        <p:txBody>
          <a:bodyPr lIns="0" tIns="0" rIns="0" bIns="61200" anchor="ctr">
            <a:noAutofit/>
          </a:bodyPr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kumimoji="1" lang="en-US" altLang="ja-JP"/>
              <a:t>#</a:t>
            </a:r>
            <a:endParaRPr kumimoji="1" lang="ja-JP" altLang="en-US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EF9D6A38-037F-46B3-BF02-04BBD0F4D9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sz="500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0A612D7-A688-40E3-93FD-D4E0D08B7B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ACBAC09F-BA76-43A9-A73F-24645A6C68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E309D18-5CEC-4165-B971-DC4DA761F26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8131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icture Placeholder">
            <a:extLst>
              <a:ext uri="{FF2B5EF4-FFF2-40B4-BE49-F238E27FC236}">
                <a16:creationId xmlns:a16="http://schemas.microsoft.com/office/drawing/2014/main" id="{9AD411B8-E9A8-4D23-8AD3-C95BCF0966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" y="6"/>
            <a:ext cx="9143994" cy="6857995"/>
          </a:xfrm>
          <a:custGeom>
            <a:avLst/>
            <a:gdLst>
              <a:gd name="connsiteX0" fmla="*/ 8712617 w 9143994"/>
              <a:gd name="connsiteY0" fmla="*/ 508710 h 6857995"/>
              <a:gd name="connsiteX1" fmla="*/ 8730091 w 9143994"/>
              <a:gd name="connsiteY1" fmla="*/ 520743 h 6857995"/>
              <a:gd name="connsiteX2" fmla="*/ 8712895 w 9143994"/>
              <a:gd name="connsiteY2" fmla="*/ 532628 h 6857995"/>
              <a:gd name="connsiteX3" fmla="*/ 8705634 w 9143994"/>
              <a:gd name="connsiteY3" fmla="*/ 531755 h 6857995"/>
              <a:gd name="connsiteX4" fmla="*/ 8899635 w 9143994"/>
              <a:gd name="connsiteY4" fmla="*/ 505330 h 6857995"/>
              <a:gd name="connsiteX5" fmla="*/ 8902550 w 9143994"/>
              <a:gd name="connsiteY5" fmla="*/ 508691 h 6857995"/>
              <a:gd name="connsiteX6" fmla="*/ 8889329 w 9143994"/>
              <a:gd name="connsiteY6" fmla="*/ 517010 h 6857995"/>
              <a:gd name="connsiteX7" fmla="*/ 8893005 w 9143994"/>
              <a:gd name="connsiteY7" fmla="*/ 509564 h 6857995"/>
              <a:gd name="connsiteX8" fmla="*/ 8899635 w 9143994"/>
              <a:gd name="connsiteY8" fmla="*/ 505330 h 6857995"/>
              <a:gd name="connsiteX9" fmla="*/ 8783387 w 9143994"/>
              <a:gd name="connsiteY9" fmla="*/ 505330 h 6857995"/>
              <a:gd name="connsiteX10" fmla="*/ 8786321 w 9143994"/>
              <a:gd name="connsiteY10" fmla="*/ 508691 h 6857995"/>
              <a:gd name="connsiteX11" fmla="*/ 8773118 w 9143994"/>
              <a:gd name="connsiteY11" fmla="*/ 517010 h 6857995"/>
              <a:gd name="connsiteX12" fmla="*/ 8776758 w 9143994"/>
              <a:gd name="connsiteY12" fmla="*/ 509564 h 6857995"/>
              <a:gd name="connsiteX13" fmla="*/ 8783387 w 9143994"/>
              <a:gd name="connsiteY13" fmla="*/ 505330 h 6857995"/>
              <a:gd name="connsiteX14" fmla="*/ 8632488 w 9143994"/>
              <a:gd name="connsiteY14" fmla="*/ 505330 h 6857995"/>
              <a:gd name="connsiteX15" fmla="*/ 8635385 w 9143994"/>
              <a:gd name="connsiteY15" fmla="*/ 508691 h 6857995"/>
              <a:gd name="connsiteX16" fmla="*/ 8622200 w 9143994"/>
              <a:gd name="connsiteY16" fmla="*/ 517010 h 6857995"/>
              <a:gd name="connsiteX17" fmla="*/ 8625858 w 9143994"/>
              <a:gd name="connsiteY17" fmla="*/ 509564 h 6857995"/>
              <a:gd name="connsiteX18" fmla="*/ 8632488 w 9143994"/>
              <a:gd name="connsiteY18" fmla="*/ 505330 h 6857995"/>
              <a:gd name="connsiteX19" fmla="*/ 8257023 w 9143994"/>
              <a:gd name="connsiteY19" fmla="*/ 505330 h 6857995"/>
              <a:gd name="connsiteX20" fmla="*/ 8259920 w 9143994"/>
              <a:gd name="connsiteY20" fmla="*/ 508691 h 6857995"/>
              <a:gd name="connsiteX21" fmla="*/ 8246699 w 9143994"/>
              <a:gd name="connsiteY21" fmla="*/ 517010 h 6857995"/>
              <a:gd name="connsiteX22" fmla="*/ 8250394 w 9143994"/>
              <a:gd name="connsiteY22" fmla="*/ 509564 h 6857995"/>
              <a:gd name="connsiteX23" fmla="*/ 8257023 w 9143994"/>
              <a:gd name="connsiteY23" fmla="*/ 505330 h 6857995"/>
              <a:gd name="connsiteX24" fmla="*/ 8417542 w 9143994"/>
              <a:gd name="connsiteY24" fmla="*/ 504810 h 6857995"/>
              <a:gd name="connsiteX25" fmla="*/ 8422017 w 9143994"/>
              <a:gd name="connsiteY25" fmla="*/ 507465 h 6857995"/>
              <a:gd name="connsiteX26" fmla="*/ 8422778 w 9143994"/>
              <a:gd name="connsiteY26" fmla="*/ 513148 h 6857995"/>
              <a:gd name="connsiteX27" fmla="*/ 8418693 w 9143994"/>
              <a:gd name="connsiteY27" fmla="*/ 525682 h 6857995"/>
              <a:gd name="connsiteX28" fmla="*/ 8408535 w 9143994"/>
              <a:gd name="connsiteY28" fmla="*/ 532850 h 6857995"/>
              <a:gd name="connsiteX29" fmla="*/ 8404116 w 9143994"/>
              <a:gd name="connsiteY29" fmla="*/ 530139 h 6857995"/>
              <a:gd name="connsiteX30" fmla="*/ 8403317 w 9143994"/>
              <a:gd name="connsiteY30" fmla="*/ 524550 h 6857995"/>
              <a:gd name="connsiteX31" fmla="*/ 8407365 w 9143994"/>
              <a:gd name="connsiteY31" fmla="*/ 511922 h 6857995"/>
              <a:gd name="connsiteX32" fmla="*/ 8417542 w 9143994"/>
              <a:gd name="connsiteY32" fmla="*/ 504810 h 6857995"/>
              <a:gd name="connsiteX33" fmla="*/ 8205361 w 9143994"/>
              <a:gd name="connsiteY33" fmla="*/ 504514 h 6857995"/>
              <a:gd name="connsiteX34" fmla="*/ 8210078 w 9143994"/>
              <a:gd name="connsiteY34" fmla="*/ 505721 h 6857995"/>
              <a:gd name="connsiteX35" fmla="*/ 8208722 w 9143994"/>
              <a:gd name="connsiteY35" fmla="*/ 510474 h 6857995"/>
              <a:gd name="connsiteX36" fmla="*/ 8201220 w 9143994"/>
              <a:gd name="connsiteY36" fmla="*/ 520484 h 6857995"/>
              <a:gd name="connsiteX37" fmla="*/ 8192084 w 9143994"/>
              <a:gd name="connsiteY37" fmla="*/ 527912 h 6857995"/>
              <a:gd name="connsiteX38" fmla="*/ 8190970 w 9143994"/>
              <a:gd name="connsiteY38" fmla="*/ 525256 h 6857995"/>
              <a:gd name="connsiteX39" fmla="*/ 8195463 w 9143994"/>
              <a:gd name="connsiteY39" fmla="*/ 512406 h 6857995"/>
              <a:gd name="connsiteX40" fmla="*/ 8205361 w 9143994"/>
              <a:gd name="connsiteY40" fmla="*/ 504514 h 6857995"/>
              <a:gd name="connsiteX41" fmla="*/ 8097173 w 9143994"/>
              <a:gd name="connsiteY41" fmla="*/ 504513 h 6857995"/>
              <a:gd name="connsiteX42" fmla="*/ 8102001 w 9143994"/>
              <a:gd name="connsiteY42" fmla="*/ 505980 h 6857995"/>
              <a:gd name="connsiteX43" fmla="*/ 8100701 w 9143994"/>
              <a:gd name="connsiteY43" fmla="*/ 510530 h 6857995"/>
              <a:gd name="connsiteX44" fmla="*/ 8093236 w 9143994"/>
              <a:gd name="connsiteY44" fmla="*/ 520483 h 6857995"/>
              <a:gd name="connsiteX45" fmla="*/ 8083543 w 9143994"/>
              <a:gd name="connsiteY45" fmla="*/ 528840 h 6857995"/>
              <a:gd name="connsiteX46" fmla="*/ 8082057 w 9143994"/>
              <a:gd name="connsiteY46" fmla="*/ 526240 h 6857995"/>
              <a:gd name="connsiteX47" fmla="*/ 8086700 w 9143994"/>
              <a:gd name="connsiteY47" fmla="*/ 512795 h 6857995"/>
              <a:gd name="connsiteX48" fmla="*/ 8097173 w 9143994"/>
              <a:gd name="connsiteY48" fmla="*/ 504513 h 6857995"/>
              <a:gd name="connsiteX49" fmla="*/ 8964109 w 9143994"/>
              <a:gd name="connsiteY49" fmla="*/ 495284 h 6857995"/>
              <a:gd name="connsiteX50" fmla="*/ 8950999 w 9143994"/>
              <a:gd name="connsiteY50" fmla="*/ 502415 h 6857995"/>
              <a:gd name="connsiteX51" fmla="*/ 8941751 w 9143994"/>
              <a:gd name="connsiteY51" fmla="*/ 515358 h 6857995"/>
              <a:gd name="connsiteX52" fmla="*/ 8940767 w 9143994"/>
              <a:gd name="connsiteY52" fmla="*/ 515358 h 6857995"/>
              <a:gd name="connsiteX53" fmla="*/ 8947489 w 9143994"/>
              <a:gd name="connsiteY53" fmla="*/ 495451 h 6857995"/>
              <a:gd name="connsiteX54" fmla="*/ 8932058 w 9143994"/>
              <a:gd name="connsiteY54" fmla="*/ 495451 h 6857995"/>
              <a:gd name="connsiteX55" fmla="*/ 8918743 w 9143994"/>
              <a:gd name="connsiteY55" fmla="*/ 541337 h 6857995"/>
              <a:gd name="connsiteX56" fmla="*/ 8934342 w 9143994"/>
              <a:gd name="connsiteY56" fmla="*/ 541337 h 6857995"/>
              <a:gd name="connsiteX57" fmla="*/ 8938409 w 9143994"/>
              <a:gd name="connsiteY57" fmla="*/ 527298 h 6857995"/>
              <a:gd name="connsiteX58" fmla="*/ 8946542 w 9143994"/>
              <a:gd name="connsiteY58" fmla="*/ 516249 h 6857995"/>
              <a:gd name="connsiteX59" fmla="*/ 8957851 w 9143994"/>
              <a:gd name="connsiteY59" fmla="*/ 509081 h 6857995"/>
              <a:gd name="connsiteX60" fmla="*/ 8962642 w 9143994"/>
              <a:gd name="connsiteY60" fmla="*/ 510140 h 6857995"/>
              <a:gd name="connsiteX61" fmla="*/ 8967935 w 9143994"/>
              <a:gd name="connsiteY61" fmla="*/ 496249 h 6857995"/>
              <a:gd name="connsiteX62" fmla="*/ 8964109 w 9143994"/>
              <a:gd name="connsiteY62" fmla="*/ 495284 h 6857995"/>
              <a:gd name="connsiteX63" fmla="*/ 8905949 w 9143994"/>
              <a:gd name="connsiteY63" fmla="*/ 495265 h 6857995"/>
              <a:gd name="connsiteX64" fmla="*/ 8883256 w 9143994"/>
              <a:gd name="connsiteY64" fmla="*/ 504884 h 6857995"/>
              <a:gd name="connsiteX65" fmla="*/ 8871743 w 9143994"/>
              <a:gd name="connsiteY65" fmla="*/ 527298 h 6857995"/>
              <a:gd name="connsiteX66" fmla="*/ 8876460 w 9143994"/>
              <a:gd name="connsiteY66" fmla="*/ 538737 h 6857995"/>
              <a:gd name="connsiteX67" fmla="*/ 8888734 w 9143994"/>
              <a:gd name="connsiteY67" fmla="*/ 542395 h 6857995"/>
              <a:gd name="connsiteX68" fmla="*/ 8912132 w 9143994"/>
              <a:gd name="connsiteY68" fmla="*/ 537437 h 6857995"/>
              <a:gd name="connsiteX69" fmla="*/ 8915382 w 9143994"/>
              <a:gd name="connsiteY69" fmla="*/ 526258 h 6857995"/>
              <a:gd name="connsiteX70" fmla="*/ 8894714 w 9143994"/>
              <a:gd name="connsiteY70" fmla="*/ 532850 h 6857995"/>
              <a:gd name="connsiteX71" fmla="*/ 8887453 w 9143994"/>
              <a:gd name="connsiteY71" fmla="*/ 526017 h 6857995"/>
              <a:gd name="connsiteX72" fmla="*/ 8905874 w 9143994"/>
              <a:gd name="connsiteY72" fmla="*/ 520631 h 6857995"/>
              <a:gd name="connsiteX73" fmla="*/ 8916886 w 9143994"/>
              <a:gd name="connsiteY73" fmla="*/ 505367 h 6857995"/>
              <a:gd name="connsiteX74" fmla="*/ 8913897 w 9143994"/>
              <a:gd name="connsiteY74" fmla="*/ 497828 h 6857995"/>
              <a:gd name="connsiteX75" fmla="*/ 8905949 w 9143994"/>
              <a:gd name="connsiteY75" fmla="*/ 495265 h 6857995"/>
              <a:gd name="connsiteX76" fmla="*/ 8789738 w 9143994"/>
              <a:gd name="connsiteY76" fmla="*/ 495265 h 6857995"/>
              <a:gd name="connsiteX77" fmla="*/ 8767009 w 9143994"/>
              <a:gd name="connsiteY77" fmla="*/ 504884 h 6857995"/>
              <a:gd name="connsiteX78" fmla="*/ 8755495 w 9143994"/>
              <a:gd name="connsiteY78" fmla="*/ 527298 h 6857995"/>
              <a:gd name="connsiteX79" fmla="*/ 8760193 w 9143994"/>
              <a:gd name="connsiteY79" fmla="*/ 538737 h 6857995"/>
              <a:gd name="connsiteX80" fmla="*/ 8772468 w 9143994"/>
              <a:gd name="connsiteY80" fmla="*/ 542395 h 6857995"/>
              <a:gd name="connsiteX81" fmla="*/ 8795885 w 9143994"/>
              <a:gd name="connsiteY81" fmla="*/ 537437 h 6857995"/>
              <a:gd name="connsiteX82" fmla="*/ 8799135 w 9143994"/>
              <a:gd name="connsiteY82" fmla="*/ 526258 h 6857995"/>
              <a:gd name="connsiteX83" fmla="*/ 8778466 w 9143994"/>
              <a:gd name="connsiteY83" fmla="*/ 532850 h 6857995"/>
              <a:gd name="connsiteX84" fmla="*/ 8771205 w 9143994"/>
              <a:gd name="connsiteY84" fmla="*/ 526017 h 6857995"/>
              <a:gd name="connsiteX85" fmla="*/ 8789645 w 9143994"/>
              <a:gd name="connsiteY85" fmla="*/ 520631 h 6857995"/>
              <a:gd name="connsiteX86" fmla="*/ 8800639 w 9143994"/>
              <a:gd name="connsiteY86" fmla="*/ 505367 h 6857995"/>
              <a:gd name="connsiteX87" fmla="*/ 8797630 w 9143994"/>
              <a:gd name="connsiteY87" fmla="*/ 497828 h 6857995"/>
              <a:gd name="connsiteX88" fmla="*/ 8789738 w 9143994"/>
              <a:gd name="connsiteY88" fmla="*/ 495265 h 6857995"/>
              <a:gd name="connsiteX89" fmla="*/ 8638783 w 9143994"/>
              <a:gd name="connsiteY89" fmla="*/ 495265 h 6857995"/>
              <a:gd name="connsiteX90" fmla="*/ 8616072 w 9143994"/>
              <a:gd name="connsiteY90" fmla="*/ 504884 h 6857995"/>
              <a:gd name="connsiteX91" fmla="*/ 8604577 w 9143994"/>
              <a:gd name="connsiteY91" fmla="*/ 527298 h 6857995"/>
              <a:gd name="connsiteX92" fmla="*/ 8609313 w 9143994"/>
              <a:gd name="connsiteY92" fmla="*/ 538737 h 6857995"/>
              <a:gd name="connsiteX93" fmla="*/ 8621532 w 9143994"/>
              <a:gd name="connsiteY93" fmla="*/ 542395 h 6857995"/>
              <a:gd name="connsiteX94" fmla="*/ 8644985 w 9143994"/>
              <a:gd name="connsiteY94" fmla="*/ 537437 h 6857995"/>
              <a:gd name="connsiteX95" fmla="*/ 8648216 w 9143994"/>
              <a:gd name="connsiteY95" fmla="*/ 526258 h 6857995"/>
              <a:gd name="connsiteX96" fmla="*/ 8627567 w 9143994"/>
              <a:gd name="connsiteY96" fmla="*/ 532850 h 6857995"/>
              <a:gd name="connsiteX97" fmla="*/ 8620269 w 9143994"/>
              <a:gd name="connsiteY97" fmla="*/ 526017 h 6857995"/>
              <a:gd name="connsiteX98" fmla="*/ 8638727 w 9143994"/>
              <a:gd name="connsiteY98" fmla="*/ 520631 h 6857995"/>
              <a:gd name="connsiteX99" fmla="*/ 8649684 w 9143994"/>
              <a:gd name="connsiteY99" fmla="*/ 505367 h 6857995"/>
              <a:gd name="connsiteX100" fmla="*/ 8646712 w 9143994"/>
              <a:gd name="connsiteY100" fmla="*/ 497828 h 6857995"/>
              <a:gd name="connsiteX101" fmla="*/ 8638783 w 9143994"/>
              <a:gd name="connsiteY101" fmla="*/ 495265 h 6857995"/>
              <a:gd name="connsiteX102" fmla="*/ 8421646 w 9143994"/>
              <a:gd name="connsiteY102" fmla="*/ 495265 h 6857995"/>
              <a:gd name="connsiteX103" fmla="*/ 8398935 w 9143994"/>
              <a:gd name="connsiteY103" fmla="*/ 504884 h 6857995"/>
              <a:gd name="connsiteX104" fmla="*/ 8387440 w 9143994"/>
              <a:gd name="connsiteY104" fmla="*/ 527298 h 6857995"/>
              <a:gd name="connsiteX105" fmla="*/ 8392138 w 9143994"/>
              <a:gd name="connsiteY105" fmla="*/ 538737 h 6857995"/>
              <a:gd name="connsiteX106" fmla="*/ 8404413 w 9143994"/>
              <a:gd name="connsiteY106" fmla="*/ 542395 h 6857995"/>
              <a:gd name="connsiteX107" fmla="*/ 8427050 w 9143994"/>
              <a:gd name="connsiteY107" fmla="*/ 532609 h 6857995"/>
              <a:gd name="connsiteX108" fmla="*/ 8438637 w 9143994"/>
              <a:gd name="connsiteY108" fmla="*/ 510307 h 6857995"/>
              <a:gd name="connsiteX109" fmla="*/ 8433957 w 9143994"/>
              <a:gd name="connsiteY109" fmla="*/ 498886 h 6857995"/>
              <a:gd name="connsiteX110" fmla="*/ 8421646 w 9143994"/>
              <a:gd name="connsiteY110" fmla="*/ 495265 h 6857995"/>
              <a:gd name="connsiteX111" fmla="*/ 8263337 w 9143994"/>
              <a:gd name="connsiteY111" fmla="*/ 495265 h 6857995"/>
              <a:gd name="connsiteX112" fmla="*/ 8240626 w 9143994"/>
              <a:gd name="connsiteY112" fmla="*/ 504884 h 6857995"/>
              <a:gd name="connsiteX113" fmla="*/ 8229113 w 9143994"/>
              <a:gd name="connsiteY113" fmla="*/ 527298 h 6857995"/>
              <a:gd name="connsiteX114" fmla="*/ 8233830 w 9143994"/>
              <a:gd name="connsiteY114" fmla="*/ 538737 h 6857995"/>
              <a:gd name="connsiteX115" fmla="*/ 8246086 w 9143994"/>
              <a:gd name="connsiteY115" fmla="*/ 542395 h 6857995"/>
              <a:gd name="connsiteX116" fmla="*/ 8269502 w 9143994"/>
              <a:gd name="connsiteY116" fmla="*/ 537437 h 6857995"/>
              <a:gd name="connsiteX117" fmla="*/ 8272771 w 9143994"/>
              <a:gd name="connsiteY117" fmla="*/ 526258 h 6857995"/>
              <a:gd name="connsiteX118" fmla="*/ 8252102 w 9143994"/>
              <a:gd name="connsiteY118" fmla="*/ 532850 h 6857995"/>
              <a:gd name="connsiteX119" fmla="*/ 8244823 w 9143994"/>
              <a:gd name="connsiteY119" fmla="*/ 526017 h 6857995"/>
              <a:gd name="connsiteX120" fmla="*/ 8263263 w 9143994"/>
              <a:gd name="connsiteY120" fmla="*/ 520631 h 6857995"/>
              <a:gd name="connsiteX121" fmla="*/ 8274238 w 9143994"/>
              <a:gd name="connsiteY121" fmla="*/ 505367 h 6857995"/>
              <a:gd name="connsiteX122" fmla="*/ 8271248 w 9143994"/>
              <a:gd name="connsiteY122" fmla="*/ 497828 h 6857995"/>
              <a:gd name="connsiteX123" fmla="*/ 8263337 w 9143994"/>
              <a:gd name="connsiteY123" fmla="*/ 495265 h 6857995"/>
              <a:gd name="connsiteX124" fmla="*/ 8485006 w 9143994"/>
              <a:gd name="connsiteY124" fmla="*/ 495247 h 6857995"/>
              <a:gd name="connsiteX125" fmla="*/ 8471896 w 9143994"/>
              <a:gd name="connsiteY125" fmla="*/ 502378 h 6857995"/>
              <a:gd name="connsiteX126" fmla="*/ 8462611 w 9143994"/>
              <a:gd name="connsiteY126" fmla="*/ 515321 h 6857995"/>
              <a:gd name="connsiteX127" fmla="*/ 8461645 w 9143994"/>
              <a:gd name="connsiteY127" fmla="*/ 515321 h 6857995"/>
              <a:gd name="connsiteX128" fmla="*/ 8468479 w 9143994"/>
              <a:gd name="connsiteY128" fmla="*/ 495358 h 6857995"/>
              <a:gd name="connsiteX129" fmla="*/ 8453047 w 9143994"/>
              <a:gd name="connsiteY129" fmla="*/ 495358 h 6857995"/>
              <a:gd name="connsiteX130" fmla="*/ 8439621 w 9143994"/>
              <a:gd name="connsiteY130" fmla="*/ 541319 h 6857995"/>
              <a:gd name="connsiteX131" fmla="*/ 8455201 w 9143994"/>
              <a:gd name="connsiteY131" fmla="*/ 541319 h 6857995"/>
              <a:gd name="connsiteX132" fmla="*/ 8459287 w 9143994"/>
              <a:gd name="connsiteY132" fmla="*/ 527280 h 6857995"/>
              <a:gd name="connsiteX133" fmla="*/ 8467420 w 9143994"/>
              <a:gd name="connsiteY133" fmla="*/ 516231 h 6857995"/>
              <a:gd name="connsiteX134" fmla="*/ 8478729 w 9143994"/>
              <a:gd name="connsiteY134" fmla="*/ 509063 h 6857995"/>
              <a:gd name="connsiteX135" fmla="*/ 8483855 w 9143994"/>
              <a:gd name="connsiteY135" fmla="*/ 510103 h 6857995"/>
              <a:gd name="connsiteX136" fmla="*/ 8488256 w 9143994"/>
              <a:gd name="connsiteY136" fmla="*/ 495767 h 6857995"/>
              <a:gd name="connsiteX137" fmla="*/ 8485006 w 9143994"/>
              <a:gd name="connsiteY137" fmla="*/ 495247 h 6857995"/>
              <a:gd name="connsiteX138" fmla="*/ 8164210 w 9143994"/>
              <a:gd name="connsiteY138" fmla="*/ 495247 h 6857995"/>
              <a:gd name="connsiteX139" fmla="*/ 8151082 w 9143994"/>
              <a:gd name="connsiteY139" fmla="*/ 502396 h 6857995"/>
              <a:gd name="connsiteX140" fmla="*/ 8141852 w 9143994"/>
              <a:gd name="connsiteY140" fmla="*/ 515358 h 6857995"/>
              <a:gd name="connsiteX141" fmla="*/ 8140849 w 9143994"/>
              <a:gd name="connsiteY141" fmla="*/ 515358 h 6857995"/>
              <a:gd name="connsiteX142" fmla="*/ 8147590 w 9143994"/>
              <a:gd name="connsiteY142" fmla="*/ 495284 h 6857995"/>
              <a:gd name="connsiteX143" fmla="*/ 8132177 w 9143994"/>
              <a:gd name="connsiteY143" fmla="*/ 495284 h 6857995"/>
              <a:gd name="connsiteX144" fmla="*/ 8118807 w 9143994"/>
              <a:gd name="connsiteY144" fmla="*/ 541356 h 6857995"/>
              <a:gd name="connsiteX145" fmla="*/ 8134424 w 9143994"/>
              <a:gd name="connsiteY145" fmla="*/ 541356 h 6857995"/>
              <a:gd name="connsiteX146" fmla="*/ 8138473 w 9143994"/>
              <a:gd name="connsiteY146" fmla="*/ 527317 h 6857995"/>
              <a:gd name="connsiteX147" fmla="*/ 8145399 w 9143994"/>
              <a:gd name="connsiteY147" fmla="*/ 517772 h 6857995"/>
              <a:gd name="connsiteX148" fmla="*/ 8154108 w 9143994"/>
              <a:gd name="connsiteY148" fmla="*/ 509472 h 6857995"/>
              <a:gd name="connsiteX149" fmla="*/ 8154851 w 9143994"/>
              <a:gd name="connsiteY149" fmla="*/ 510753 h 6857995"/>
              <a:gd name="connsiteX150" fmla="*/ 8146105 w 9143994"/>
              <a:gd name="connsiteY150" fmla="*/ 541337 h 6857995"/>
              <a:gd name="connsiteX151" fmla="*/ 8161592 w 9143994"/>
              <a:gd name="connsiteY151" fmla="*/ 541375 h 6857995"/>
              <a:gd name="connsiteX152" fmla="*/ 8171304 w 9143994"/>
              <a:gd name="connsiteY152" fmla="*/ 507187 h 6857995"/>
              <a:gd name="connsiteX153" fmla="*/ 8170320 w 9143994"/>
              <a:gd name="connsiteY153" fmla="*/ 497958 h 6857995"/>
              <a:gd name="connsiteX154" fmla="*/ 8164210 w 9143994"/>
              <a:gd name="connsiteY154" fmla="*/ 495247 h 6857995"/>
              <a:gd name="connsiteX155" fmla="*/ 8217914 w 9143994"/>
              <a:gd name="connsiteY155" fmla="*/ 495229 h 6857995"/>
              <a:gd name="connsiteX156" fmla="*/ 8207460 w 9143994"/>
              <a:gd name="connsiteY156" fmla="*/ 495433 h 6857995"/>
              <a:gd name="connsiteX157" fmla="*/ 8185974 w 9143994"/>
              <a:gd name="connsiteY157" fmla="*/ 506723 h 6857995"/>
              <a:gd name="connsiteX158" fmla="*/ 8174981 w 9143994"/>
              <a:gd name="connsiteY158" fmla="*/ 529249 h 6857995"/>
              <a:gd name="connsiteX159" fmla="*/ 8176875 w 9143994"/>
              <a:gd name="connsiteY159" fmla="*/ 537438 h 6857995"/>
              <a:gd name="connsiteX160" fmla="*/ 8184136 w 9143994"/>
              <a:gd name="connsiteY160" fmla="*/ 540985 h 6857995"/>
              <a:gd name="connsiteX161" fmla="*/ 8205435 w 9143994"/>
              <a:gd name="connsiteY161" fmla="*/ 522378 h 6857995"/>
              <a:gd name="connsiteX162" fmla="*/ 8207292 w 9143994"/>
              <a:gd name="connsiteY162" fmla="*/ 522378 h 6857995"/>
              <a:gd name="connsiteX163" fmla="*/ 8204024 w 9143994"/>
              <a:gd name="connsiteY163" fmla="*/ 532963 h 6857995"/>
              <a:gd name="connsiteX164" fmla="*/ 8198899 w 9143994"/>
              <a:gd name="connsiteY164" fmla="*/ 544235 h 6857995"/>
              <a:gd name="connsiteX165" fmla="*/ 8189911 w 9143994"/>
              <a:gd name="connsiteY165" fmla="*/ 549453 h 6857995"/>
              <a:gd name="connsiteX166" fmla="*/ 8171174 w 9143994"/>
              <a:gd name="connsiteY166" fmla="*/ 543882 h 6857995"/>
              <a:gd name="connsiteX167" fmla="*/ 8172362 w 9143994"/>
              <a:gd name="connsiteY167" fmla="*/ 557178 h 6857995"/>
              <a:gd name="connsiteX168" fmla="*/ 8186717 w 9143994"/>
              <a:gd name="connsiteY168" fmla="*/ 558441 h 6857995"/>
              <a:gd name="connsiteX169" fmla="*/ 8216633 w 9143994"/>
              <a:gd name="connsiteY169" fmla="*/ 538366 h 6857995"/>
              <a:gd name="connsiteX170" fmla="*/ 8228704 w 9143994"/>
              <a:gd name="connsiteY170" fmla="*/ 495229 h 6857995"/>
              <a:gd name="connsiteX171" fmla="*/ 8217914 w 9143994"/>
              <a:gd name="connsiteY171" fmla="*/ 495229 h 6857995"/>
              <a:gd name="connsiteX172" fmla="*/ 8120794 w 9143994"/>
              <a:gd name="connsiteY172" fmla="*/ 495191 h 6857995"/>
              <a:gd name="connsiteX173" fmla="*/ 8110061 w 9143994"/>
              <a:gd name="connsiteY173" fmla="*/ 495265 h 6857995"/>
              <a:gd name="connsiteX174" fmla="*/ 8098603 w 9143994"/>
              <a:gd name="connsiteY174" fmla="*/ 495432 h 6857995"/>
              <a:gd name="connsiteX175" fmla="*/ 8077080 w 9143994"/>
              <a:gd name="connsiteY175" fmla="*/ 507521 h 6857995"/>
              <a:gd name="connsiteX176" fmla="*/ 8066087 w 9143994"/>
              <a:gd name="connsiteY176" fmla="*/ 530492 h 6857995"/>
              <a:gd name="connsiteX177" fmla="*/ 8067963 w 9143994"/>
              <a:gd name="connsiteY177" fmla="*/ 538663 h 6857995"/>
              <a:gd name="connsiteX178" fmla="*/ 8074926 w 9143994"/>
              <a:gd name="connsiteY178" fmla="*/ 542377 h 6857995"/>
              <a:gd name="connsiteX179" fmla="*/ 8088037 w 9143994"/>
              <a:gd name="connsiteY179" fmla="*/ 535246 h 6857995"/>
              <a:gd name="connsiteX180" fmla="*/ 8097284 w 9143994"/>
              <a:gd name="connsiteY180" fmla="*/ 522322 h 6857995"/>
              <a:gd name="connsiteX181" fmla="*/ 8098287 w 9143994"/>
              <a:gd name="connsiteY181" fmla="*/ 522322 h 6857995"/>
              <a:gd name="connsiteX182" fmla="*/ 8091843 w 9143994"/>
              <a:gd name="connsiteY182" fmla="*/ 541337 h 6857995"/>
              <a:gd name="connsiteX183" fmla="*/ 8107331 w 9143994"/>
              <a:gd name="connsiteY183" fmla="*/ 541337 h 6857995"/>
              <a:gd name="connsiteX184" fmla="*/ 8309167 w 9143994"/>
              <a:gd name="connsiteY184" fmla="*/ 495061 h 6857995"/>
              <a:gd name="connsiteX185" fmla="*/ 8295574 w 9143994"/>
              <a:gd name="connsiteY185" fmla="*/ 497939 h 6857995"/>
              <a:gd name="connsiteX186" fmla="*/ 8287626 w 9143994"/>
              <a:gd name="connsiteY186" fmla="*/ 509026 h 6857995"/>
              <a:gd name="connsiteX187" fmla="*/ 8290133 w 9143994"/>
              <a:gd name="connsiteY187" fmla="*/ 517029 h 6857995"/>
              <a:gd name="connsiteX188" fmla="*/ 8295593 w 9143994"/>
              <a:gd name="connsiteY188" fmla="*/ 523027 h 6857995"/>
              <a:gd name="connsiteX189" fmla="*/ 8298248 w 9143994"/>
              <a:gd name="connsiteY189" fmla="*/ 528840 h 6857995"/>
              <a:gd name="connsiteX190" fmla="*/ 8296484 w 9143994"/>
              <a:gd name="connsiteY190" fmla="*/ 531904 h 6857995"/>
              <a:gd name="connsiteX191" fmla="*/ 8292974 w 9143994"/>
              <a:gd name="connsiteY191" fmla="*/ 533111 h 6857995"/>
              <a:gd name="connsiteX192" fmla="*/ 8279455 w 9143994"/>
              <a:gd name="connsiteY192" fmla="*/ 529118 h 6857995"/>
              <a:gd name="connsiteX193" fmla="*/ 8276410 w 9143994"/>
              <a:gd name="connsiteY193" fmla="*/ 539684 h 6857995"/>
              <a:gd name="connsiteX194" fmla="*/ 8292139 w 9143994"/>
              <a:gd name="connsiteY194" fmla="*/ 542136 h 6857995"/>
              <a:gd name="connsiteX195" fmla="*/ 8306159 w 9143994"/>
              <a:gd name="connsiteY195" fmla="*/ 538960 h 6857995"/>
              <a:gd name="connsiteX196" fmla="*/ 8313977 w 9143994"/>
              <a:gd name="connsiteY196" fmla="*/ 527187 h 6857995"/>
              <a:gd name="connsiteX197" fmla="*/ 8311303 w 9143994"/>
              <a:gd name="connsiteY197" fmla="*/ 519090 h 6857995"/>
              <a:gd name="connsiteX198" fmla="*/ 8305361 w 9143994"/>
              <a:gd name="connsiteY198" fmla="*/ 513241 h 6857995"/>
              <a:gd name="connsiteX199" fmla="*/ 8302371 w 9143994"/>
              <a:gd name="connsiteY199" fmla="*/ 508227 h 6857995"/>
              <a:gd name="connsiteX200" fmla="*/ 8308889 w 9143994"/>
              <a:gd name="connsiteY200" fmla="*/ 504086 h 6857995"/>
              <a:gd name="connsiteX201" fmla="*/ 8318489 w 9143994"/>
              <a:gd name="connsiteY201" fmla="*/ 506147 h 6857995"/>
              <a:gd name="connsiteX202" fmla="*/ 8321256 w 9143994"/>
              <a:gd name="connsiteY202" fmla="*/ 496435 h 6857995"/>
              <a:gd name="connsiteX203" fmla="*/ 8309167 w 9143994"/>
              <a:gd name="connsiteY203" fmla="*/ 495061 h 6857995"/>
              <a:gd name="connsiteX204" fmla="*/ 8867936 w 9143994"/>
              <a:gd name="connsiteY204" fmla="*/ 486872 h 6857995"/>
              <a:gd name="connsiteX205" fmla="*/ 8851687 w 9143994"/>
              <a:gd name="connsiteY205" fmla="*/ 489193 h 6857995"/>
              <a:gd name="connsiteX206" fmla="*/ 8842662 w 9143994"/>
              <a:gd name="connsiteY206" fmla="*/ 518849 h 6857995"/>
              <a:gd name="connsiteX207" fmla="*/ 8839449 w 9143994"/>
              <a:gd name="connsiteY207" fmla="*/ 532814 h 6857995"/>
              <a:gd name="connsiteX208" fmla="*/ 8842198 w 9143994"/>
              <a:gd name="connsiteY208" fmla="*/ 540168 h 6857995"/>
              <a:gd name="connsiteX209" fmla="*/ 8849978 w 9143994"/>
              <a:gd name="connsiteY209" fmla="*/ 542396 h 6857995"/>
              <a:gd name="connsiteX210" fmla="*/ 8861733 w 9143994"/>
              <a:gd name="connsiteY210" fmla="*/ 540372 h 6857995"/>
              <a:gd name="connsiteX211" fmla="*/ 8864537 w 9143994"/>
              <a:gd name="connsiteY211" fmla="*/ 530530 h 6857995"/>
              <a:gd name="connsiteX212" fmla="*/ 8859542 w 9143994"/>
              <a:gd name="connsiteY212" fmla="*/ 532405 h 6857995"/>
              <a:gd name="connsiteX213" fmla="*/ 8856404 w 9143994"/>
              <a:gd name="connsiteY213" fmla="*/ 527986 h 6857995"/>
              <a:gd name="connsiteX214" fmla="*/ 8859003 w 9143994"/>
              <a:gd name="connsiteY214" fmla="*/ 516510 h 6857995"/>
              <a:gd name="connsiteX215" fmla="*/ 8862810 w 9143994"/>
              <a:gd name="connsiteY215" fmla="*/ 504365 h 6857995"/>
              <a:gd name="connsiteX216" fmla="*/ 8870313 w 9143994"/>
              <a:gd name="connsiteY216" fmla="*/ 504365 h 6857995"/>
              <a:gd name="connsiteX217" fmla="*/ 8872963 w 9143994"/>
              <a:gd name="connsiteY217" fmla="*/ 495451 h 6857995"/>
              <a:gd name="connsiteX218" fmla="*/ 8872968 w 9143994"/>
              <a:gd name="connsiteY218" fmla="*/ 495451 h 6857995"/>
              <a:gd name="connsiteX219" fmla="*/ 8872968 w 9143994"/>
              <a:gd name="connsiteY219" fmla="*/ 495433 h 6857995"/>
              <a:gd name="connsiteX220" fmla="*/ 8872963 w 9143994"/>
              <a:gd name="connsiteY220" fmla="*/ 495451 h 6857995"/>
              <a:gd name="connsiteX221" fmla="*/ 8865429 w 9143994"/>
              <a:gd name="connsiteY221" fmla="*/ 495451 h 6857995"/>
              <a:gd name="connsiteX222" fmla="*/ 8834844 w 9143994"/>
              <a:gd name="connsiteY222" fmla="*/ 486872 h 6857995"/>
              <a:gd name="connsiteX223" fmla="*/ 8818596 w 9143994"/>
              <a:gd name="connsiteY223" fmla="*/ 489193 h 6857995"/>
              <a:gd name="connsiteX224" fmla="*/ 8809571 w 9143994"/>
              <a:gd name="connsiteY224" fmla="*/ 518849 h 6857995"/>
              <a:gd name="connsiteX225" fmla="*/ 8806358 w 9143994"/>
              <a:gd name="connsiteY225" fmla="*/ 532814 h 6857995"/>
              <a:gd name="connsiteX226" fmla="*/ 8809125 w 9143994"/>
              <a:gd name="connsiteY226" fmla="*/ 540168 h 6857995"/>
              <a:gd name="connsiteX227" fmla="*/ 8816906 w 9143994"/>
              <a:gd name="connsiteY227" fmla="*/ 542396 h 6857995"/>
              <a:gd name="connsiteX228" fmla="*/ 8828642 w 9143994"/>
              <a:gd name="connsiteY228" fmla="*/ 540372 h 6857995"/>
              <a:gd name="connsiteX229" fmla="*/ 8831465 w 9143994"/>
              <a:gd name="connsiteY229" fmla="*/ 530530 h 6857995"/>
              <a:gd name="connsiteX230" fmla="*/ 8826506 w 9143994"/>
              <a:gd name="connsiteY230" fmla="*/ 532405 h 6857995"/>
              <a:gd name="connsiteX231" fmla="*/ 8823331 w 9143994"/>
              <a:gd name="connsiteY231" fmla="*/ 527986 h 6857995"/>
              <a:gd name="connsiteX232" fmla="*/ 8825894 w 9143994"/>
              <a:gd name="connsiteY232" fmla="*/ 516510 h 6857995"/>
              <a:gd name="connsiteX233" fmla="*/ 8829570 w 9143994"/>
              <a:gd name="connsiteY233" fmla="*/ 504365 h 6857995"/>
              <a:gd name="connsiteX234" fmla="*/ 8837110 w 9143994"/>
              <a:gd name="connsiteY234" fmla="*/ 504365 h 6857995"/>
              <a:gd name="connsiteX235" fmla="*/ 8839760 w 9143994"/>
              <a:gd name="connsiteY235" fmla="*/ 495451 h 6857995"/>
              <a:gd name="connsiteX236" fmla="*/ 8839765 w 9143994"/>
              <a:gd name="connsiteY236" fmla="*/ 495451 h 6857995"/>
              <a:gd name="connsiteX237" fmla="*/ 8839765 w 9143994"/>
              <a:gd name="connsiteY237" fmla="*/ 495433 h 6857995"/>
              <a:gd name="connsiteX238" fmla="*/ 8839760 w 9143994"/>
              <a:gd name="connsiteY238" fmla="*/ 495451 h 6857995"/>
              <a:gd name="connsiteX239" fmla="*/ 8832226 w 9143994"/>
              <a:gd name="connsiteY239" fmla="*/ 495451 h 6857995"/>
              <a:gd name="connsiteX240" fmla="*/ 8544559 w 9143994"/>
              <a:gd name="connsiteY240" fmla="*/ 486853 h 6857995"/>
              <a:gd name="connsiteX241" fmla="*/ 8528311 w 9143994"/>
              <a:gd name="connsiteY241" fmla="*/ 489174 h 6857995"/>
              <a:gd name="connsiteX242" fmla="*/ 8519267 w 9143994"/>
              <a:gd name="connsiteY242" fmla="*/ 518830 h 6857995"/>
              <a:gd name="connsiteX243" fmla="*/ 8516073 w 9143994"/>
              <a:gd name="connsiteY243" fmla="*/ 532795 h 6857995"/>
              <a:gd name="connsiteX244" fmla="*/ 8518859 w 9143994"/>
              <a:gd name="connsiteY244" fmla="*/ 540149 h 6857995"/>
              <a:gd name="connsiteX245" fmla="*/ 8526639 w 9143994"/>
              <a:gd name="connsiteY245" fmla="*/ 542377 h 6857995"/>
              <a:gd name="connsiteX246" fmla="*/ 8538338 w 9143994"/>
              <a:gd name="connsiteY246" fmla="*/ 540353 h 6857995"/>
              <a:gd name="connsiteX247" fmla="*/ 8541161 w 9143994"/>
              <a:gd name="connsiteY247" fmla="*/ 530529 h 6857995"/>
              <a:gd name="connsiteX248" fmla="*/ 8536184 w 9143994"/>
              <a:gd name="connsiteY248" fmla="*/ 532405 h 6857995"/>
              <a:gd name="connsiteX249" fmla="*/ 8533065 w 9143994"/>
              <a:gd name="connsiteY249" fmla="*/ 527985 h 6857995"/>
              <a:gd name="connsiteX250" fmla="*/ 8535590 w 9143994"/>
              <a:gd name="connsiteY250" fmla="*/ 516509 h 6857995"/>
              <a:gd name="connsiteX251" fmla="*/ 8539211 w 9143994"/>
              <a:gd name="connsiteY251" fmla="*/ 505219 h 6857995"/>
              <a:gd name="connsiteX252" fmla="*/ 8546713 w 9143994"/>
              <a:gd name="connsiteY252" fmla="*/ 505219 h 6857995"/>
              <a:gd name="connsiteX253" fmla="*/ 8549350 w 9143994"/>
              <a:gd name="connsiteY253" fmla="*/ 496268 h 6857995"/>
              <a:gd name="connsiteX254" fmla="*/ 8549350 w 9143994"/>
              <a:gd name="connsiteY254" fmla="*/ 496249 h 6857995"/>
              <a:gd name="connsiteX255" fmla="*/ 8541811 w 9143994"/>
              <a:gd name="connsiteY255" fmla="*/ 496249 h 6857995"/>
              <a:gd name="connsiteX256" fmla="*/ 8028873 w 9143994"/>
              <a:gd name="connsiteY256" fmla="*/ 477160 h 6857995"/>
              <a:gd name="connsiteX257" fmla="*/ 8010303 w 9143994"/>
              <a:gd name="connsiteY257" fmla="*/ 541375 h 6857995"/>
              <a:gd name="connsiteX258" fmla="*/ 8025902 w 9143994"/>
              <a:gd name="connsiteY258" fmla="*/ 541375 h 6857995"/>
              <a:gd name="connsiteX259" fmla="*/ 8029969 w 9143994"/>
              <a:gd name="connsiteY259" fmla="*/ 527299 h 6857995"/>
              <a:gd name="connsiteX260" fmla="*/ 8036914 w 9143994"/>
              <a:gd name="connsiteY260" fmla="*/ 517791 h 6857995"/>
              <a:gd name="connsiteX261" fmla="*/ 8045604 w 9143994"/>
              <a:gd name="connsiteY261" fmla="*/ 509472 h 6857995"/>
              <a:gd name="connsiteX262" fmla="*/ 8046366 w 9143994"/>
              <a:gd name="connsiteY262" fmla="*/ 510753 h 6857995"/>
              <a:gd name="connsiteX263" fmla="*/ 8037582 w 9143994"/>
              <a:gd name="connsiteY263" fmla="*/ 541338 h 6857995"/>
              <a:gd name="connsiteX264" fmla="*/ 8037582 w 9143994"/>
              <a:gd name="connsiteY264" fmla="*/ 541356 h 6857995"/>
              <a:gd name="connsiteX265" fmla="*/ 8053070 w 9143994"/>
              <a:gd name="connsiteY265" fmla="*/ 541356 h 6857995"/>
              <a:gd name="connsiteX266" fmla="*/ 8062763 w 9143994"/>
              <a:gd name="connsiteY266" fmla="*/ 507188 h 6857995"/>
              <a:gd name="connsiteX267" fmla="*/ 8061779 w 9143994"/>
              <a:gd name="connsiteY267" fmla="*/ 497958 h 6857995"/>
              <a:gd name="connsiteX268" fmla="*/ 8055651 w 9143994"/>
              <a:gd name="connsiteY268" fmla="*/ 495210 h 6857995"/>
              <a:gd name="connsiteX269" fmla="*/ 8042522 w 9143994"/>
              <a:gd name="connsiteY269" fmla="*/ 502378 h 6857995"/>
              <a:gd name="connsiteX270" fmla="*/ 8033274 w 9143994"/>
              <a:gd name="connsiteY270" fmla="*/ 515358 h 6857995"/>
              <a:gd name="connsiteX271" fmla="*/ 8032271 w 9143994"/>
              <a:gd name="connsiteY271" fmla="*/ 515358 h 6857995"/>
              <a:gd name="connsiteX272" fmla="*/ 8044360 w 9143994"/>
              <a:gd name="connsiteY272" fmla="*/ 477160 h 6857995"/>
              <a:gd name="connsiteX273" fmla="*/ 8567029 w 9143994"/>
              <a:gd name="connsiteY273" fmla="*/ 477141 h 6857995"/>
              <a:gd name="connsiteX274" fmla="*/ 8548459 w 9143994"/>
              <a:gd name="connsiteY274" fmla="*/ 541337 h 6857995"/>
              <a:gd name="connsiteX275" fmla="*/ 8564039 w 9143994"/>
              <a:gd name="connsiteY275" fmla="*/ 541337 h 6857995"/>
              <a:gd name="connsiteX276" fmla="*/ 8568125 w 9143994"/>
              <a:gd name="connsiteY276" fmla="*/ 527298 h 6857995"/>
              <a:gd name="connsiteX277" fmla="*/ 8575051 w 9143994"/>
              <a:gd name="connsiteY277" fmla="*/ 517753 h 6857995"/>
              <a:gd name="connsiteX278" fmla="*/ 8583760 w 9143994"/>
              <a:gd name="connsiteY278" fmla="*/ 509453 h 6857995"/>
              <a:gd name="connsiteX279" fmla="*/ 8584503 w 9143994"/>
              <a:gd name="connsiteY279" fmla="*/ 510734 h 6857995"/>
              <a:gd name="connsiteX280" fmla="*/ 8575757 w 9143994"/>
              <a:gd name="connsiteY280" fmla="*/ 541337 h 6857995"/>
              <a:gd name="connsiteX281" fmla="*/ 8575757 w 9143994"/>
              <a:gd name="connsiteY281" fmla="*/ 541356 h 6857995"/>
              <a:gd name="connsiteX282" fmla="*/ 8591244 w 9143994"/>
              <a:gd name="connsiteY282" fmla="*/ 541356 h 6857995"/>
              <a:gd name="connsiteX283" fmla="*/ 8600938 w 9143994"/>
              <a:gd name="connsiteY283" fmla="*/ 507169 h 6857995"/>
              <a:gd name="connsiteX284" fmla="*/ 8599953 w 9143994"/>
              <a:gd name="connsiteY284" fmla="*/ 497958 h 6857995"/>
              <a:gd name="connsiteX285" fmla="*/ 8593825 w 9143994"/>
              <a:gd name="connsiteY285" fmla="*/ 495228 h 6857995"/>
              <a:gd name="connsiteX286" fmla="*/ 8580696 w 9143994"/>
              <a:gd name="connsiteY286" fmla="*/ 502377 h 6857995"/>
              <a:gd name="connsiteX287" fmla="*/ 8571449 w 9143994"/>
              <a:gd name="connsiteY287" fmla="*/ 515358 h 6857995"/>
              <a:gd name="connsiteX288" fmla="*/ 8570446 w 9143994"/>
              <a:gd name="connsiteY288" fmla="*/ 515358 h 6857995"/>
              <a:gd name="connsiteX289" fmla="*/ 8582535 w 9143994"/>
              <a:gd name="connsiteY289" fmla="*/ 477141 h 6857995"/>
              <a:gd name="connsiteX290" fmla="*/ 8388980 w 9143994"/>
              <a:gd name="connsiteY290" fmla="*/ 476213 h 6857995"/>
              <a:gd name="connsiteX291" fmla="*/ 8372769 w 9143994"/>
              <a:gd name="connsiteY291" fmla="*/ 481673 h 6857995"/>
              <a:gd name="connsiteX292" fmla="*/ 8362778 w 9143994"/>
              <a:gd name="connsiteY292" fmla="*/ 496250 h 6857995"/>
              <a:gd name="connsiteX293" fmla="*/ 8346678 w 9143994"/>
              <a:gd name="connsiteY293" fmla="*/ 551588 h 6857995"/>
              <a:gd name="connsiteX294" fmla="*/ 8362351 w 9143994"/>
              <a:gd name="connsiteY294" fmla="*/ 551588 h 6857995"/>
              <a:gd name="connsiteX295" fmla="*/ 8375796 w 9143994"/>
              <a:gd name="connsiteY295" fmla="*/ 505219 h 6857995"/>
              <a:gd name="connsiteX296" fmla="*/ 8387086 w 9143994"/>
              <a:gd name="connsiteY296" fmla="*/ 505219 h 6857995"/>
              <a:gd name="connsiteX297" fmla="*/ 8389760 w 9143994"/>
              <a:gd name="connsiteY297" fmla="*/ 496250 h 6857995"/>
              <a:gd name="connsiteX298" fmla="*/ 8378284 w 9143994"/>
              <a:gd name="connsiteY298" fmla="*/ 496250 h 6857995"/>
              <a:gd name="connsiteX299" fmla="*/ 8380884 w 9143994"/>
              <a:gd name="connsiteY299" fmla="*/ 488618 h 6857995"/>
              <a:gd name="connsiteX300" fmla="*/ 8387439 w 9143994"/>
              <a:gd name="connsiteY300" fmla="*/ 485145 h 6857995"/>
              <a:gd name="connsiteX301" fmla="*/ 8397355 w 9143994"/>
              <a:gd name="connsiteY301" fmla="*/ 487708 h 6857995"/>
              <a:gd name="connsiteX302" fmla="*/ 8400067 w 9143994"/>
              <a:gd name="connsiteY302" fmla="*/ 478144 h 6857995"/>
              <a:gd name="connsiteX303" fmla="*/ 8388980 w 9143994"/>
              <a:gd name="connsiteY303" fmla="*/ 476213 h 6857995"/>
              <a:gd name="connsiteX304" fmla="*/ 8727956 w 9143994"/>
              <a:gd name="connsiteY304" fmla="*/ 475544 h 6857995"/>
              <a:gd name="connsiteX305" fmla="*/ 8738262 w 9143994"/>
              <a:gd name="connsiteY305" fmla="*/ 481988 h 6857995"/>
              <a:gd name="connsiteX306" fmla="*/ 8722626 w 9143994"/>
              <a:gd name="connsiteY306" fmla="*/ 496714 h 6857995"/>
              <a:gd name="connsiteX307" fmla="*/ 8716479 w 9143994"/>
              <a:gd name="connsiteY307" fmla="*/ 496714 h 6857995"/>
              <a:gd name="connsiteX308" fmla="*/ 8722552 w 9143994"/>
              <a:gd name="connsiteY308" fmla="*/ 476398 h 6857995"/>
              <a:gd name="connsiteX309" fmla="*/ 8727956 w 9143994"/>
              <a:gd name="connsiteY309" fmla="*/ 475544 h 6857995"/>
              <a:gd name="connsiteX310" fmla="*/ 8706247 w 9143994"/>
              <a:gd name="connsiteY310" fmla="*/ 465535 h 6857995"/>
              <a:gd name="connsiteX311" fmla="*/ 8683722 w 9143994"/>
              <a:gd name="connsiteY311" fmla="*/ 542043 h 6857995"/>
              <a:gd name="connsiteX312" fmla="*/ 8721196 w 9143994"/>
              <a:gd name="connsiteY312" fmla="*/ 542043 h 6857995"/>
              <a:gd name="connsiteX313" fmla="*/ 8749125 w 9143994"/>
              <a:gd name="connsiteY313" fmla="*/ 520335 h 6857995"/>
              <a:gd name="connsiteX314" fmla="*/ 8733081 w 9143994"/>
              <a:gd name="connsiteY314" fmla="*/ 502656 h 6857995"/>
              <a:gd name="connsiteX315" fmla="*/ 8733099 w 9143994"/>
              <a:gd name="connsiteY315" fmla="*/ 502433 h 6857995"/>
              <a:gd name="connsiteX316" fmla="*/ 8757017 w 9143994"/>
              <a:gd name="connsiteY316" fmla="*/ 480242 h 6857995"/>
              <a:gd name="connsiteX317" fmla="*/ 8730481 w 9143994"/>
              <a:gd name="connsiteY317" fmla="*/ 465535 h 6857995"/>
              <a:gd name="connsiteX318" fmla="*/ 7996116 w 9143994"/>
              <a:gd name="connsiteY318" fmla="*/ 465256 h 6857995"/>
              <a:gd name="connsiteX319" fmla="*/ 7935652 w 9143994"/>
              <a:gd name="connsiteY319" fmla="*/ 516676 h 6857995"/>
              <a:gd name="connsiteX320" fmla="*/ 7965791 w 9143994"/>
              <a:gd name="connsiteY320" fmla="*/ 545441 h 6857995"/>
              <a:gd name="connsiteX321" fmla="*/ 7998642 w 9143994"/>
              <a:gd name="connsiteY321" fmla="*/ 541374 h 6857995"/>
              <a:gd name="connsiteX322" fmla="*/ 8002114 w 9143994"/>
              <a:gd name="connsiteY322" fmla="*/ 529972 h 6857995"/>
              <a:gd name="connsiteX323" fmla="*/ 8000294 w 9143994"/>
              <a:gd name="connsiteY323" fmla="*/ 530455 h 6857995"/>
              <a:gd name="connsiteX324" fmla="*/ 7975838 w 9143994"/>
              <a:gd name="connsiteY324" fmla="*/ 535172 h 6857995"/>
              <a:gd name="connsiteX325" fmla="*/ 7956952 w 9143994"/>
              <a:gd name="connsiteY325" fmla="*/ 514169 h 6857995"/>
              <a:gd name="connsiteX326" fmla="*/ 7993349 w 9143994"/>
              <a:gd name="connsiteY326" fmla="*/ 475525 h 6857995"/>
              <a:gd name="connsiteX327" fmla="*/ 8016450 w 9143994"/>
              <a:gd name="connsiteY327" fmla="*/ 480520 h 6857995"/>
              <a:gd name="connsiteX328" fmla="*/ 8020108 w 9143994"/>
              <a:gd name="connsiteY328" fmla="*/ 468264 h 6857995"/>
              <a:gd name="connsiteX329" fmla="*/ 7996116 w 9143994"/>
              <a:gd name="connsiteY329" fmla="*/ 465256 h 6857995"/>
              <a:gd name="connsiteX330" fmla="*/ 8709367 w 9143994"/>
              <a:gd name="connsiteY330" fmla="*/ 346613 h 6857995"/>
              <a:gd name="connsiteX331" fmla="*/ 8732858 w 9143994"/>
              <a:gd name="connsiteY331" fmla="*/ 346613 h 6857995"/>
              <a:gd name="connsiteX332" fmla="*/ 8746080 w 9143994"/>
              <a:gd name="connsiteY332" fmla="*/ 359780 h 6857995"/>
              <a:gd name="connsiteX333" fmla="*/ 8733452 w 9143994"/>
              <a:gd name="connsiteY333" fmla="*/ 372834 h 6857995"/>
              <a:gd name="connsiteX334" fmla="*/ 8709367 w 9143994"/>
              <a:gd name="connsiteY334" fmla="*/ 372834 h 6857995"/>
              <a:gd name="connsiteX335" fmla="*/ 8771001 w 9143994"/>
              <a:gd name="connsiteY335" fmla="*/ 330012 h 6857995"/>
              <a:gd name="connsiteX336" fmla="*/ 8771001 w 9143994"/>
              <a:gd name="connsiteY336" fmla="*/ 426483 h 6857995"/>
              <a:gd name="connsiteX337" fmla="*/ 8790425 w 9143994"/>
              <a:gd name="connsiteY337" fmla="*/ 426483 h 6857995"/>
              <a:gd name="connsiteX338" fmla="*/ 8790425 w 9143994"/>
              <a:gd name="connsiteY338" fmla="*/ 330012 h 6857995"/>
              <a:gd name="connsiteX339" fmla="*/ 8618041 w 9143994"/>
              <a:gd name="connsiteY339" fmla="*/ 330012 h 6857995"/>
              <a:gd name="connsiteX340" fmla="*/ 8618041 w 9143994"/>
              <a:gd name="connsiteY340" fmla="*/ 346725 h 6857995"/>
              <a:gd name="connsiteX341" fmla="*/ 8641625 w 9143994"/>
              <a:gd name="connsiteY341" fmla="*/ 346725 h 6857995"/>
              <a:gd name="connsiteX342" fmla="*/ 8641625 w 9143994"/>
              <a:gd name="connsiteY342" fmla="*/ 426483 h 6857995"/>
              <a:gd name="connsiteX343" fmla="*/ 8661457 w 9143994"/>
              <a:gd name="connsiteY343" fmla="*/ 426483 h 6857995"/>
              <a:gd name="connsiteX344" fmla="*/ 8661457 w 9143994"/>
              <a:gd name="connsiteY344" fmla="*/ 346725 h 6857995"/>
              <a:gd name="connsiteX345" fmla="*/ 8685041 w 9143994"/>
              <a:gd name="connsiteY345" fmla="*/ 346725 h 6857995"/>
              <a:gd name="connsiteX346" fmla="*/ 8685041 w 9143994"/>
              <a:gd name="connsiteY346" fmla="*/ 330012 h 6857995"/>
              <a:gd name="connsiteX347" fmla="*/ 8661457 w 9143994"/>
              <a:gd name="connsiteY347" fmla="*/ 330012 h 6857995"/>
              <a:gd name="connsiteX348" fmla="*/ 8641625 w 9143994"/>
              <a:gd name="connsiteY348" fmla="*/ 330012 h 6857995"/>
              <a:gd name="connsiteX349" fmla="*/ 8461960 w 9143994"/>
              <a:gd name="connsiteY349" fmla="*/ 330012 h 6857995"/>
              <a:gd name="connsiteX350" fmla="*/ 8461960 w 9143994"/>
              <a:gd name="connsiteY350" fmla="*/ 346725 h 6857995"/>
              <a:gd name="connsiteX351" fmla="*/ 8461960 w 9143994"/>
              <a:gd name="connsiteY351" fmla="*/ 409714 h 6857995"/>
              <a:gd name="connsiteX352" fmla="*/ 8461960 w 9143994"/>
              <a:gd name="connsiteY352" fmla="*/ 426483 h 6857995"/>
              <a:gd name="connsiteX353" fmla="*/ 8481496 w 9143994"/>
              <a:gd name="connsiteY353" fmla="*/ 426483 h 6857995"/>
              <a:gd name="connsiteX354" fmla="*/ 8534736 w 9143994"/>
              <a:gd name="connsiteY354" fmla="*/ 426483 h 6857995"/>
              <a:gd name="connsiteX355" fmla="*/ 8534736 w 9143994"/>
              <a:gd name="connsiteY355" fmla="*/ 409714 h 6857995"/>
              <a:gd name="connsiteX356" fmla="*/ 8481496 w 9143994"/>
              <a:gd name="connsiteY356" fmla="*/ 409714 h 6857995"/>
              <a:gd name="connsiteX357" fmla="*/ 8481496 w 9143994"/>
              <a:gd name="connsiteY357" fmla="*/ 384013 h 6857995"/>
              <a:gd name="connsiteX358" fmla="*/ 8527642 w 9143994"/>
              <a:gd name="connsiteY358" fmla="*/ 384013 h 6857995"/>
              <a:gd name="connsiteX359" fmla="*/ 8527642 w 9143994"/>
              <a:gd name="connsiteY359" fmla="*/ 367319 h 6857995"/>
              <a:gd name="connsiteX360" fmla="*/ 8481496 w 9143994"/>
              <a:gd name="connsiteY360" fmla="*/ 367319 h 6857995"/>
              <a:gd name="connsiteX361" fmla="*/ 8481496 w 9143994"/>
              <a:gd name="connsiteY361" fmla="*/ 346725 h 6857995"/>
              <a:gd name="connsiteX362" fmla="*/ 8533398 w 9143994"/>
              <a:gd name="connsiteY362" fmla="*/ 346725 h 6857995"/>
              <a:gd name="connsiteX363" fmla="*/ 8533398 w 9143994"/>
              <a:gd name="connsiteY363" fmla="*/ 330012 h 6857995"/>
              <a:gd name="connsiteX364" fmla="*/ 8481496 w 9143994"/>
              <a:gd name="connsiteY364" fmla="*/ 330012 h 6857995"/>
              <a:gd name="connsiteX365" fmla="*/ 8391376 w 9143994"/>
              <a:gd name="connsiteY365" fmla="*/ 330012 h 6857995"/>
              <a:gd name="connsiteX366" fmla="*/ 8391376 w 9143994"/>
              <a:gd name="connsiteY366" fmla="*/ 409714 h 6857995"/>
              <a:gd name="connsiteX367" fmla="*/ 8391376 w 9143994"/>
              <a:gd name="connsiteY367" fmla="*/ 426483 h 6857995"/>
              <a:gd name="connsiteX368" fmla="*/ 8410912 w 9143994"/>
              <a:gd name="connsiteY368" fmla="*/ 426483 h 6857995"/>
              <a:gd name="connsiteX369" fmla="*/ 8456389 w 9143994"/>
              <a:gd name="connsiteY369" fmla="*/ 426483 h 6857995"/>
              <a:gd name="connsiteX370" fmla="*/ 8456389 w 9143994"/>
              <a:gd name="connsiteY370" fmla="*/ 409714 h 6857995"/>
              <a:gd name="connsiteX371" fmla="*/ 8410912 w 9143994"/>
              <a:gd name="connsiteY371" fmla="*/ 409714 h 6857995"/>
              <a:gd name="connsiteX372" fmla="*/ 8410912 w 9143994"/>
              <a:gd name="connsiteY372" fmla="*/ 330012 h 6857995"/>
              <a:gd name="connsiteX373" fmla="*/ 8312306 w 9143994"/>
              <a:gd name="connsiteY373" fmla="*/ 330012 h 6857995"/>
              <a:gd name="connsiteX374" fmla="*/ 8312306 w 9143994"/>
              <a:gd name="connsiteY374" fmla="*/ 346725 h 6857995"/>
              <a:gd name="connsiteX375" fmla="*/ 8312306 w 9143994"/>
              <a:gd name="connsiteY375" fmla="*/ 409714 h 6857995"/>
              <a:gd name="connsiteX376" fmla="*/ 8312306 w 9143994"/>
              <a:gd name="connsiteY376" fmla="*/ 426483 h 6857995"/>
              <a:gd name="connsiteX377" fmla="*/ 8331860 w 9143994"/>
              <a:gd name="connsiteY377" fmla="*/ 426483 h 6857995"/>
              <a:gd name="connsiteX378" fmla="*/ 8385100 w 9143994"/>
              <a:gd name="connsiteY378" fmla="*/ 426483 h 6857995"/>
              <a:gd name="connsiteX379" fmla="*/ 8385100 w 9143994"/>
              <a:gd name="connsiteY379" fmla="*/ 409714 h 6857995"/>
              <a:gd name="connsiteX380" fmla="*/ 8331860 w 9143994"/>
              <a:gd name="connsiteY380" fmla="*/ 409714 h 6857995"/>
              <a:gd name="connsiteX381" fmla="*/ 8331860 w 9143994"/>
              <a:gd name="connsiteY381" fmla="*/ 384013 h 6857995"/>
              <a:gd name="connsiteX382" fmla="*/ 8377969 w 9143994"/>
              <a:gd name="connsiteY382" fmla="*/ 384013 h 6857995"/>
              <a:gd name="connsiteX383" fmla="*/ 8377969 w 9143994"/>
              <a:gd name="connsiteY383" fmla="*/ 367319 h 6857995"/>
              <a:gd name="connsiteX384" fmla="*/ 8331860 w 9143994"/>
              <a:gd name="connsiteY384" fmla="*/ 367319 h 6857995"/>
              <a:gd name="connsiteX385" fmla="*/ 8331860 w 9143994"/>
              <a:gd name="connsiteY385" fmla="*/ 346725 h 6857995"/>
              <a:gd name="connsiteX386" fmla="*/ 8383744 w 9143994"/>
              <a:gd name="connsiteY386" fmla="*/ 346725 h 6857995"/>
              <a:gd name="connsiteX387" fmla="*/ 8383744 w 9143994"/>
              <a:gd name="connsiteY387" fmla="*/ 330012 h 6857995"/>
              <a:gd name="connsiteX388" fmla="*/ 8331860 w 9143994"/>
              <a:gd name="connsiteY388" fmla="*/ 330012 h 6857995"/>
              <a:gd name="connsiteX389" fmla="*/ 8689850 w 9143994"/>
              <a:gd name="connsiteY389" fmla="*/ 329883 h 6857995"/>
              <a:gd name="connsiteX390" fmla="*/ 8689850 w 9143994"/>
              <a:gd name="connsiteY390" fmla="*/ 426353 h 6857995"/>
              <a:gd name="connsiteX391" fmla="*/ 8709386 w 9143994"/>
              <a:gd name="connsiteY391" fmla="*/ 426353 h 6857995"/>
              <a:gd name="connsiteX392" fmla="*/ 8709386 w 9143994"/>
              <a:gd name="connsiteY392" fmla="*/ 388340 h 6857995"/>
              <a:gd name="connsiteX393" fmla="*/ 8725950 w 9143994"/>
              <a:gd name="connsiteY393" fmla="*/ 388340 h 6857995"/>
              <a:gd name="connsiteX394" fmla="*/ 8743090 w 9143994"/>
              <a:gd name="connsiteY394" fmla="*/ 400392 h 6857995"/>
              <a:gd name="connsiteX395" fmla="*/ 8746358 w 9143994"/>
              <a:gd name="connsiteY395" fmla="*/ 426353 h 6857995"/>
              <a:gd name="connsiteX396" fmla="*/ 8766005 w 9143994"/>
              <a:gd name="connsiteY396" fmla="*/ 426353 h 6857995"/>
              <a:gd name="connsiteX397" fmla="*/ 8762551 w 9143994"/>
              <a:gd name="connsiteY397" fmla="*/ 401005 h 6857995"/>
              <a:gd name="connsiteX398" fmla="*/ 8748085 w 9143994"/>
              <a:gd name="connsiteY398" fmla="*/ 380169 h 6857995"/>
              <a:gd name="connsiteX399" fmla="*/ 8765225 w 9143994"/>
              <a:gd name="connsiteY399" fmla="*/ 356864 h 6857995"/>
              <a:gd name="connsiteX400" fmla="*/ 8733861 w 9143994"/>
              <a:gd name="connsiteY400" fmla="*/ 329883 h 6857995"/>
              <a:gd name="connsiteX401" fmla="*/ 8709386 w 9143994"/>
              <a:gd name="connsiteY401" fmla="*/ 329883 h 6857995"/>
              <a:gd name="connsiteX402" fmla="*/ 8690017 w 9143994"/>
              <a:gd name="connsiteY402" fmla="*/ 329883 h 6857995"/>
              <a:gd name="connsiteX403" fmla="*/ 8839579 w 9143994"/>
              <a:gd name="connsiteY403" fmla="*/ 327654 h 6857995"/>
              <a:gd name="connsiteX404" fmla="*/ 8795160 w 9143994"/>
              <a:gd name="connsiteY404" fmla="*/ 378108 h 6857995"/>
              <a:gd name="connsiteX405" fmla="*/ 8839579 w 9143994"/>
              <a:gd name="connsiteY405" fmla="*/ 428544 h 6857995"/>
              <a:gd name="connsiteX406" fmla="*/ 8881213 w 9143994"/>
              <a:gd name="connsiteY406" fmla="*/ 394487 h 6857995"/>
              <a:gd name="connsiteX407" fmla="*/ 8860842 w 9143994"/>
              <a:gd name="connsiteY407" fmla="*/ 394487 h 6857995"/>
              <a:gd name="connsiteX408" fmla="*/ 8840136 w 9143994"/>
              <a:gd name="connsiteY408" fmla="*/ 411553 h 6857995"/>
              <a:gd name="connsiteX409" fmla="*/ 8815271 w 9143994"/>
              <a:gd name="connsiteY409" fmla="*/ 377830 h 6857995"/>
              <a:gd name="connsiteX410" fmla="*/ 8840136 w 9143994"/>
              <a:gd name="connsiteY410" fmla="*/ 344070 h 6857995"/>
              <a:gd name="connsiteX411" fmla="*/ 8860842 w 9143994"/>
              <a:gd name="connsiteY411" fmla="*/ 360597 h 6857995"/>
              <a:gd name="connsiteX412" fmla="*/ 8881083 w 9143994"/>
              <a:gd name="connsiteY412" fmla="*/ 360597 h 6857995"/>
              <a:gd name="connsiteX413" fmla="*/ 8839579 w 9143994"/>
              <a:gd name="connsiteY413" fmla="*/ 327654 h 6857995"/>
              <a:gd name="connsiteX414" fmla="*/ 8578171 w 9143994"/>
              <a:gd name="connsiteY414" fmla="*/ 327654 h 6857995"/>
              <a:gd name="connsiteX415" fmla="*/ 8533715 w 9143994"/>
              <a:gd name="connsiteY415" fmla="*/ 378108 h 6857995"/>
              <a:gd name="connsiteX416" fmla="*/ 8578171 w 9143994"/>
              <a:gd name="connsiteY416" fmla="*/ 428544 h 6857995"/>
              <a:gd name="connsiteX417" fmla="*/ 8619768 w 9143994"/>
              <a:gd name="connsiteY417" fmla="*/ 394487 h 6857995"/>
              <a:gd name="connsiteX418" fmla="*/ 8599434 w 9143994"/>
              <a:gd name="connsiteY418" fmla="*/ 394487 h 6857995"/>
              <a:gd name="connsiteX419" fmla="*/ 8578710 w 9143994"/>
              <a:gd name="connsiteY419" fmla="*/ 411553 h 6857995"/>
              <a:gd name="connsiteX420" fmla="*/ 8553826 w 9143994"/>
              <a:gd name="connsiteY420" fmla="*/ 377830 h 6857995"/>
              <a:gd name="connsiteX421" fmla="*/ 8578710 w 9143994"/>
              <a:gd name="connsiteY421" fmla="*/ 344070 h 6857995"/>
              <a:gd name="connsiteX422" fmla="*/ 8599434 w 9143994"/>
              <a:gd name="connsiteY422" fmla="*/ 360597 h 6857995"/>
              <a:gd name="connsiteX423" fmla="*/ 8619638 w 9143994"/>
              <a:gd name="connsiteY423" fmla="*/ 360597 h 6857995"/>
              <a:gd name="connsiteX424" fmla="*/ 8578171 w 9143994"/>
              <a:gd name="connsiteY424" fmla="*/ 327654 h 6857995"/>
              <a:gd name="connsiteX425" fmla="*/ 8693044 w 9143994"/>
              <a:gd name="connsiteY425" fmla="*/ 271350 h 6857995"/>
              <a:gd name="connsiteX426" fmla="*/ 8715588 w 9143994"/>
              <a:gd name="connsiteY426" fmla="*/ 271350 h 6857995"/>
              <a:gd name="connsiteX427" fmla="*/ 8730574 w 9143994"/>
              <a:gd name="connsiteY427" fmla="*/ 285388 h 6857995"/>
              <a:gd name="connsiteX428" fmla="*/ 8715830 w 9143994"/>
              <a:gd name="connsiteY428" fmla="*/ 299334 h 6857995"/>
              <a:gd name="connsiteX429" fmla="*/ 8693044 w 9143994"/>
              <a:gd name="connsiteY429" fmla="*/ 299334 h 6857995"/>
              <a:gd name="connsiteX430" fmla="*/ 8693026 w 9143994"/>
              <a:gd name="connsiteY430" fmla="*/ 232780 h 6857995"/>
              <a:gd name="connsiteX431" fmla="*/ 8717241 w 9143994"/>
              <a:gd name="connsiteY431" fmla="*/ 232780 h 6857995"/>
              <a:gd name="connsiteX432" fmla="*/ 8728476 w 9143994"/>
              <a:gd name="connsiteY432" fmla="*/ 244201 h 6857995"/>
              <a:gd name="connsiteX433" fmla="*/ 8716145 w 9143994"/>
              <a:gd name="connsiteY433" fmla="*/ 256326 h 6857995"/>
              <a:gd name="connsiteX434" fmla="*/ 8693026 w 9143994"/>
              <a:gd name="connsiteY434" fmla="*/ 256326 h 6857995"/>
              <a:gd name="connsiteX435" fmla="*/ 8947341 w 9143994"/>
              <a:gd name="connsiteY435" fmla="*/ 217442 h 6857995"/>
              <a:gd name="connsiteX436" fmla="*/ 8947341 w 9143994"/>
              <a:gd name="connsiteY436" fmla="*/ 313893 h 6857995"/>
              <a:gd name="connsiteX437" fmla="*/ 8966784 w 9143994"/>
              <a:gd name="connsiteY437" fmla="*/ 313893 h 6857995"/>
              <a:gd name="connsiteX438" fmla="*/ 8966784 w 9143994"/>
              <a:gd name="connsiteY438" fmla="*/ 217442 h 6857995"/>
              <a:gd name="connsiteX439" fmla="*/ 8862439 w 9143994"/>
              <a:gd name="connsiteY439" fmla="*/ 217442 h 6857995"/>
              <a:gd name="connsiteX440" fmla="*/ 8862439 w 9143994"/>
              <a:gd name="connsiteY440" fmla="*/ 313893 h 6857995"/>
              <a:gd name="connsiteX441" fmla="*/ 8881566 w 9143994"/>
              <a:gd name="connsiteY441" fmla="*/ 313893 h 6857995"/>
              <a:gd name="connsiteX442" fmla="*/ 8881566 w 9143994"/>
              <a:gd name="connsiteY442" fmla="*/ 271795 h 6857995"/>
              <a:gd name="connsiteX443" fmla="*/ 8920191 w 9143994"/>
              <a:gd name="connsiteY443" fmla="*/ 271795 h 6857995"/>
              <a:gd name="connsiteX444" fmla="*/ 8920191 w 9143994"/>
              <a:gd name="connsiteY444" fmla="*/ 313893 h 6857995"/>
              <a:gd name="connsiteX445" fmla="*/ 8939318 w 9143994"/>
              <a:gd name="connsiteY445" fmla="*/ 313893 h 6857995"/>
              <a:gd name="connsiteX446" fmla="*/ 8939318 w 9143994"/>
              <a:gd name="connsiteY446" fmla="*/ 217442 h 6857995"/>
              <a:gd name="connsiteX447" fmla="*/ 8920191 w 9143994"/>
              <a:gd name="connsiteY447" fmla="*/ 217442 h 6857995"/>
              <a:gd name="connsiteX448" fmla="*/ 8920191 w 9143994"/>
              <a:gd name="connsiteY448" fmla="*/ 255064 h 6857995"/>
              <a:gd name="connsiteX449" fmla="*/ 8881566 w 9143994"/>
              <a:gd name="connsiteY449" fmla="*/ 255064 h 6857995"/>
              <a:gd name="connsiteX450" fmla="*/ 8881566 w 9143994"/>
              <a:gd name="connsiteY450" fmla="*/ 217442 h 6857995"/>
              <a:gd name="connsiteX451" fmla="*/ 8755161 w 9143994"/>
              <a:gd name="connsiteY451" fmla="*/ 217442 h 6857995"/>
              <a:gd name="connsiteX452" fmla="*/ 8755161 w 9143994"/>
              <a:gd name="connsiteY452" fmla="*/ 313893 h 6857995"/>
              <a:gd name="connsiteX453" fmla="*/ 8774604 w 9143994"/>
              <a:gd name="connsiteY453" fmla="*/ 313893 h 6857995"/>
              <a:gd name="connsiteX454" fmla="*/ 8774604 w 9143994"/>
              <a:gd name="connsiteY454" fmla="*/ 217442 h 6857995"/>
              <a:gd name="connsiteX455" fmla="*/ 8673713 w 9143994"/>
              <a:gd name="connsiteY455" fmla="*/ 217442 h 6857995"/>
              <a:gd name="connsiteX456" fmla="*/ 8673713 w 9143994"/>
              <a:gd name="connsiteY456" fmla="*/ 313893 h 6857995"/>
              <a:gd name="connsiteX457" fmla="*/ 8673806 w 9143994"/>
              <a:gd name="connsiteY457" fmla="*/ 313893 h 6857995"/>
              <a:gd name="connsiteX458" fmla="*/ 8693750 w 9143994"/>
              <a:gd name="connsiteY458" fmla="*/ 313893 h 6857995"/>
              <a:gd name="connsiteX459" fmla="*/ 8721605 w 9143994"/>
              <a:gd name="connsiteY459" fmla="*/ 313893 h 6857995"/>
              <a:gd name="connsiteX460" fmla="*/ 8750592 w 9143994"/>
              <a:gd name="connsiteY460" fmla="*/ 287858 h 6857995"/>
              <a:gd name="connsiteX461" fmla="*/ 8731967 w 9143994"/>
              <a:gd name="connsiteY461" fmla="*/ 262623 h 6857995"/>
              <a:gd name="connsiteX462" fmla="*/ 8747250 w 9143994"/>
              <a:gd name="connsiteY462" fmla="*/ 241193 h 6857995"/>
              <a:gd name="connsiteX463" fmla="*/ 8717185 w 9143994"/>
              <a:gd name="connsiteY463" fmla="*/ 217442 h 6857995"/>
              <a:gd name="connsiteX464" fmla="*/ 8693750 w 9143994"/>
              <a:gd name="connsiteY464" fmla="*/ 217442 h 6857995"/>
              <a:gd name="connsiteX465" fmla="*/ 8673806 w 9143994"/>
              <a:gd name="connsiteY465" fmla="*/ 217442 h 6857995"/>
              <a:gd name="connsiteX466" fmla="*/ 8590334 w 9143994"/>
              <a:gd name="connsiteY466" fmla="*/ 217442 h 6857995"/>
              <a:gd name="connsiteX467" fmla="*/ 8590334 w 9143994"/>
              <a:gd name="connsiteY467" fmla="*/ 283811 h 6857995"/>
              <a:gd name="connsiteX468" fmla="*/ 8628384 w 9143994"/>
              <a:gd name="connsiteY468" fmla="*/ 316604 h 6857995"/>
              <a:gd name="connsiteX469" fmla="*/ 8666842 w 9143994"/>
              <a:gd name="connsiteY469" fmla="*/ 283811 h 6857995"/>
              <a:gd name="connsiteX470" fmla="*/ 8666842 w 9143994"/>
              <a:gd name="connsiteY470" fmla="*/ 217442 h 6857995"/>
              <a:gd name="connsiteX471" fmla="*/ 8647418 w 9143994"/>
              <a:gd name="connsiteY471" fmla="*/ 217442 h 6857995"/>
              <a:gd name="connsiteX472" fmla="*/ 8647418 w 9143994"/>
              <a:gd name="connsiteY472" fmla="*/ 285555 h 6857995"/>
              <a:gd name="connsiteX473" fmla="*/ 8628365 w 9143994"/>
              <a:gd name="connsiteY473" fmla="*/ 300783 h 6857995"/>
              <a:gd name="connsiteX474" fmla="*/ 8609442 w 9143994"/>
              <a:gd name="connsiteY474" fmla="*/ 285555 h 6857995"/>
              <a:gd name="connsiteX475" fmla="*/ 8609442 w 9143994"/>
              <a:gd name="connsiteY475" fmla="*/ 217442 h 6857995"/>
              <a:gd name="connsiteX476" fmla="*/ 8440809 w 9143994"/>
              <a:gd name="connsiteY476" fmla="*/ 217442 h 6857995"/>
              <a:gd name="connsiteX477" fmla="*/ 8440809 w 9143994"/>
              <a:gd name="connsiteY477" fmla="*/ 234155 h 6857995"/>
              <a:gd name="connsiteX478" fmla="*/ 8464393 w 9143994"/>
              <a:gd name="connsiteY478" fmla="*/ 234155 h 6857995"/>
              <a:gd name="connsiteX479" fmla="*/ 8464393 w 9143994"/>
              <a:gd name="connsiteY479" fmla="*/ 313893 h 6857995"/>
              <a:gd name="connsiteX480" fmla="*/ 8484225 w 9143994"/>
              <a:gd name="connsiteY480" fmla="*/ 313893 h 6857995"/>
              <a:gd name="connsiteX481" fmla="*/ 8484225 w 9143994"/>
              <a:gd name="connsiteY481" fmla="*/ 234155 h 6857995"/>
              <a:gd name="connsiteX482" fmla="*/ 8507809 w 9143994"/>
              <a:gd name="connsiteY482" fmla="*/ 234155 h 6857995"/>
              <a:gd name="connsiteX483" fmla="*/ 8507809 w 9143994"/>
              <a:gd name="connsiteY483" fmla="*/ 217442 h 6857995"/>
              <a:gd name="connsiteX484" fmla="*/ 8484225 w 9143994"/>
              <a:gd name="connsiteY484" fmla="*/ 217442 h 6857995"/>
              <a:gd name="connsiteX485" fmla="*/ 8464393 w 9143994"/>
              <a:gd name="connsiteY485" fmla="*/ 217442 h 6857995"/>
              <a:gd name="connsiteX486" fmla="*/ 8416223 w 9143994"/>
              <a:gd name="connsiteY486" fmla="*/ 217442 h 6857995"/>
              <a:gd name="connsiteX487" fmla="*/ 8416223 w 9143994"/>
              <a:gd name="connsiteY487" fmla="*/ 313893 h 6857995"/>
              <a:gd name="connsiteX488" fmla="*/ 8435647 w 9143994"/>
              <a:gd name="connsiteY488" fmla="*/ 313893 h 6857995"/>
              <a:gd name="connsiteX489" fmla="*/ 8435647 w 9143994"/>
              <a:gd name="connsiteY489" fmla="*/ 217442 h 6857995"/>
              <a:gd name="connsiteX490" fmla="*/ 8312306 w 9143994"/>
              <a:gd name="connsiteY490" fmla="*/ 217442 h 6857995"/>
              <a:gd name="connsiteX491" fmla="*/ 8312306 w 9143994"/>
              <a:gd name="connsiteY491" fmla="*/ 313893 h 6857995"/>
              <a:gd name="connsiteX492" fmla="*/ 8330523 w 9143994"/>
              <a:gd name="connsiteY492" fmla="*/ 313893 h 6857995"/>
              <a:gd name="connsiteX493" fmla="*/ 8330523 w 9143994"/>
              <a:gd name="connsiteY493" fmla="*/ 242196 h 6857995"/>
              <a:gd name="connsiteX494" fmla="*/ 8350987 w 9143994"/>
              <a:gd name="connsiteY494" fmla="*/ 313893 h 6857995"/>
              <a:gd name="connsiteX495" fmla="*/ 8351823 w 9143994"/>
              <a:gd name="connsiteY495" fmla="*/ 313893 h 6857995"/>
              <a:gd name="connsiteX496" fmla="*/ 8368963 w 9143994"/>
              <a:gd name="connsiteY496" fmla="*/ 313893 h 6857995"/>
              <a:gd name="connsiteX497" fmla="*/ 8369780 w 9143994"/>
              <a:gd name="connsiteY497" fmla="*/ 313893 h 6857995"/>
              <a:gd name="connsiteX498" fmla="*/ 8390244 w 9143994"/>
              <a:gd name="connsiteY498" fmla="*/ 242196 h 6857995"/>
              <a:gd name="connsiteX499" fmla="*/ 8390244 w 9143994"/>
              <a:gd name="connsiteY499" fmla="*/ 313893 h 6857995"/>
              <a:gd name="connsiteX500" fmla="*/ 8408461 w 9143994"/>
              <a:gd name="connsiteY500" fmla="*/ 313893 h 6857995"/>
              <a:gd name="connsiteX501" fmla="*/ 8408461 w 9143994"/>
              <a:gd name="connsiteY501" fmla="*/ 217442 h 6857995"/>
              <a:gd name="connsiteX502" fmla="*/ 8398526 w 9143994"/>
              <a:gd name="connsiteY502" fmla="*/ 217442 h 6857995"/>
              <a:gd name="connsiteX503" fmla="*/ 8389965 w 9143994"/>
              <a:gd name="connsiteY503" fmla="*/ 217442 h 6857995"/>
              <a:gd name="connsiteX504" fmla="*/ 8380588 w 9143994"/>
              <a:gd name="connsiteY504" fmla="*/ 217442 h 6857995"/>
              <a:gd name="connsiteX505" fmla="*/ 8360383 w 9143994"/>
              <a:gd name="connsiteY505" fmla="*/ 285147 h 6857995"/>
              <a:gd name="connsiteX506" fmla="*/ 8340198 w 9143994"/>
              <a:gd name="connsiteY506" fmla="*/ 217442 h 6857995"/>
              <a:gd name="connsiteX507" fmla="*/ 8330839 w 9143994"/>
              <a:gd name="connsiteY507" fmla="*/ 217442 h 6857995"/>
              <a:gd name="connsiteX508" fmla="*/ 8322259 w 9143994"/>
              <a:gd name="connsiteY508" fmla="*/ 217442 h 6857995"/>
              <a:gd name="connsiteX509" fmla="*/ 8817073 w 9143994"/>
              <a:gd name="connsiteY509" fmla="*/ 214507 h 6857995"/>
              <a:gd name="connsiteX510" fmla="*/ 8781029 w 9143994"/>
              <a:gd name="connsiteY510" fmla="*/ 243792 h 6857995"/>
              <a:gd name="connsiteX511" fmla="*/ 8812394 w 9143994"/>
              <a:gd name="connsiteY511" fmla="*/ 273151 h 6857995"/>
              <a:gd name="connsiteX512" fmla="*/ 8836924 w 9143994"/>
              <a:gd name="connsiteY512" fmla="*/ 288118 h 6857995"/>
              <a:gd name="connsiteX513" fmla="*/ 8817686 w 9143994"/>
              <a:gd name="connsiteY513" fmla="*/ 300430 h 6857995"/>
              <a:gd name="connsiteX514" fmla="*/ 8798020 w 9143994"/>
              <a:gd name="connsiteY514" fmla="*/ 284274 h 6857995"/>
              <a:gd name="connsiteX515" fmla="*/ 8779302 w 9143994"/>
              <a:gd name="connsiteY515" fmla="*/ 284274 h 6857995"/>
              <a:gd name="connsiteX516" fmla="*/ 8818522 w 9143994"/>
              <a:gd name="connsiteY516" fmla="*/ 316381 h 6857995"/>
              <a:gd name="connsiteX517" fmla="*/ 8857221 w 9143994"/>
              <a:gd name="connsiteY517" fmla="*/ 285797 h 6857995"/>
              <a:gd name="connsiteX518" fmla="*/ 8829422 w 9143994"/>
              <a:gd name="connsiteY518" fmla="*/ 257459 h 6857995"/>
              <a:gd name="connsiteX519" fmla="*/ 8800565 w 9143994"/>
              <a:gd name="connsiteY519" fmla="*/ 242548 h 6857995"/>
              <a:gd name="connsiteX520" fmla="*/ 8817853 w 9143994"/>
              <a:gd name="connsiteY520" fmla="*/ 230682 h 6857995"/>
              <a:gd name="connsiteX521" fmla="*/ 8835383 w 9143994"/>
              <a:gd name="connsiteY521" fmla="*/ 245408 h 6857995"/>
              <a:gd name="connsiteX522" fmla="*/ 8854269 w 9143994"/>
              <a:gd name="connsiteY522" fmla="*/ 245408 h 6857995"/>
              <a:gd name="connsiteX523" fmla="*/ 8817073 w 9143994"/>
              <a:gd name="connsiteY523" fmla="*/ 214507 h 6857995"/>
              <a:gd name="connsiteX524" fmla="*/ 8545117 w 9143994"/>
              <a:gd name="connsiteY524" fmla="*/ 214507 h 6857995"/>
              <a:gd name="connsiteX525" fmla="*/ 8509035 w 9143994"/>
              <a:gd name="connsiteY525" fmla="*/ 243792 h 6857995"/>
              <a:gd name="connsiteX526" fmla="*/ 8540418 w 9143994"/>
              <a:gd name="connsiteY526" fmla="*/ 273151 h 6857995"/>
              <a:gd name="connsiteX527" fmla="*/ 8564968 w 9143994"/>
              <a:gd name="connsiteY527" fmla="*/ 288118 h 6857995"/>
              <a:gd name="connsiteX528" fmla="*/ 8545692 w 9143994"/>
              <a:gd name="connsiteY528" fmla="*/ 300430 h 6857995"/>
              <a:gd name="connsiteX529" fmla="*/ 8526082 w 9143994"/>
              <a:gd name="connsiteY529" fmla="*/ 284274 h 6857995"/>
              <a:gd name="connsiteX530" fmla="*/ 8507364 w 9143994"/>
              <a:gd name="connsiteY530" fmla="*/ 284274 h 6857995"/>
              <a:gd name="connsiteX531" fmla="*/ 8546565 w 9143994"/>
              <a:gd name="connsiteY531" fmla="*/ 316381 h 6857995"/>
              <a:gd name="connsiteX532" fmla="*/ 8585246 w 9143994"/>
              <a:gd name="connsiteY532" fmla="*/ 285797 h 6857995"/>
              <a:gd name="connsiteX533" fmla="*/ 8557447 w 9143994"/>
              <a:gd name="connsiteY533" fmla="*/ 257459 h 6857995"/>
              <a:gd name="connsiteX534" fmla="*/ 8528571 w 9143994"/>
              <a:gd name="connsiteY534" fmla="*/ 242548 h 6857995"/>
              <a:gd name="connsiteX535" fmla="*/ 8545859 w 9143994"/>
              <a:gd name="connsiteY535" fmla="*/ 230682 h 6857995"/>
              <a:gd name="connsiteX536" fmla="*/ 8563389 w 9143994"/>
              <a:gd name="connsiteY536" fmla="*/ 245408 h 6857995"/>
              <a:gd name="connsiteX537" fmla="*/ 8582294 w 9143994"/>
              <a:gd name="connsiteY537" fmla="*/ 245408 h 6857995"/>
              <a:gd name="connsiteX538" fmla="*/ 8545117 w 9143994"/>
              <a:gd name="connsiteY538" fmla="*/ 214507 h 6857995"/>
              <a:gd name="connsiteX539" fmla="*/ 8107442 w 9143994"/>
              <a:gd name="connsiteY539" fmla="*/ 127322 h 6857995"/>
              <a:gd name="connsiteX540" fmla="*/ 8049894 w 9143994"/>
              <a:gd name="connsiteY540" fmla="*/ 227042 h 6857995"/>
              <a:gd name="connsiteX541" fmla="*/ 8107442 w 9143994"/>
              <a:gd name="connsiteY541" fmla="*/ 326762 h 6857995"/>
              <a:gd name="connsiteX542" fmla="*/ 7992309 w 9143994"/>
              <a:gd name="connsiteY542" fmla="*/ 326762 h 6857995"/>
              <a:gd name="connsiteX543" fmla="*/ 7934724 w 9143994"/>
              <a:gd name="connsiteY543" fmla="*/ 426482 h 6857995"/>
              <a:gd name="connsiteX544" fmla="*/ 8049895 w 9143994"/>
              <a:gd name="connsiteY544" fmla="*/ 426482 h 6857995"/>
              <a:gd name="connsiteX545" fmla="*/ 8107443 w 9143994"/>
              <a:gd name="connsiteY545" fmla="*/ 326763 h 6857995"/>
              <a:gd name="connsiteX546" fmla="*/ 8165009 w 9143994"/>
              <a:gd name="connsiteY546" fmla="*/ 426482 h 6857995"/>
              <a:gd name="connsiteX547" fmla="*/ 8280161 w 9143994"/>
              <a:gd name="connsiteY547" fmla="*/ 426482 h 6857995"/>
              <a:gd name="connsiteX548" fmla="*/ 8222575 w 9143994"/>
              <a:gd name="connsiteY548" fmla="*/ 326762 h 6857995"/>
              <a:gd name="connsiteX549" fmla="*/ 8107443 w 9143994"/>
              <a:gd name="connsiteY549" fmla="*/ 326762 h 6857995"/>
              <a:gd name="connsiteX550" fmla="*/ 8165009 w 9143994"/>
              <a:gd name="connsiteY550" fmla="*/ 227042 h 6857995"/>
              <a:gd name="connsiteX551" fmla="*/ 0 w 9143994"/>
              <a:gd name="connsiteY551" fmla="*/ 0 h 6857995"/>
              <a:gd name="connsiteX552" fmla="*/ 9143994 w 9143994"/>
              <a:gd name="connsiteY552" fmla="*/ 0 h 6857995"/>
              <a:gd name="connsiteX553" fmla="*/ 9143994 w 9143994"/>
              <a:gd name="connsiteY553" fmla="*/ 6857995 h 6857995"/>
              <a:gd name="connsiteX554" fmla="*/ 8569595 w 9143994"/>
              <a:gd name="connsiteY554" fmla="*/ 6857995 h 6857995"/>
              <a:gd name="connsiteX555" fmla="*/ 8569595 w 9143994"/>
              <a:gd name="connsiteY555" fmla="*/ 6587994 h 6857995"/>
              <a:gd name="connsiteX556" fmla="*/ 8558795 w 9143994"/>
              <a:gd name="connsiteY556" fmla="*/ 6587994 h 6857995"/>
              <a:gd name="connsiteX557" fmla="*/ 8558795 w 9143994"/>
              <a:gd name="connsiteY557" fmla="*/ 6857995 h 6857995"/>
              <a:gd name="connsiteX558" fmla="*/ 0 w 9143994"/>
              <a:gd name="connsiteY558" fmla="*/ 6857995 h 685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</a:cxnLst>
            <a:rect l="l" t="t" r="r" b="b"/>
            <a:pathLst>
              <a:path w="9143994" h="6857995">
                <a:moveTo>
                  <a:pt x="8712617" y="508710"/>
                </a:moveTo>
                <a:cubicBezTo>
                  <a:pt x="8720992" y="508710"/>
                  <a:pt x="8731038" y="510716"/>
                  <a:pt x="8730091" y="520743"/>
                </a:cubicBezTo>
                <a:cubicBezTo>
                  <a:pt x="8729255" y="529917"/>
                  <a:pt x="8720992" y="532628"/>
                  <a:pt x="8712895" y="532628"/>
                </a:cubicBezTo>
                <a:cubicBezTo>
                  <a:pt x="8710333" y="532628"/>
                  <a:pt x="8707993" y="532554"/>
                  <a:pt x="8705634" y="531755"/>
                </a:cubicBezTo>
                <a:close/>
                <a:moveTo>
                  <a:pt x="8899635" y="505330"/>
                </a:moveTo>
                <a:cubicBezTo>
                  <a:pt x="8901807" y="505330"/>
                  <a:pt x="8902773" y="506426"/>
                  <a:pt x="8902550" y="508691"/>
                </a:cubicBezTo>
                <a:cubicBezTo>
                  <a:pt x="8902030" y="514262"/>
                  <a:pt x="8897611" y="517010"/>
                  <a:pt x="8889329" y="517010"/>
                </a:cubicBezTo>
                <a:cubicBezTo>
                  <a:pt x="8890034" y="514336"/>
                  <a:pt x="8891260" y="511885"/>
                  <a:pt x="8893005" y="509564"/>
                </a:cubicBezTo>
                <a:cubicBezTo>
                  <a:pt x="8895085" y="506760"/>
                  <a:pt x="8897332" y="505330"/>
                  <a:pt x="8899635" y="505330"/>
                </a:cubicBezTo>
                <a:close/>
                <a:moveTo>
                  <a:pt x="8783387" y="505330"/>
                </a:moveTo>
                <a:cubicBezTo>
                  <a:pt x="8785541" y="505330"/>
                  <a:pt x="8786563" y="506426"/>
                  <a:pt x="8786321" y="508691"/>
                </a:cubicBezTo>
                <a:cubicBezTo>
                  <a:pt x="8785764" y="514262"/>
                  <a:pt x="8781345" y="517010"/>
                  <a:pt x="8773118" y="517010"/>
                </a:cubicBezTo>
                <a:cubicBezTo>
                  <a:pt x="8773787" y="514336"/>
                  <a:pt x="8775012" y="511885"/>
                  <a:pt x="8776758" y="509564"/>
                </a:cubicBezTo>
                <a:cubicBezTo>
                  <a:pt x="8778875" y="506760"/>
                  <a:pt x="8781066" y="505330"/>
                  <a:pt x="8783387" y="505330"/>
                </a:cubicBezTo>
                <a:close/>
                <a:moveTo>
                  <a:pt x="8632488" y="505330"/>
                </a:moveTo>
                <a:cubicBezTo>
                  <a:pt x="8634660" y="505330"/>
                  <a:pt x="8635626" y="506426"/>
                  <a:pt x="8635385" y="508691"/>
                </a:cubicBezTo>
                <a:cubicBezTo>
                  <a:pt x="8634902" y="514262"/>
                  <a:pt x="8630464" y="517010"/>
                  <a:pt x="8622200" y="517010"/>
                </a:cubicBezTo>
                <a:cubicBezTo>
                  <a:pt x="8622906" y="514336"/>
                  <a:pt x="8624131" y="511885"/>
                  <a:pt x="8625858" y="509564"/>
                </a:cubicBezTo>
                <a:cubicBezTo>
                  <a:pt x="8627994" y="506760"/>
                  <a:pt x="8630167" y="505330"/>
                  <a:pt x="8632488" y="505330"/>
                </a:cubicBezTo>
                <a:close/>
                <a:moveTo>
                  <a:pt x="8257023" y="505330"/>
                </a:moveTo>
                <a:cubicBezTo>
                  <a:pt x="8259159" y="505330"/>
                  <a:pt x="8260143" y="506426"/>
                  <a:pt x="8259920" y="508691"/>
                </a:cubicBezTo>
                <a:cubicBezTo>
                  <a:pt x="8259400" y="514262"/>
                  <a:pt x="8254999" y="517010"/>
                  <a:pt x="8246699" y="517010"/>
                </a:cubicBezTo>
                <a:cubicBezTo>
                  <a:pt x="8247404" y="514336"/>
                  <a:pt x="8248630" y="511885"/>
                  <a:pt x="8250394" y="509564"/>
                </a:cubicBezTo>
                <a:cubicBezTo>
                  <a:pt x="8252492" y="506760"/>
                  <a:pt x="8254702" y="505330"/>
                  <a:pt x="8257023" y="505330"/>
                </a:cubicBezTo>
                <a:close/>
                <a:moveTo>
                  <a:pt x="8417542" y="504810"/>
                </a:moveTo>
                <a:cubicBezTo>
                  <a:pt x="8419622" y="504810"/>
                  <a:pt x="8421126" y="505664"/>
                  <a:pt x="8422017" y="507465"/>
                </a:cubicBezTo>
                <a:cubicBezTo>
                  <a:pt x="8422760" y="508932"/>
                  <a:pt x="8423001" y="510808"/>
                  <a:pt x="8422778" y="513148"/>
                </a:cubicBezTo>
                <a:cubicBezTo>
                  <a:pt x="8422351" y="517549"/>
                  <a:pt x="8420996" y="521746"/>
                  <a:pt x="8418693" y="525682"/>
                </a:cubicBezTo>
                <a:cubicBezTo>
                  <a:pt x="8415852" y="530455"/>
                  <a:pt x="8412472" y="532850"/>
                  <a:pt x="8408535" y="532850"/>
                </a:cubicBezTo>
                <a:cubicBezTo>
                  <a:pt x="8406511" y="532850"/>
                  <a:pt x="8405026" y="531941"/>
                  <a:pt x="8404116" y="530139"/>
                </a:cubicBezTo>
                <a:cubicBezTo>
                  <a:pt x="8403354" y="528654"/>
                  <a:pt x="8403094" y="526778"/>
                  <a:pt x="8403317" y="524550"/>
                </a:cubicBezTo>
                <a:cubicBezTo>
                  <a:pt x="8403726" y="520019"/>
                  <a:pt x="8405081" y="515840"/>
                  <a:pt x="8407365" y="511922"/>
                </a:cubicBezTo>
                <a:cubicBezTo>
                  <a:pt x="8410169" y="507187"/>
                  <a:pt x="8413549" y="504810"/>
                  <a:pt x="8417542" y="504810"/>
                </a:cubicBezTo>
                <a:close/>
                <a:moveTo>
                  <a:pt x="8205361" y="504514"/>
                </a:moveTo>
                <a:cubicBezTo>
                  <a:pt x="8207051" y="504514"/>
                  <a:pt x="8208611" y="504904"/>
                  <a:pt x="8210078" y="505721"/>
                </a:cubicBezTo>
                <a:lnTo>
                  <a:pt x="8208722" y="510474"/>
                </a:lnTo>
                <a:cubicBezTo>
                  <a:pt x="8208184" y="512331"/>
                  <a:pt x="8205677" y="515674"/>
                  <a:pt x="8201220" y="520484"/>
                </a:cubicBezTo>
                <a:cubicBezTo>
                  <a:pt x="8196652" y="525423"/>
                  <a:pt x="8193606" y="527912"/>
                  <a:pt x="8192084" y="527912"/>
                </a:cubicBezTo>
                <a:cubicBezTo>
                  <a:pt x="8191174" y="527912"/>
                  <a:pt x="8190765" y="527020"/>
                  <a:pt x="8190970" y="525256"/>
                </a:cubicBezTo>
                <a:cubicBezTo>
                  <a:pt x="8191359" y="521171"/>
                  <a:pt x="8192845" y="516881"/>
                  <a:pt x="8195463" y="512406"/>
                </a:cubicBezTo>
                <a:cubicBezTo>
                  <a:pt x="8198509" y="507150"/>
                  <a:pt x="8201814" y="504514"/>
                  <a:pt x="8205361" y="504514"/>
                </a:cubicBezTo>
                <a:close/>
                <a:moveTo>
                  <a:pt x="8097173" y="504513"/>
                </a:moveTo>
                <a:cubicBezTo>
                  <a:pt x="8098751" y="504513"/>
                  <a:pt x="8100367" y="504996"/>
                  <a:pt x="8102001" y="505980"/>
                </a:cubicBezTo>
                <a:lnTo>
                  <a:pt x="8100701" y="510530"/>
                </a:lnTo>
                <a:cubicBezTo>
                  <a:pt x="8100200" y="511960"/>
                  <a:pt x="8097730" y="515284"/>
                  <a:pt x="8093236" y="520483"/>
                </a:cubicBezTo>
                <a:cubicBezTo>
                  <a:pt x="8088408" y="526054"/>
                  <a:pt x="8085177" y="528840"/>
                  <a:pt x="8083543" y="528840"/>
                </a:cubicBezTo>
                <a:cubicBezTo>
                  <a:pt x="8082373" y="528840"/>
                  <a:pt x="8081871" y="527967"/>
                  <a:pt x="8082057" y="526240"/>
                </a:cubicBezTo>
                <a:cubicBezTo>
                  <a:pt x="8082447" y="521950"/>
                  <a:pt x="8084007" y="517475"/>
                  <a:pt x="8086700" y="512795"/>
                </a:cubicBezTo>
                <a:cubicBezTo>
                  <a:pt x="8089931" y="507261"/>
                  <a:pt x="8093422" y="504513"/>
                  <a:pt x="8097173" y="504513"/>
                </a:cubicBezTo>
                <a:close/>
                <a:moveTo>
                  <a:pt x="8964109" y="495284"/>
                </a:moveTo>
                <a:cubicBezTo>
                  <a:pt x="8959987" y="495284"/>
                  <a:pt x="8955586" y="497642"/>
                  <a:pt x="8950999" y="502415"/>
                </a:cubicBezTo>
                <a:cubicBezTo>
                  <a:pt x="8947396" y="506147"/>
                  <a:pt x="8944314" y="510418"/>
                  <a:pt x="8941751" y="515358"/>
                </a:cubicBezTo>
                <a:lnTo>
                  <a:pt x="8940767" y="515358"/>
                </a:lnTo>
                <a:lnTo>
                  <a:pt x="8947489" y="495451"/>
                </a:lnTo>
                <a:lnTo>
                  <a:pt x="8932058" y="495451"/>
                </a:lnTo>
                <a:lnTo>
                  <a:pt x="8918743" y="541337"/>
                </a:lnTo>
                <a:lnTo>
                  <a:pt x="8934342" y="541337"/>
                </a:lnTo>
                <a:lnTo>
                  <a:pt x="8938409" y="527298"/>
                </a:lnTo>
                <a:cubicBezTo>
                  <a:pt x="8939244" y="524513"/>
                  <a:pt x="8941937" y="520799"/>
                  <a:pt x="8946542" y="516249"/>
                </a:cubicBezTo>
                <a:cubicBezTo>
                  <a:pt x="8951352" y="511458"/>
                  <a:pt x="8955121" y="509081"/>
                  <a:pt x="8957851" y="509081"/>
                </a:cubicBezTo>
                <a:cubicBezTo>
                  <a:pt x="8959040" y="509081"/>
                  <a:pt x="8961417" y="509471"/>
                  <a:pt x="8962642" y="510140"/>
                </a:cubicBezTo>
                <a:lnTo>
                  <a:pt x="8967935" y="496249"/>
                </a:lnTo>
                <a:cubicBezTo>
                  <a:pt x="8966932" y="495562"/>
                  <a:pt x="8965632" y="495265"/>
                  <a:pt x="8964109" y="495284"/>
                </a:cubicBezTo>
                <a:close/>
                <a:moveTo>
                  <a:pt x="8905949" y="495265"/>
                </a:moveTo>
                <a:cubicBezTo>
                  <a:pt x="8897666" y="495265"/>
                  <a:pt x="8890090" y="498459"/>
                  <a:pt x="8883256" y="504884"/>
                </a:cubicBezTo>
                <a:cubicBezTo>
                  <a:pt x="8876404" y="511291"/>
                  <a:pt x="8872541" y="518774"/>
                  <a:pt x="8871743" y="527298"/>
                </a:cubicBezTo>
                <a:cubicBezTo>
                  <a:pt x="8871279" y="532201"/>
                  <a:pt x="8872838" y="535989"/>
                  <a:pt x="8876460" y="538737"/>
                </a:cubicBezTo>
                <a:cubicBezTo>
                  <a:pt x="8879616" y="541151"/>
                  <a:pt x="8883683" y="542395"/>
                  <a:pt x="8888734" y="542395"/>
                </a:cubicBezTo>
                <a:cubicBezTo>
                  <a:pt x="8894955" y="542395"/>
                  <a:pt x="8902792" y="540724"/>
                  <a:pt x="8912132" y="537437"/>
                </a:cubicBezTo>
                <a:lnTo>
                  <a:pt x="8915382" y="526258"/>
                </a:lnTo>
                <a:cubicBezTo>
                  <a:pt x="8907211" y="530641"/>
                  <a:pt x="8900322" y="532850"/>
                  <a:pt x="8894714" y="532850"/>
                </a:cubicBezTo>
                <a:cubicBezTo>
                  <a:pt x="8889477" y="532850"/>
                  <a:pt x="8887082" y="530566"/>
                  <a:pt x="8887453" y="526017"/>
                </a:cubicBezTo>
                <a:cubicBezTo>
                  <a:pt x="8893767" y="526017"/>
                  <a:pt x="8899932" y="524215"/>
                  <a:pt x="8905874" y="520631"/>
                </a:cubicBezTo>
                <a:cubicBezTo>
                  <a:pt x="8912634" y="516509"/>
                  <a:pt x="8916292" y="511439"/>
                  <a:pt x="8916886" y="505367"/>
                </a:cubicBezTo>
                <a:cubicBezTo>
                  <a:pt x="8917183" y="502192"/>
                  <a:pt x="8916162" y="499722"/>
                  <a:pt x="8913897" y="497828"/>
                </a:cubicBezTo>
                <a:cubicBezTo>
                  <a:pt x="8911780" y="496101"/>
                  <a:pt x="8909124" y="495265"/>
                  <a:pt x="8905949" y="495265"/>
                </a:cubicBezTo>
                <a:close/>
                <a:moveTo>
                  <a:pt x="8789738" y="495265"/>
                </a:moveTo>
                <a:cubicBezTo>
                  <a:pt x="8781437" y="495265"/>
                  <a:pt x="8773842" y="498459"/>
                  <a:pt x="8767009" y="504884"/>
                </a:cubicBezTo>
                <a:cubicBezTo>
                  <a:pt x="8760156" y="511291"/>
                  <a:pt x="8756312" y="518774"/>
                  <a:pt x="8755495" y="527298"/>
                </a:cubicBezTo>
                <a:cubicBezTo>
                  <a:pt x="8755012" y="532201"/>
                  <a:pt x="8756609" y="535989"/>
                  <a:pt x="8760193" y="538737"/>
                </a:cubicBezTo>
                <a:cubicBezTo>
                  <a:pt x="8763350" y="541151"/>
                  <a:pt x="8767417" y="542395"/>
                  <a:pt x="8772468" y="542395"/>
                </a:cubicBezTo>
                <a:cubicBezTo>
                  <a:pt x="8778745" y="542395"/>
                  <a:pt x="8786526" y="540724"/>
                  <a:pt x="8795885" y="537437"/>
                </a:cubicBezTo>
                <a:lnTo>
                  <a:pt x="8799135" y="526258"/>
                </a:lnTo>
                <a:cubicBezTo>
                  <a:pt x="8790964" y="530641"/>
                  <a:pt x="8784074" y="532850"/>
                  <a:pt x="8778466" y="532850"/>
                </a:cubicBezTo>
                <a:cubicBezTo>
                  <a:pt x="8773267" y="532850"/>
                  <a:pt x="8770815" y="530566"/>
                  <a:pt x="8771205" y="526017"/>
                </a:cubicBezTo>
                <a:cubicBezTo>
                  <a:pt x="8777556" y="526017"/>
                  <a:pt x="8783703" y="524215"/>
                  <a:pt x="8789645" y="520631"/>
                </a:cubicBezTo>
                <a:cubicBezTo>
                  <a:pt x="8796368" y="516509"/>
                  <a:pt x="8800044" y="511439"/>
                  <a:pt x="8800639" y="505367"/>
                </a:cubicBezTo>
                <a:cubicBezTo>
                  <a:pt x="8800917" y="502192"/>
                  <a:pt x="8799914" y="499722"/>
                  <a:pt x="8797630" y="497828"/>
                </a:cubicBezTo>
                <a:cubicBezTo>
                  <a:pt x="8795513" y="496101"/>
                  <a:pt x="8792877" y="495265"/>
                  <a:pt x="8789738" y="495265"/>
                </a:cubicBezTo>
                <a:close/>
                <a:moveTo>
                  <a:pt x="8638783" y="495265"/>
                </a:moveTo>
                <a:cubicBezTo>
                  <a:pt x="8630501" y="495265"/>
                  <a:pt x="8622943" y="498459"/>
                  <a:pt x="8616072" y="504884"/>
                </a:cubicBezTo>
                <a:cubicBezTo>
                  <a:pt x="8609257" y="511291"/>
                  <a:pt x="8605394" y="518774"/>
                  <a:pt x="8604577" y="527298"/>
                </a:cubicBezTo>
                <a:cubicBezTo>
                  <a:pt x="8604132" y="532201"/>
                  <a:pt x="8605691" y="535989"/>
                  <a:pt x="8609313" y="538737"/>
                </a:cubicBezTo>
                <a:cubicBezTo>
                  <a:pt x="8612432" y="541151"/>
                  <a:pt x="8616536" y="542395"/>
                  <a:pt x="8621532" y="542395"/>
                </a:cubicBezTo>
                <a:cubicBezTo>
                  <a:pt x="8627808" y="542395"/>
                  <a:pt x="8635626" y="540724"/>
                  <a:pt x="8644985" y="537437"/>
                </a:cubicBezTo>
                <a:lnTo>
                  <a:pt x="8648216" y="526258"/>
                </a:lnTo>
                <a:cubicBezTo>
                  <a:pt x="8640064" y="530641"/>
                  <a:pt x="8633193" y="532850"/>
                  <a:pt x="8627567" y="532850"/>
                </a:cubicBezTo>
                <a:cubicBezTo>
                  <a:pt x="8622349" y="532850"/>
                  <a:pt x="8619916" y="530566"/>
                  <a:pt x="8620269" y="526017"/>
                </a:cubicBezTo>
                <a:cubicBezTo>
                  <a:pt x="8626620" y="526017"/>
                  <a:pt x="8632766" y="524215"/>
                  <a:pt x="8638727" y="520631"/>
                </a:cubicBezTo>
                <a:cubicBezTo>
                  <a:pt x="8645450" y="516509"/>
                  <a:pt x="8649126" y="511439"/>
                  <a:pt x="8649684" y="505367"/>
                </a:cubicBezTo>
                <a:cubicBezTo>
                  <a:pt x="8649981" y="502192"/>
                  <a:pt x="8649015" y="499722"/>
                  <a:pt x="8646712" y="497828"/>
                </a:cubicBezTo>
                <a:cubicBezTo>
                  <a:pt x="8644595" y="496101"/>
                  <a:pt x="8641921" y="495265"/>
                  <a:pt x="8638783" y="495265"/>
                </a:cubicBezTo>
                <a:close/>
                <a:moveTo>
                  <a:pt x="8421646" y="495265"/>
                </a:moveTo>
                <a:cubicBezTo>
                  <a:pt x="8413382" y="495265"/>
                  <a:pt x="8405806" y="498459"/>
                  <a:pt x="8398935" y="504884"/>
                </a:cubicBezTo>
                <a:cubicBezTo>
                  <a:pt x="8392082" y="511291"/>
                  <a:pt x="8388257" y="518774"/>
                  <a:pt x="8387440" y="527298"/>
                </a:cubicBezTo>
                <a:cubicBezTo>
                  <a:pt x="8386994" y="532201"/>
                  <a:pt x="8388536" y="535989"/>
                  <a:pt x="8392138" y="538737"/>
                </a:cubicBezTo>
                <a:cubicBezTo>
                  <a:pt x="8395314" y="541151"/>
                  <a:pt x="8399417" y="542395"/>
                  <a:pt x="8404413" y="542395"/>
                </a:cubicBezTo>
                <a:cubicBezTo>
                  <a:pt x="8412584" y="542395"/>
                  <a:pt x="8420160" y="539109"/>
                  <a:pt x="8427050" y="532609"/>
                </a:cubicBezTo>
                <a:cubicBezTo>
                  <a:pt x="8433976" y="526091"/>
                  <a:pt x="8437839" y="518682"/>
                  <a:pt x="8438637" y="510307"/>
                </a:cubicBezTo>
                <a:cubicBezTo>
                  <a:pt x="8439120" y="505441"/>
                  <a:pt x="8437523" y="501653"/>
                  <a:pt x="8433957" y="498886"/>
                </a:cubicBezTo>
                <a:cubicBezTo>
                  <a:pt x="8430782" y="496453"/>
                  <a:pt x="8426678" y="495265"/>
                  <a:pt x="8421646" y="495265"/>
                </a:cubicBezTo>
                <a:close/>
                <a:moveTo>
                  <a:pt x="8263337" y="495265"/>
                </a:moveTo>
                <a:cubicBezTo>
                  <a:pt x="8255055" y="495265"/>
                  <a:pt x="8247478" y="498459"/>
                  <a:pt x="8240626" y="504884"/>
                </a:cubicBezTo>
                <a:cubicBezTo>
                  <a:pt x="8233792" y="511291"/>
                  <a:pt x="8229948" y="518774"/>
                  <a:pt x="8229113" y="527298"/>
                </a:cubicBezTo>
                <a:cubicBezTo>
                  <a:pt x="8228649" y="532201"/>
                  <a:pt x="8230208" y="535989"/>
                  <a:pt x="8233830" y="538737"/>
                </a:cubicBezTo>
                <a:cubicBezTo>
                  <a:pt x="8236986" y="541151"/>
                  <a:pt x="8241035" y="542395"/>
                  <a:pt x="8246086" y="542395"/>
                </a:cubicBezTo>
                <a:cubicBezTo>
                  <a:pt x="8252344" y="542395"/>
                  <a:pt x="8260162" y="540724"/>
                  <a:pt x="8269502" y="537437"/>
                </a:cubicBezTo>
                <a:lnTo>
                  <a:pt x="8272771" y="526258"/>
                </a:lnTo>
                <a:cubicBezTo>
                  <a:pt x="8264581" y="530641"/>
                  <a:pt x="8257692" y="532850"/>
                  <a:pt x="8252102" y="532850"/>
                </a:cubicBezTo>
                <a:cubicBezTo>
                  <a:pt x="8246884" y="532850"/>
                  <a:pt x="8244452" y="530566"/>
                  <a:pt x="8244823" y="526017"/>
                </a:cubicBezTo>
                <a:cubicBezTo>
                  <a:pt x="8251155" y="526017"/>
                  <a:pt x="8257302" y="524215"/>
                  <a:pt x="8263263" y="520631"/>
                </a:cubicBezTo>
                <a:cubicBezTo>
                  <a:pt x="8270004" y="516509"/>
                  <a:pt x="8273643" y="511439"/>
                  <a:pt x="8274238" y="505367"/>
                </a:cubicBezTo>
                <a:cubicBezTo>
                  <a:pt x="8274535" y="502192"/>
                  <a:pt x="8273551" y="499722"/>
                  <a:pt x="8271248" y="497828"/>
                </a:cubicBezTo>
                <a:cubicBezTo>
                  <a:pt x="8269112" y="496101"/>
                  <a:pt x="8266494" y="495265"/>
                  <a:pt x="8263337" y="495265"/>
                </a:cubicBezTo>
                <a:close/>
                <a:moveTo>
                  <a:pt x="8485006" y="495247"/>
                </a:moveTo>
                <a:cubicBezTo>
                  <a:pt x="8480921" y="495247"/>
                  <a:pt x="8476538" y="497605"/>
                  <a:pt x="8471896" y="502378"/>
                </a:cubicBezTo>
                <a:cubicBezTo>
                  <a:pt x="8468330" y="506110"/>
                  <a:pt x="8465210" y="510381"/>
                  <a:pt x="8462611" y="515321"/>
                </a:cubicBezTo>
                <a:lnTo>
                  <a:pt x="8461645" y="515321"/>
                </a:lnTo>
                <a:lnTo>
                  <a:pt x="8468479" y="495358"/>
                </a:lnTo>
                <a:lnTo>
                  <a:pt x="8453047" y="495358"/>
                </a:lnTo>
                <a:lnTo>
                  <a:pt x="8439621" y="541319"/>
                </a:lnTo>
                <a:lnTo>
                  <a:pt x="8455201" y="541319"/>
                </a:lnTo>
                <a:lnTo>
                  <a:pt x="8459287" y="527280"/>
                </a:lnTo>
                <a:cubicBezTo>
                  <a:pt x="8460085" y="524495"/>
                  <a:pt x="8462815" y="520781"/>
                  <a:pt x="8467420" y="516231"/>
                </a:cubicBezTo>
                <a:cubicBezTo>
                  <a:pt x="8472267" y="511440"/>
                  <a:pt x="8476037" y="509063"/>
                  <a:pt x="8478729" y="509063"/>
                </a:cubicBezTo>
                <a:cubicBezTo>
                  <a:pt x="8479936" y="509063"/>
                  <a:pt x="8482852" y="509007"/>
                  <a:pt x="8483855" y="510103"/>
                </a:cubicBezTo>
                <a:lnTo>
                  <a:pt x="8488256" y="495767"/>
                </a:lnTo>
                <a:cubicBezTo>
                  <a:pt x="8487253" y="495136"/>
                  <a:pt x="8486529" y="495266"/>
                  <a:pt x="8485006" y="495247"/>
                </a:cubicBezTo>
                <a:close/>
                <a:moveTo>
                  <a:pt x="8164210" y="495247"/>
                </a:moveTo>
                <a:cubicBezTo>
                  <a:pt x="8160106" y="495247"/>
                  <a:pt x="8155743" y="497624"/>
                  <a:pt x="8151082" y="502396"/>
                </a:cubicBezTo>
                <a:cubicBezTo>
                  <a:pt x="8147498" y="506073"/>
                  <a:pt x="8144452" y="510437"/>
                  <a:pt x="8141852" y="515358"/>
                </a:cubicBezTo>
                <a:lnTo>
                  <a:pt x="8140849" y="515358"/>
                </a:lnTo>
                <a:lnTo>
                  <a:pt x="8147590" y="495284"/>
                </a:lnTo>
                <a:lnTo>
                  <a:pt x="8132177" y="495284"/>
                </a:lnTo>
                <a:lnTo>
                  <a:pt x="8118807" y="541356"/>
                </a:lnTo>
                <a:lnTo>
                  <a:pt x="8134424" y="541356"/>
                </a:lnTo>
                <a:lnTo>
                  <a:pt x="8138473" y="527317"/>
                </a:lnTo>
                <a:cubicBezTo>
                  <a:pt x="8138955" y="525683"/>
                  <a:pt x="8141258" y="522508"/>
                  <a:pt x="8145399" y="517772"/>
                </a:cubicBezTo>
                <a:cubicBezTo>
                  <a:pt x="8149559" y="513056"/>
                  <a:pt x="8153031" y="509843"/>
                  <a:pt x="8154108" y="509472"/>
                </a:cubicBezTo>
                <a:cubicBezTo>
                  <a:pt x="8155204" y="509063"/>
                  <a:pt x="8154851" y="510753"/>
                  <a:pt x="8154851" y="510753"/>
                </a:cubicBezTo>
                <a:cubicBezTo>
                  <a:pt x="8154201" y="516082"/>
                  <a:pt x="8146105" y="541337"/>
                  <a:pt x="8146105" y="541337"/>
                </a:cubicBezTo>
                <a:lnTo>
                  <a:pt x="8161592" y="541375"/>
                </a:lnTo>
                <a:lnTo>
                  <a:pt x="8171304" y="507187"/>
                </a:lnTo>
                <a:cubicBezTo>
                  <a:pt x="8172753" y="501691"/>
                  <a:pt x="8171286" y="499221"/>
                  <a:pt x="8170320" y="497958"/>
                </a:cubicBezTo>
                <a:cubicBezTo>
                  <a:pt x="8168871" y="496138"/>
                  <a:pt x="8166810" y="495247"/>
                  <a:pt x="8164210" y="495247"/>
                </a:cubicBezTo>
                <a:close/>
                <a:moveTo>
                  <a:pt x="8217914" y="495229"/>
                </a:moveTo>
                <a:cubicBezTo>
                  <a:pt x="8213272" y="495154"/>
                  <a:pt x="8207460" y="495433"/>
                  <a:pt x="8207460" y="495433"/>
                </a:cubicBezTo>
                <a:cubicBezTo>
                  <a:pt x="8199994" y="495433"/>
                  <a:pt x="8192827" y="499203"/>
                  <a:pt x="8185974" y="506723"/>
                </a:cubicBezTo>
                <a:cubicBezTo>
                  <a:pt x="8179400" y="513910"/>
                  <a:pt x="8175761" y="521449"/>
                  <a:pt x="8174981" y="529249"/>
                </a:cubicBezTo>
                <a:cubicBezTo>
                  <a:pt x="8174684" y="532554"/>
                  <a:pt x="8175297" y="535265"/>
                  <a:pt x="8176875" y="537438"/>
                </a:cubicBezTo>
                <a:cubicBezTo>
                  <a:pt x="8178565" y="539796"/>
                  <a:pt x="8180979" y="540985"/>
                  <a:pt x="8184136" y="540985"/>
                </a:cubicBezTo>
                <a:cubicBezTo>
                  <a:pt x="8191731" y="540985"/>
                  <a:pt x="8198787" y="534782"/>
                  <a:pt x="8205435" y="522378"/>
                </a:cubicBezTo>
                <a:lnTo>
                  <a:pt x="8207292" y="522378"/>
                </a:lnTo>
                <a:cubicBezTo>
                  <a:pt x="8206215" y="525906"/>
                  <a:pt x="8205138" y="529434"/>
                  <a:pt x="8204024" y="532963"/>
                </a:cubicBezTo>
                <a:cubicBezTo>
                  <a:pt x="8202427" y="537958"/>
                  <a:pt x="8200719" y="541709"/>
                  <a:pt x="8198899" y="544235"/>
                </a:cubicBezTo>
                <a:cubicBezTo>
                  <a:pt x="8196392" y="547707"/>
                  <a:pt x="8193402" y="549453"/>
                  <a:pt x="8189911" y="549453"/>
                </a:cubicBezTo>
                <a:cubicBezTo>
                  <a:pt x="8184674" y="549453"/>
                  <a:pt x="8178416" y="547614"/>
                  <a:pt x="8171174" y="543882"/>
                </a:cubicBezTo>
                <a:lnTo>
                  <a:pt x="8172362" y="557178"/>
                </a:lnTo>
                <a:cubicBezTo>
                  <a:pt x="8176206" y="558032"/>
                  <a:pt x="8181016" y="558441"/>
                  <a:pt x="8186717" y="558441"/>
                </a:cubicBezTo>
                <a:cubicBezTo>
                  <a:pt x="8202966" y="558441"/>
                  <a:pt x="8212938" y="551737"/>
                  <a:pt x="8216633" y="538366"/>
                </a:cubicBezTo>
                <a:lnTo>
                  <a:pt x="8228704" y="495229"/>
                </a:lnTo>
                <a:cubicBezTo>
                  <a:pt x="8226345" y="495229"/>
                  <a:pt x="8222687" y="495303"/>
                  <a:pt x="8217914" y="495229"/>
                </a:cubicBezTo>
                <a:close/>
                <a:moveTo>
                  <a:pt x="8120794" y="495191"/>
                </a:moveTo>
                <a:cubicBezTo>
                  <a:pt x="8118287" y="495191"/>
                  <a:pt x="8115130" y="495377"/>
                  <a:pt x="8110061" y="495265"/>
                </a:cubicBezTo>
                <a:cubicBezTo>
                  <a:pt x="8105214" y="495154"/>
                  <a:pt x="8100998" y="495432"/>
                  <a:pt x="8098603" y="495432"/>
                </a:cubicBezTo>
                <a:cubicBezTo>
                  <a:pt x="8091212" y="495432"/>
                  <a:pt x="8084026" y="499481"/>
                  <a:pt x="8077080" y="507521"/>
                </a:cubicBezTo>
                <a:cubicBezTo>
                  <a:pt x="8070470" y="515135"/>
                  <a:pt x="8066830" y="522767"/>
                  <a:pt x="8066087" y="530492"/>
                </a:cubicBezTo>
                <a:cubicBezTo>
                  <a:pt x="8065771" y="533612"/>
                  <a:pt x="8066403" y="536323"/>
                  <a:pt x="8067963" y="538663"/>
                </a:cubicBezTo>
                <a:cubicBezTo>
                  <a:pt x="8069652" y="541114"/>
                  <a:pt x="8071955" y="542377"/>
                  <a:pt x="8074926" y="542377"/>
                </a:cubicBezTo>
                <a:cubicBezTo>
                  <a:pt x="8079030" y="542377"/>
                  <a:pt x="8083394" y="539982"/>
                  <a:pt x="8088037" y="535246"/>
                </a:cubicBezTo>
                <a:cubicBezTo>
                  <a:pt x="8091658" y="531495"/>
                  <a:pt x="8094759" y="527187"/>
                  <a:pt x="8097284" y="522322"/>
                </a:cubicBezTo>
                <a:lnTo>
                  <a:pt x="8098287" y="522322"/>
                </a:lnTo>
                <a:lnTo>
                  <a:pt x="8091843" y="541337"/>
                </a:lnTo>
                <a:lnTo>
                  <a:pt x="8107331" y="541337"/>
                </a:lnTo>
                <a:close/>
                <a:moveTo>
                  <a:pt x="8309167" y="495061"/>
                </a:moveTo>
                <a:cubicBezTo>
                  <a:pt x="8303838" y="495061"/>
                  <a:pt x="8299344" y="496008"/>
                  <a:pt x="8295574" y="497939"/>
                </a:cubicBezTo>
                <a:cubicBezTo>
                  <a:pt x="8290746" y="500353"/>
                  <a:pt x="8288109" y="504049"/>
                  <a:pt x="8287626" y="509026"/>
                </a:cubicBezTo>
                <a:cubicBezTo>
                  <a:pt x="8287366" y="511737"/>
                  <a:pt x="8288202" y="514429"/>
                  <a:pt x="8290133" y="517029"/>
                </a:cubicBezTo>
                <a:cubicBezTo>
                  <a:pt x="8291934" y="519035"/>
                  <a:pt x="8293773" y="521059"/>
                  <a:pt x="8295593" y="523027"/>
                </a:cubicBezTo>
                <a:cubicBezTo>
                  <a:pt x="8297524" y="525256"/>
                  <a:pt x="8298397" y="527187"/>
                  <a:pt x="8298248" y="528840"/>
                </a:cubicBezTo>
                <a:cubicBezTo>
                  <a:pt x="8298137" y="530121"/>
                  <a:pt x="8297543" y="531124"/>
                  <a:pt x="8296484" y="531904"/>
                </a:cubicBezTo>
                <a:cubicBezTo>
                  <a:pt x="8295426" y="532702"/>
                  <a:pt x="8294237" y="533111"/>
                  <a:pt x="8292974" y="533111"/>
                </a:cubicBezTo>
                <a:cubicBezTo>
                  <a:pt x="8289687" y="533111"/>
                  <a:pt x="8285175" y="531792"/>
                  <a:pt x="8279455" y="529118"/>
                </a:cubicBezTo>
                <a:lnTo>
                  <a:pt x="8276410" y="539684"/>
                </a:lnTo>
                <a:cubicBezTo>
                  <a:pt x="8282612" y="541319"/>
                  <a:pt x="8287868" y="542136"/>
                  <a:pt x="8292139" y="542136"/>
                </a:cubicBezTo>
                <a:cubicBezTo>
                  <a:pt x="8297654" y="542136"/>
                  <a:pt x="8302334" y="541077"/>
                  <a:pt x="8306159" y="538960"/>
                </a:cubicBezTo>
                <a:cubicBezTo>
                  <a:pt x="8310857" y="536342"/>
                  <a:pt x="8313494" y="532461"/>
                  <a:pt x="8313977" y="527187"/>
                </a:cubicBezTo>
                <a:cubicBezTo>
                  <a:pt x="8314274" y="524439"/>
                  <a:pt x="8313383" y="521746"/>
                  <a:pt x="8311303" y="519090"/>
                </a:cubicBezTo>
                <a:cubicBezTo>
                  <a:pt x="8310764" y="518440"/>
                  <a:pt x="8308777" y="516491"/>
                  <a:pt x="8305361" y="513241"/>
                </a:cubicBezTo>
                <a:cubicBezTo>
                  <a:pt x="8303244" y="511161"/>
                  <a:pt x="8302259" y="509508"/>
                  <a:pt x="8302371" y="508227"/>
                </a:cubicBezTo>
                <a:cubicBezTo>
                  <a:pt x="8302631" y="505497"/>
                  <a:pt x="8304822" y="504086"/>
                  <a:pt x="8308889" y="504086"/>
                </a:cubicBezTo>
                <a:cubicBezTo>
                  <a:pt x="8311693" y="504086"/>
                  <a:pt x="8314887" y="504810"/>
                  <a:pt x="8318489" y="506147"/>
                </a:cubicBezTo>
                <a:lnTo>
                  <a:pt x="8321256" y="496435"/>
                </a:lnTo>
                <a:cubicBezTo>
                  <a:pt x="8313977" y="495488"/>
                  <a:pt x="8309966" y="495061"/>
                  <a:pt x="8309167" y="495061"/>
                </a:cubicBezTo>
                <a:close/>
                <a:moveTo>
                  <a:pt x="8867936" y="486872"/>
                </a:moveTo>
                <a:lnTo>
                  <a:pt x="8851687" y="489193"/>
                </a:lnTo>
                <a:cubicBezTo>
                  <a:pt x="8851687" y="489193"/>
                  <a:pt x="8844073" y="514300"/>
                  <a:pt x="8842662" y="518849"/>
                </a:cubicBezTo>
                <a:cubicBezTo>
                  <a:pt x="8840879" y="524513"/>
                  <a:pt x="8839784" y="529174"/>
                  <a:pt x="8839449" y="532814"/>
                </a:cubicBezTo>
                <a:cubicBezTo>
                  <a:pt x="8839115" y="536027"/>
                  <a:pt x="8840025" y="538515"/>
                  <a:pt x="8842198" y="540168"/>
                </a:cubicBezTo>
                <a:cubicBezTo>
                  <a:pt x="8844110" y="541653"/>
                  <a:pt x="8846673" y="542396"/>
                  <a:pt x="8849978" y="542396"/>
                </a:cubicBezTo>
                <a:cubicBezTo>
                  <a:pt x="8852838" y="542396"/>
                  <a:pt x="8856719" y="541709"/>
                  <a:pt x="8861733" y="540372"/>
                </a:cubicBezTo>
                <a:lnTo>
                  <a:pt x="8864537" y="530530"/>
                </a:lnTo>
                <a:cubicBezTo>
                  <a:pt x="8862606" y="531793"/>
                  <a:pt x="8860953" y="532405"/>
                  <a:pt x="8859542" y="532405"/>
                </a:cubicBezTo>
                <a:cubicBezTo>
                  <a:pt x="8857184" y="532405"/>
                  <a:pt x="8856144" y="530901"/>
                  <a:pt x="8856404" y="527986"/>
                </a:cubicBezTo>
                <a:cubicBezTo>
                  <a:pt x="8856701" y="524903"/>
                  <a:pt x="8857574" y="521096"/>
                  <a:pt x="8859003" y="516510"/>
                </a:cubicBezTo>
                <a:cubicBezTo>
                  <a:pt x="8860210" y="512777"/>
                  <a:pt x="8861566" y="508116"/>
                  <a:pt x="8862810" y="504365"/>
                </a:cubicBezTo>
                <a:lnTo>
                  <a:pt x="8870313" y="504365"/>
                </a:lnTo>
                <a:lnTo>
                  <a:pt x="8872963" y="495451"/>
                </a:lnTo>
                <a:lnTo>
                  <a:pt x="8872968" y="495451"/>
                </a:lnTo>
                <a:lnTo>
                  <a:pt x="8872968" y="495433"/>
                </a:lnTo>
                <a:lnTo>
                  <a:pt x="8872963" y="495451"/>
                </a:lnTo>
                <a:lnTo>
                  <a:pt x="8865429" y="495451"/>
                </a:lnTo>
                <a:close/>
                <a:moveTo>
                  <a:pt x="8834844" y="486872"/>
                </a:moveTo>
                <a:lnTo>
                  <a:pt x="8818596" y="489193"/>
                </a:lnTo>
                <a:cubicBezTo>
                  <a:pt x="8818596" y="489193"/>
                  <a:pt x="8811019" y="514300"/>
                  <a:pt x="8809571" y="518849"/>
                </a:cubicBezTo>
                <a:cubicBezTo>
                  <a:pt x="8807788" y="524513"/>
                  <a:pt x="8806729" y="529174"/>
                  <a:pt x="8806358" y="532814"/>
                </a:cubicBezTo>
                <a:cubicBezTo>
                  <a:pt x="8806061" y="536027"/>
                  <a:pt x="8806989" y="538515"/>
                  <a:pt x="8809125" y="540168"/>
                </a:cubicBezTo>
                <a:cubicBezTo>
                  <a:pt x="8811075" y="541653"/>
                  <a:pt x="8813656" y="542396"/>
                  <a:pt x="8816906" y="542396"/>
                </a:cubicBezTo>
                <a:cubicBezTo>
                  <a:pt x="8819766" y="542396"/>
                  <a:pt x="8823684" y="541709"/>
                  <a:pt x="8828642" y="540372"/>
                </a:cubicBezTo>
                <a:lnTo>
                  <a:pt x="8831465" y="530530"/>
                </a:lnTo>
                <a:cubicBezTo>
                  <a:pt x="8829533" y="531793"/>
                  <a:pt x="8827899" y="532405"/>
                  <a:pt x="8826506" y="532405"/>
                </a:cubicBezTo>
                <a:cubicBezTo>
                  <a:pt x="8824111" y="532405"/>
                  <a:pt x="8823052" y="530901"/>
                  <a:pt x="8823331" y="527986"/>
                </a:cubicBezTo>
                <a:cubicBezTo>
                  <a:pt x="8823628" y="524903"/>
                  <a:pt x="8824482" y="521096"/>
                  <a:pt x="8825894" y="516510"/>
                </a:cubicBezTo>
                <a:cubicBezTo>
                  <a:pt x="8827119" y="512777"/>
                  <a:pt x="8828363" y="508116"/>
                  <a:pt x="8829570" y="504365"/>
                </a:cubicBezTo>
                <a:lnTo>
                  <a:pt x="8837110" y="504365"/>
                </a:lnTo>
                <a:lnTo>
                  <a:pt x="8839760" y="495451"/>
                </a:lnTo>
                <a:lnTo>
                  <a:pt x="8839765" y="495451"/>
                </a:lnTo>
                <a:lnTo>
                  <a:pt x="8839765" y="495433"/>
                </a:lnTo>
                <a:lnTo>
                  <a:pt x="8839760" y="495451"/>
                </a:lnTo>
                <a:lnTo>
                  <a:pt x="8832226" y="495451"/>
                </a:lnTo>
                <a:close/>
                <a:moveTo>
                  <a:pt x="8544559" y="486853"/>
                </a:moveTo>
                <a:lnTo>
                  <a:pt x="8528311" y="489174"/>
                </a:lnTo>
                <a:cubicBezTo>
                  <a:pt x="8528311" y="489174"/>
                  <a:pt x="8520753" y="514281"/>
                  <a:pt x="8519267" y="518830"/>
                </a:cubicBezTo>
                <a:cubicBezTo>
                  <a:pt x="8517484" y="524494"/>
                  <a:pt x="8516407" y="529155"/>
                  <a:pt x="8516073" y="532795"/>
                </a:cubicBezTo>
                <a:cubicBezTo>
                  <a:pt x="8515757" y="536008"/>
                  <a:pt x="8516686" y="538496"/>
                  <a:pt x="8518859" y="540149"/>
                </a:cubicBezTo>
                <a:cubicBezTo>
                  <a:pt x="8520771" y="541634"/>
                  <a:pt x="8523352" y="542377"/>
                  <a:pt x="8526639" y="542377"/>
                </a:cubicBezTo>
                <a:cubicBezTo>
                  <a:pt x="8529443" y="542377"/>
                  <a:pt x="8533380" y="541690"/>
                  <a:pt x="8538338" y="540353"/>
                </a:cubicBezTo>
                <a:lnTo>
                  <a:pt x="8541161" y="530529"/>
                </a:lnTo>
                <a:cubicBezTo>
                  <a:pt x="8539267" y="531792"/>
                  <a:pt x="8537596" y="532405"/>
                  <a:pt x="8536184" y="532405"/>
                </a:cubicBezTo>
                <a:cubicBezTo>
                  <a:pt x="8533807" y="532405"/>
                  <a:pt x="8532767" y="530901"/>
                  <a:pt x="8533065" y="527985"/>
                </a:cubicBezTo>
                <a:cubicBezTo>
                  <a:pt x="8533325" y="524903"/>
                  <a:pt x="8534197" y="521096"/>
                  <a:pt x="8535590" y="516509"/>
                </a:cubicBezTo>
                <a:cubicBezTo>
                  <a:pt x="8536797" y="512777"/>
                  <a:pt x="8537986" y="509007"/>
                  <a:pt x="8539211" y="505219"/>
                </a:cubicBezTo>
                <a:lnTo>
                  <a:pt x="8546713" y="505219"/>
                </a:lnTo>
                <a:lnTo>
                  <a:pt x="8549350" y="496268"/>
                </a:lnTo>
                <a:lnTo>
                  <a:pt x="8549350" y="496249"/>
                </a:lnTo>
                <a:lnTo>
                  <a:pt x="8541811" y="496249"/>
                </a:lnTo>
                <a:close/>
                <a:moveTo>
                  <a:pt x="8028873" y="477160"/>
                </a:moveTo>
                <a:lnTo>
                  <a:pt x="8010303" y="541375"/>
                </a:lnTo>
                <a:lnTo>
                  <a:pt x="8025902" y="541375"/>
                </a:lnTo>
                <a:lnTo>
                  <a:pt x="8029969" y="527299"/>
                </a:lnTo>
                <a:cubicBezTo>
                  <a:pt x="8030433" y="525720"/>
                  <a:pt x="8032735" y="522508"/>
                  <a:pt x="8036914" y="517791"/>
                </a:cubicBezTo>
                <a:cubicBezTo>
                  <a:pt x="8041055" y="513056"/>
                  <a:pt x="8044323" y="509973"/>
                  <a:pt x="8045604" y="509472"/>
                </a:cubicBezTo>
                <a:cubicBezTo>
                  <a:pt x="8046904" y="508933"/>
                  <a:pt x="8046366" y="510753"/>
                  <a:pt x="8046366" y="510753"/>
                </a:cubicBezTo>
                <a:cubicBezTo>
                  <a:pt x="8045363" y="515525"/>
                  <a:pt x="8037582" y="541338"/>
                  <a:pt x="8037582" y="541338"/>
                </a:cubicBezTo>
                <a:lnTo>
                  <a:pt x="8037582" y="541356"/>
                </a:lnTo>
                <a:lnTo>
                  <a:pt x="8053070" y="541356"/>
                </a:lnTo>
                <a:lnTo>
                  <a:pt x="8062763" y="507188"/>
                </a:lnTo>
                <a:cubicBezTo>
                  <a:pt x="8064193" y="501691"/>
                  <a:pt x="8062744" y="499202"/>
                  <a:pt x="8061779" y="497958"/>
                </a:cubicBezTo>
                <a:cubicBezTo>
                  <a:pt x="8060349" y="496120"/>
                  <a:pt x="8058269" y="495210"/>
                  <a:pt x="8055651" y="495210"/>
                </a:cubicBezTo>
                <a:cubicBezTo>
                  <a:pt x="8051547" y="495210"/>
                  <a:pt x="8047201" y="497605"/>
                  <a:pt x="8042522" y="502378"/>
                </a:cubicBezTo>
                <a:cubicBezTo>
                  <a:pt x="8038919" y="506092"/>
                  <a:pt x="8035874" y="510437"/>
                  <a:pt x="8033274" y="515358"/>
                </a:cubicBezTo>
                <a:lnTo>
                  <a:pt x="8032271" y="515358"/>
                </a:lnTo>
                <a:cubicBezTo>
                  <a:pt x="8036821" y="502694"/>
                  <a:pt x="8040869" y="489992"/>
                  <a:pt x="8044360" y="477160"/>
                </a:cubicBezTo>
                <a:close/>
                <a:moveTo>
                  <a:pt x="8567029" y="477141"/>
                </a:moveTo>
                <a:lnTo>
                  <a:pt x="8548459" y="541337"/>
                </a:lnTo>
                <a:lnTo>
                  <a:pt x="8564039" y="541337"/>
                </a:lnTo>
                <a:lnTo>
                  <a:pt x="8568125" y="527298"/>
                </a:lnTo>
                <a:cubicBezTo>
                  <a:pt x="8568607" y="525664"/>
                  <a:pt x="8570891" y="522489"/>
                  <a:pt x="8575051" y="517753"/>
                </a:cubicBezTo>
                <a:cubicBezTo>
                  <a:pt x="8579229" y="513055"/>
                  <a:pt x="8582461" y="509954"/>
                  <a:pt x="8583760" y="509453"/>
                </a:cubicBezTo>
                <a:cubicBezTo>
                  <a:pt x="8585079" y="508914"/>
                  <a:pt x="8584503" y="510734"/>
                  <a:pt x="8584503" y="510734"/>
                </a:cubicBezTo>
                <a:cubicBezTo>
                  <a:pt x="8583519" y="515488"/>
                  <a:pt x="8575757" y="541337"/>
                  <a:pt x="8575757" y="541337"/>
                </a:cubicBezTo>
                <a:lnTo>
                  <a:pt x="8575757" y="541356"/>
                </a:lnTo>
                <a:lnTo>
                  <a:pt x="8591244" y="541356"/>
                </a:lnTo>
                <a:lnTo>
                  <a:pt x="8600938" y="507169"/>
                </a:lnTo>
                <a:cubicBezTo>
                  <a:pt x="8602367" y="501690"/>
                  <a:pt x="8600919" y="499221"/>
                  <a:pt x="8599953" y="497958"/>
                </a:cubicBezTo>
                <a:cubicBezTo>
                  <a:pt x="8598468" y="496138"/>
                  <a:pt x="8596425" y="495228"/>
                  <a:pt x="8593825" y="495228"/>
                </a:cubicBezTo>
                <a:cubicBezTo>
                  <a:pt x="8589740" y="495228"/>
                  <a:pt x="8585357" y="497624"/>
                  <a:pt x="8580696" y="502377"/>
                </a:cubicBezTo>
                <a:cubicBezTo>
                  <a:pt x="8577094" y="506073"/>
                  <a:pt x="8574048" y="510418"/>
                  <a:pt x="8571449" y="515358"/>
                </a:cubicBezTo>
                <a:lnTo>
                  <a:pt x="8570446" y="515358"/>
                </a:lnTo>
                <a:cubicBezTo>
                  <a:pt x="8575014" y="502675"/>
                  <a:pt x="8579062" y="489936"/>
                  <a:pt x="8582535" y="477141"/>
                </a:cubicBezTo>
                <a:close/>
                <a:moveTo>
                  <a:pt x="8388980" y="476213"/>
                </a:moveTo>
                <a:cubicBezTo>
                  <a:pt x="8382852" y="476213"/>
                  <a:pt x="8377448" y="478033"/>
                  <a:pt x="8372769" y="481673"/>
                </a:cubicBezTo>
                <a:cubicBezTo>
                  <a:pt x="8368275" y="485219"/>
                  <a:pt x="8364932" y="490085"/>
                  <a:pt x="8362778" y="496250"/>
                </a:cubicBezTo>
                <a:lnTo>
                  <a:pt x="8346678" y="551588"/>
                </a:lnTo>
                <a:lnTo>
                  <a:pt x="8362351" y="551588"/>
                </a:lnTo>
                <a:lnTo>
                  <a:pt x="8375796" y="505219"/>
                </a:lnTo>
                <a:lnTo>
                  <a:pt x="8387086" y="505219"/>
                </a:lnTo>
                <a:lnTo>
                  <a:pt x="8389760" y="496250"/>
                </a:lnTo>
                <a:lnTo>
                  <a:pt x="8378284" y="496250"/>
                </a:lnTo>
                <a:cubicBezTo>
                  <a:pt x="8379380" y="492239"/>
                  <a:pt x="8380215" y="489732"/>
                  <a:pt x="8380884" y="488618"/>
                </a:cubicBezTo>
                <a:cubicBezTo>
                  <a:pt x="8382314" y="486315"/>
                  <a:pt x="8384486" y="485145"/>
                  <a:pt x="8387439" y="485145"/>
                </a:cubicBezTo>
                <a:cubicBezTo>
                  <a:pt x="8390466" y="485145"/>
                  <a:pt x="8393771" y="486018"/>
                  <a:pt x="8397355" y="487708"/>
                </a:cubicBezTo>
                <a:lnTo>
                  <a:pt x="8400067" y="478144"/>
                </a:lnTo>
                <a:cubicBezTo>
                  <a:pt x="8396650" y="476882"/>
                  <a:pt x="8392954" y="476232"/>
                  <a:pt x="8388980" y="476213"/>
                </a:cubicBezTo>
                <a:close/>
                <a:moveTo>
                  <a:pt x="8727956" y="475544"/>
                </a:moveTo>
                <a:cubicBezTo>
                  <a:pt x="8732672" y="475544"/>
                  <a:pt x="8738819" y="476138"/>
                  <a:pt x="8738262" y="481988"/>
                </a:cubicBezTo>
                <a:cubicBezTo>
                  <a:pt x="8737222" y="492814"/>
                  <a:pt x="8726730" y="496714"/>
                  <a:pt x="8722626" y="496714"/>
                </a:cubicBezTo>
                <a:lnTo>
                  <a:pt x="8716479" y="496714"/>
                </a:lnTo>
                <a:lnTo>
                  <a:pt x="8722552" y="476398"/>
                </a:lnTo>
                <a:cubicBezTo>
                  <a:pt x="8724093" y="475916"/>
                  <a:pt x="8726229" y="475544"/>
                  <a:pt x="8727956" y="475544"/>
                </a:cubicBezTo>
                <a:close/>
                <a:moveTo>
                  <a:pt x="8706247" y="465535"/>
                </a:moveTo>
                <a:lnTo>
                  <a:pt x="8683722" y="542043"/>
                </a:lnTo>
                <a:lnTo>
                  <a:pt x="8721196" y="542043"/>
                </a:lnTo>
                <a:cubicBezTo>
                  <a:pt x="8729831" y="542043"/>
                  <a:pt x="8747547" y="536751"/>
                  <a:pt x="8749125" y="520335"/>
                </a:cubicBezTo>
                <a:cubicBezTo>
                  <a:pt x="8750072" y="510381"/>
                  <a:pt x="8741697" y="504977"/>
                  <a:pt x="8733081" y="502656"/>
                </a:cubicBezTo>
                <a:lnTo>
                  <a:pt x="8733099" y="502433"/>
                </a:lnTo>
                <a:cubicBezTo>
                  <a:pt x="8743851" y="499815"/>
                  <a:pt x="8755940" y="491700"/>
                  <a:pt x="8757017" y="480242"/>
                </a:cubicBezTo>
                <a:cubicBezTo>
                  <a:pt x="8758429" y="465424"/>
                  <a:pt x="8741474" y="465535"/>
                  <a:pt x="8730481" y="465535"/>
                </a:cubicBezTo>
                <a:close/>
                <a:moveTo>
                  <a:pt x="7996116" y="465256"/>
                </a:moveTo>
                <a:cubicBezTo>
                  <a:pt x="7959886" y="465275"/>
                  <a:pt x="7937714" y="495135"/>
                  <a:pt x="7935652" y="516676"/>
                </a:cubicBezTo>
                <a:cubicBezTo>
                  <a:pt x="7933907" y="534707"/>
                  <a:pt x="7945197" y="545441"/>
                  <a:pt x="7965791" y="545441"/>
                </a:cubicBezTo>
                <a:cubicBezTo>
                  <a:pt x="7977305" y="545441"/>
                  <a:pt x="7988354" y="543510"/>
                  <a:pt x="7998642" y="541374"/>
                </a:cubicBezTo>
                <a:cubicBezTo>
                  <a:pt x="7999032" y="540037"/>
                  <a:pt x="8001186" y="532980"/>
                  <a:pt x="8002114" y="529972"/>
                </a:cubicBezTo>
                <a:cubicBezTo>
                  <a:pt x="8001223" y="530195"/>
                  <a:pt x="8000294" y="530455"/>
                  <a:pt x="8000294" y="530455"/>
                </a:cubicBezTo>
                <a:cubicBezTo>
                  <a:pt x="7992346" y="532665"/>
                  <a:pt x="7983396" y="535172"/>
                  <a:pt x="7975838" y="535172"/>
                </a:cubicBezTo>
                <a:cubicBezTo>
                  <a:pt x="7963340" y="535172"/>
                  <a:pt x="7955745" y="526741"/>
                  <a:pt x="7956952" y="514169"/>
                </a:cubicBezTo>
                <a:cubicBezTo>
                  <a:pt x="7958735" y="495469"/>
                  <a:pt x="7973795" y="475525"/>
                  <a:pt x="7993349" y="475525"/>
                </a:cubicBezTo>
                <a:cubicBezTo>
                  <a:pt x="8000666" y="475525"/>
                  <a:pt x="8008428" y="477234"/>
                  <a:pt x="8016450" y="480520"/>
                </a:cubicBezTo>
                <a:cubicBezTo>
                  <a:pt x="8017063" y="478459"/>
                  <a:pt x="8019421" y="470567"/>
                  <a:pt x="8020108" y="468264"/>
                </a:cubicBezTo>
                <a:cubicBezTo>
                  <a:pt x="8012105" y="466314"/>
                  <a:pt x="8004045" y="465256"/>
                  <a:pt x="7996116" y="465256"/>
                </a:cubicBezTo>
                <a:close/>
                <a:moveTo>
                  <a:pt x="8709367" y="346613"/>
                </a:moveTo>
                <a:lnTo>
                  <a:pt x="8732858" y="346613"/>
                </a:lnTo>
                <a:cubicBezTo>
                  <a:pt x="8740787" y="346613"/>
                  <a:pt x="8746080" y="352147"/>
                  <a:pt x="8746080" y="359780"/>
                </a:cubicBezTo>
                <a:cubicBezTo>
                  <a:pt x="8746080" y="365109"/>
                  <a:pt x="8741400" y="372834"/>
                  <a:pt x="8733452" y="372834"/>
                </a:cubicBezTo>
                <a:lnTo>
                  <a:pt x="8709367" y="372834"/>
                </a:lnTo>
                <a:close/>
                <a:moveTo>
                  <a:pt x="8771001" y="330012"/>
                </a:moveTo>
                <a:lnTo>
                  <a:pt x="8771001" y="426483"/>
                </a:lnTo>
                <a:lnTo>
                  <a:pt x="8790425" y="426483"/>
                </a:lnTo>
                <a:lnTo>
                  <a:pt x="8790425" y="330012"/>
                </a:lnTo>
                <a:close/>
                <a:moveTo>
                  <a:pt x="8618041" y="330012"/>
                </a:moveTo>
                <a:lnTo>
                  <a:pt x="8618041" y="346725"/>
                </a:lnTo>
                <a:lnTo>
                  <a:pt x="8641625" y="346725"/>
                </a:lnTo>
                <a:lnTo>
                  <a:pt x="8641625" y="426483"/>
                </a:lnTo>
                <a:lnTo>
                  <a:pt x="8661457" y="426483"/>
                </a:lnTo>
                <a:lnTo>
                  <a:pt x="8661457" y="346725"/>
                </a:lnTo>
                <a:lnTo>
                  <a:pt x="8685041" y="346725"/>
                </a:lnTo>
                <a:lnTo>
                  <a:pt x="8685041" y="330012"/>
                </a:lnTo>
                <a:lnTo>
                  <a:pt x="8661457" y="330012"/>
                </a:lnTo>
                <a:lnTo>
                  <a:pt x="8641625" y="330012"/>
                </a:lnTo>
                <a:close/>
                <a:moveTo>
                  <a:pt x="8461960" y="330012"/>
                </a:moveTo>
                <a:lnTo>
                  <a:pt x="8461960" y="346725"/>
                </a:lnTo>
                <a:lnTo>
                  <a:pt x="8461960" y="409714"/>
                </a:lnTo>
                <a:lnTo>
                  <a:pt x="8461960" y="426483"/>
                </a:lnTo>
                <a:lnTo>
                  <a:pt x="8481496" y="426483"/>
                </a:lnTo>
                <a:lnTo>
                  <a:pt x="8534736" y="426483"/>
                </a:lnTo>
                <a:lnTo>
                  <a:pt x="8534736" y="409714"/>
                </a:lnTo>
                <a:lnTo>
                  <a:pt x="8481496" y="409714"/>
                </a:lnTo>
                <a:lnTo>
                  <a:pt x="8481496" y="384013"/>
                </a:lnTo>
                <a:lnTo>
                  <a:pt x="8527642" y="384013"/>
                </a:lnTo>
                <a:lnTo>
                  <a:pt x="8527642" y="367319"/>
                </a:lnTo>
                <a:lnTo>
                  <a:pt x="8481496" y="367319"/>
                </a:lnTo>
                <a:lnTo>
                  <a:pt x="8481496" y="346725"/>
                </a:lnTo>
                <a:lnTo>
                  <a:pt x="8533398" y="346725"/>
                </a:lnTo>
                <a:lnTo>
                  <a:pt x="8533398" y="330012"/>
                </a:lnTo>
                <a:lnTo>
                  <a:pt x="8481496" y="330012"/>
                </a:lnTo>
                <a:close/>
                <a:moveTo>
                  <a:pt x="8391376" y="330012"/>
                </a:moveTo>
                <a:lnTo>
                  <a:pt x="8391376" y="409714"/>
                </a:lnTo>
                <a:lnTo>
                  <a:pt x="8391376" y="426483"/>
                </a:lnTo>
                <a:lnTo>
                  <a:pt x="8410912" y="426483"/>
                </a:lnTo>
                <a:lnTo>
                  <a:pt x="8456389" y="426483"/>
                </a:lnTo>
                <a:lnTo>
                  <a:pt x="8456389" y="409714"/>
                </a:lnTo>
                <a:lnTo>
                  <a:pt x="8410912" y="409714"/>
                </a:lnTo>
                <a:lnTo>
                  <a:pt x="8410912" y="330012"/>
                </a:lnTo>
                <a:close/>
                <a:moveTo>
                  <a:pt x="8312306" y="330012"/>
                </a:moveTo>
                <a:lnTo>
                  <a:pt x="8312306" y="346725"/>
                </a:lnTo>
                <a:lnTo>
                  <a:pt x="8312306" y="409714"/>
                </a:lnTo>
                <a:lnTo>
                  <a:pt x="8312306" y="426483"/>
                </a:lnTo>
                <a:lnTo>
                  <a:pt x="8331860" y="426483"/>
                </a:lnTo>
                <a:lnTo>
                  <a:pt x="8385100" y="426483"/>
                </a:lnTo>
                <a:lnTo>
                  <a:pt x="8385100" y="409714"/>
                </a:lnTo>
                <a:lnTo>
                  <a:pt x="8331860" y="409714"/>
                </a:lnTo>
                <a:lnTo>
                  <a:pt x="8331860" y="384013"/>
                </a:lnTo>
                <a:lnTo>
                  <a:pt x="8377969" y="384013"/>
                </a:lnTo>
                <a:lnTo>
                  <a:pt x="8377969" y="367319"/>
                </a:lnTo>
                <a:lnTo>
                  <a:pt x="8331860" y="367319"/>
                </a:lnTo>
                <a:lnTo>
                  <a:pt x="8331860" y="346725"/>
                </a:lnTo>
                <a:lnTo>
                  <a:pt x="8383744" y="346725"/>
                </a:lnTo>
                <a:lnTo>
                  <a:pt x="8383744" y="330012"/>
                </a:lnTo>
                <a:lnTo>
                  <a:pt x="8331860" y="330012"/>
                </a:lnTo>
                <a:close/>
                <a:moveTo>
                  <a:pt x="8689850" y="329883"/>
                </a:moveTo>
                <a:lnTo>
                  <a:pt x="8689850" y="426353"/>
                </a:lnTo>
                <a:lnTo>
                  <a:pt x="8709386" y="426353"/>
                </a:lnTo>
                <a:lnTo>
                  <a:pt x="8709386" y="388340"/>
                </a:lnTo>
                <a:lnTo>
                  <a:pt x="8725950" y="388340"/>
                </a:lnTo>
                <a:cubicBezTo>
                  <a:pt x="8735959" y="388340"/>
                  <a:pt x="8741437" y="393521"/>
                  <a:pt x="8743090" y="400392"/>
                </a:cubicBezTo>
                <a:cubicBezTo>
                  <a:pt x="8744873" y="408006"/>
                  <a:pt x="8744427" y="419315"/>
                  <a:pt x="8746358" y="426353"/>
                </a:cubicBezTo>
                <a:lnTo>
                  <a:pt x="8766005" y="426353"/>
                </a:lnTo>
                <a:cubicBezTo>
                  <a:pt x="8764111" y="418962"/>
                  <a:pt x="8762997" y="408915"/>
                  <a:pt x="8762551" y="401005"/>
                </a:cubicBezTo>
                <a:cubicBezTo>
                  <a:pt x="8761827" y="387894"/>
                  <a:pt x="8754938" y="382713"/>
                  <a:pt x="8748085" y="380169"/>
                </a:cubicBezTo>
                <a:cubicBezTo>
                  <a:pt x="8756330" y="377662"/>
                  <a:pt x="8765225" y="370234"/>
                  <a:pt x="8765225" y="356864"/>
                </a:cubicBezTo>
                <a:cubicBezTo>
                  <a:pt x="8765225" y="339668"/>
                  <a:pt x="8753601" y="329883"/>
                  <a:pt x="8733861" y="329883"/>
                </a:cubicBezTo>
                <a:lnTo>
                  <a:pt x="8709386" y="329883"/>
                </a:lnTo>
                <a:lnTo>
                  <a:pt x="8690017" y="329883"/>
                </a:lnTo>
                <a:close/>
                <a:moveTo>
                  <a:pt x="8839579" y="327654"/>
                </a:moveTo>
                <a:cubicBezTo>
                  <a:pt x="8810090" y="327654"/>
                  <a:pt x="8795160" y="350254"/>
                  <a:pt x="8795160" y="378108"/>
                </a:cubicBezTo>
                <a:cubicBezTo>
                  <a:pt x="8795160" y="405963"/>
                  <a:pt x="8810684" y="428544"/>
                  <a:pt x="8839579" y="428544"/>
                </a:cubicBezTo>
                <a:cubicBezTo>
                  <a:pt x="8862736" y="428544"/>
                  <a:pt x="8878335" y="415062"/>
                  <a:pt x="8881213" y="394487"/>
                </a:cubicBezTo>
                <a:lnTo>
                  <a:pt x="8860842" y="394487"/>
                </a:lnTo>
                <a:cubicBezTo>
                  <a:pt x="8858205" y="404181"/>
                  <a:pt x="8851854" y="411553"/>
                  <a:pt x="8840136" y="411553"/>
                </a:cubicBezTo>
                <a:cubicBezTo>
                  <a:pt x="8824445" y="411553"/>
                  <a:pt x="8815271" y="396177"/>
                  <a:pt x="8815271" y="377830"/>
                </a:cubicBezTo>
                <a:cubicBezTo>
                  <a:pt x="8815271" y="359483"/>
                  <a:pt x="8824110" y="344070"/>
                  <a:pt x="8840136" y="344070"/>
                </a:cubicBezTo>
                <a:cubicBezTo>
                  <a:pt x="8852095" y="344070"/>
                  <a:pt x="8858205" y="351498"/>
                  <a:pt x="8860842" y="360597"/>
                </a:cubicBezTo>
                <a:lnTo>
                  <a:pt x="8881083" y="360597"/>
                </a:lnTo>
                <a:cubicBezTo>
                  <a:pt x="8877778" y="341693"/>
                  <a:pt x="8862977" y="327654"/>
                  <a:pt x="8839579" y="327654"/>
                </a:cubicBezTo>
                <a:close/>
                <a:moveTo>
                  <a:pt x="8578171" y="327654"/>
                </a:moveTo>
                <a:cubicBezTo>
                  <a:pt x="8548664" y="327654"/>
                  <a:pt x="8533715" y="350254"/>
                  <a:pt x="8533715" y="378108"/>
                </a:cubicBezTo>
                <a:cubicBezTo>
                  <a:pt x="8533715" y="405963"/>
                  <a:pt x="8549258" y="428544"/>
                  <a:pt x="8578171" y="428544"/>
                </a:cubicBezTo>
                <a:cubicBezTo>
                  <a:pt x="8601291" y="428544"/>
                  <a:pt x="8616908" y="415062"/>
                  <a:pt x="8619768" y="394487"/>
                </a:cubicBezTo>
                <a:lnTo>
                  <a:pt x="8599434" y="394487"/>
                </a:lnTo>
                <a:cubicBezTo>
                  <a:pt x="8596778" y="404181"/>
                  <a:pt x="8590428" y="411553"/>
                  <a:pt x="8578710" y="411553"/>
                </a:cubicBezTo>
                <a:cubicBezTo>
                  <a:pt x="8563000" y="411553"/>
                  <a:pt x="8553826" y="396177"/>
                  <a:pt x="8553826" y="377830"/>
                </a:cubicBezTo>
                <a:cubicBezTo>
                  <a:pt x="8553826" y="359483"/>
                  <a:pt x="8562703" y="344070"/>
                  <a:pt x="8578710" y="344070"/>
                </a:cubicBezTo>
                <a:cubicBezTo>
                  <a:pt x="8590632" y="344070"/>
                  <a:pt x="8596778" y="351498"/>
                  <a:pt x="8599434" y="360597"/>
                </a:cubicBezTo>
                <a:lnTo>
                  <a:pt x="8619638" y="360597"/>
                </a:lnTo>
                <a:cubicBezTo>
                  <a:pt x="8616333" y="341693"/>
                  <a:pt x="8601569" y="327654"/>
                  <a:pt x="8578171" y="327654"/>
                </a:cubicBezTo>
                <a:close/>
                <a:moveTo>
                  <a:pt x="8693044" y="271350"/>
                </a:moveTo>
                <a:lnTo>
                  <a:pt x="8715588" y="271350"/>
                </a:lnTo>
                <a:cubicBezTo>
                  <a:pt x="8723685" y="271350"/>
                  <a:pt x="8730574" y="276029"/>
                  <a:pt x="8730574" y="285388"/>
                </a:cubicBezTo>
                <a:cubicBezTo>
                  <a:pt x="8730574" y="293299"/>
                  <a:pt x="8724335" y="299334"/>
                  <a:pt x="8715830" y="299334"/>
                </a:cubicBezTo>
                <a:lnTo>
                  <a:pt x="8693044" y="299334"/>
                </a:lnTo>
                <a:close/>
                <a:moveTo>
                  <a:pt x="8693026" y="232780"/>
                </a:moveTo>
                <a:lnTo>
                  <a:pt x="8717241" y="232780"/>
                </a:lnTo>
                <a:cubicBezTo>
                  <a:pt x="8722570" y="232780"/>
                  <a:pt x="8728476" y="237720"/>
                  <a:pt x="8728476" y="244201"/>
                </a:cubicBezTo>
                <a:cubicBezTo>
                  <a:pt x="8728476" y="249976"/>
                  <a:pt x="8724335" y="256326"/>
                  <a:pt x="8716145" y="256326"/>
                </a:cubicBezTo>
                <a:lnTo>
                  <a:pt x="8693026" y="256326"/>
                </a:lnTo>
                <a:close/>
                <a:moveTo>
                  <a:pt x="8947341" y="217442"/>
                </a:moveTo>
                <a:lnTo>
                  <a:pt x="8947341" y="313893"/>
                </a:lnTo>
                <a:lnTo>
                  <a:pt x="8966784" y="313893"/>
                </a:lnTo>
                <a:lnTo>
                  <a:pt x="8966784" y="217442"/>
                </a:lnTo>
                <a:close/>
                <a:moveTo>
                  <a:pt x="8862439" y="217442"/>
                </a:moveTo>
                <a:lnTo>
                  <a:pt x="8862439" y="313893"/>
                </a:lnTo>
                <a:lnTo>
                  <a:pt x="8881566" y="313893"/>
                </a:lnTo>
                <a:lnTo>
                  <a:pt x="8881566" y="271795"/>
                </a:lnTo>
                <a:lnTo>
                  <a:pt x="8920191" y="271795"/>
                </a:lnTo>
                <a:lnTo>
                  <a:pt x="8920191" y="313893"/>
                </a:lnTo>
                <a:lnTo>
                  <a:pt x="8939318" y="313893"/>
                </a:lnTo>
                <a:lnTo>
                  <a:pt x="8939318" y="217442"/>
                </a:lnTo>
                <a:lnTo>
                  <a:pt x="8920191" y="217442"/>
                </a:lnTo>
                <a:lnTo>
                  <a:pt x="8920191" y="255064"/>
                </a:lnTo>
                <a:lnTo>
                  <a:pt x="8881566" y="255064"/>
                </a:lnTo>
                <a:lnTo>
                  <a:pt x="8881566" y="217442"/>
                </a:lnTo>
                <a:close/>
                <a:moveTo>
                  <a:pt x="8755161" y="217442"/>
                </a:moveTo>
                <a:lnTo>
                  <a:pt x="8755161" y="313893"/>
                </a:lnTo>
                <a:lnTo>
                  <a:pt x="8774604" y="313893"/>
                </a:lnTo>
                <a:lnTo>
                  <a:pt x="8774604" y="217442"/>
                </a:lnTo>
                <a:close/>
                <a:moveTo>
                  <a:pt x="8673713" y="217442"/>
                </a:moveTo>
                <a:lnTo>
                  <a:pt x="8673713" y="313893"/>
                </a:lnTo>
                <a:lnTo>
                  <a:pt x="8673806" y="313893"/>
                </a:lnTo>
                <a:lnTo>
                  <a:pt x="8693750" y="313893"/>
                </a:lnTo>
                <a:lnTo>
                  <a:pt x="8721605" y="313893"/>
                </a:lnTo>
                <a:cubicBezTo>
                  <a:pt x="8739766" y="313893"/>
                  <a:pt x="8750592" y="303030"/>
                  <a:pt x="8750592" y="287858"/>
                </a:cubicBezTo>
                <a:cubicBezTo>
                  <a:pt x="8750592" y="275583"/>
                  <a:pt x="8741660" y="265054"/>
                  <a:pt x="8731967" y="262623"/>
                </a:cubicBezTo>
                <a:cubicBezTo>
                  <a:pt x="8740435" y="260486"/>
                  <a:pt x="8747250" y="251795"/>
                  <a:pt x="8747250" y="241193"/>
                </a:cubicBezTo>
                <a:cubicBezTo>
                  <a:pt x="8747250" y="226967"/>
                  <a:pt x="8736758" y="217442"/>
                  <a:pt x="8717185" y="217442"/>
                </a:cubicBezTo>
                <a:lnTo>
                  <a:pt x="8693750" y="217442"/>
                </a:lnTo>
                <a:lnTo>
                  <a:pt x="8673806" y="217442"/>
                </a:lnTo>
                <a:close/>
                <a:moveTo>
                  <a:pt x="8590334" y="217442"/>
                </a:moveTo>
                <a:lnTo>
                  <a:pt x="8590334" y="283811"/>
                </a:lnTo>
                <a:cubicBezTo>
                  <a:pt x="8590334" y="306966"/>
                  <a:pt x="8604726" y="316604"/>
                  <a:pt x="8628384" y="316604"/>
                </a:cubicBezTo>
                <a:cubicBezTo>
                  <a:pt x="8653119" y="316604"/>
                  <a:pt x="8666842" y="305351"/>
                  <a:pt x="8666842" y="283811"/>
                </a:cubicBezTo>
                <a:lnTo>
                  <a:pt x="8666842" y="217442"/>
                </a:lnTo>
                <a:lnTo>
                  <a:pt x="8647418" y="217442"/>
                </a:lnTo>
                <a:lnTo>
                  <a:pt x="8647418" y="285555"/>
                </a:lnTo>
                <a:cubicBezTo>
                  <a:pt x="8647418" y="293857"/>
                  <a:pt x="8640436" y="300783"/>
                  <a:pt x="8628365" y="300783"/>
                </a:cubicBezTo>
                <a:cubicBezTo>
                  <a:pt x="8613732" y="300783"/>
                  <a:pt x="8609442" y="292612"/>
                  <a:pt x="8609442" y="285555"/>
                </a:cubicBezTo>
                <a:lnTo>
                  <a:pt x="8609442" y="217442"/>
                </a:lnTo>
                <a:close/>
                <a:moveTo>
                  <a:pt x="8440809" y="217442"/>
                </a:moveTo>
                <a:lnTo>
                  <a:pt x="8440809" y="234155"/>
                </a:lnTo>
                <a:lnTo>
                  <a:pt x="8464393" y="234155"/>
                </a:lnTo>
                <a:lnTo>
                  <a:pt x="8464393" y="313893"/>
                </a:lnTo>
                <a:lnTo>
                  <a:pt x="8484225" y="313893"/>
                </a:lnTo>
                <a:lnTo>
                  <a:pt x="8484225" y="234155"/>
                </a:lnTo>
                <a:lnTo>
                  <a:pt x="8507809" y="234155"/>
                </a:lnTo>
                <a:lnTo>
                  <a:pt x="8507809" y="217442"/>
                </a:lnTo>
                <a:lnTo>
                  <a:pt x="8484225" y="217442"/>
                </a:lnTo>
                <a:lnTo>
                  <a:pt x="8464393" y="217442"/>
                </a:lnTo>
                <a:close/>
                <a:moveTo>
                  <a:pt x="8416223" y="217442"/>
                </a:moveTo>
                <a:lnTo>
                  <a:pt x="8416223" y="313893"/>
                </a:lnTo>
                <a:lnTo>
                  <a:pt x="8435647" y="313893"/>
                </a:lnTo>
                <a:lnTo>
                  <a:pt x="8435647" y="217442"/>
                </a:lnTo>
                <a:close/>
                <a:moveTo>
                  <a:pt x="8312306" y="217442"/>
                </a:moveTo>
                <a:lnTo>
                  <a:pt x="8312306" y="313893"/>
                </a:lnTo>
                <a:lnTo>
                  <a:pt x="8330523" y="313893"/>
                </a:lnTo>
                <a:lnTo>
                  <a:pt x="8330523" y="242196"/>
                </a:lnTo>
                <a:lnTo>
                  <a:pt x="8350987" y="313893"/>
                </a:lnTo>
                <a:lnTo>
                  <a:pt x="8351823" y="313893"/>
                </a:lnTo>
                <a:lnTo>
                  <a:pt x="8368963" y="313893"/>
                </a:lnTo>
                <a:lnTo>
                  <a:pt x="8369780" y="313893"/>
                </a:lnTo>
                <a:lnTo>
                  <a:pt x="8390244" y="242196"/>
                </a:lnTo>
                <a:lnTo>
                  <a:pt x="8390244" y="313893"/>
                </a:lnTo>
                <a:lnTo>
                  <a:pt x="8408461" y="313893"/>
                </a:lnTo>
                <a:lnTo>
                  <a:pt x="8408461" y="217442"/>
                </a:lnTo>
                <a:lnTo>
                  <a:pt x="8398526" y="217442"/>
                </a:lnTo>
                <a:lnTo>
                  <a:pt x="8389965" y="217442"/>
                </a:lnTo>
                <a:lnTo>
                  <a:pt x="8380588" y="217442"/>
                </a:lnTo>
                <a:lnTo>
                  <a:pt x="8360383" y="285147"/>
                </a:lnTo>
                <a:lnTo>
                  <a:pt x="8340198" y="217442"/>
                </a:lnTo>
                <a:lnTo>
                  <a:pt x="8330839" y="217442"/>
                </a:lnTo>
                <a:lnTo>
                  <a:pt x="8322259" y="217442"/>
                </a:lnTo>
                <a:close/>
                <a:moveTo>
                  <a:pt x="8817073" y="214507"/>
                </a:moveTo>
                <a:cubicBezTo>
                  <a:pt x="8799376" y="214507"/>
                  <a:pt x="8781029" y="224720"/>
                  <a:pt x="8781029" y="243792"/>
                </a:cubicBezTo>
                <a:cubicBezTo>
                  <a:pt x="8781010" y="259799"/>
                  <a:pt x="8792821" y="269715"/>
                  <a:pt x="8812394" y="273151"/>
                </a:cubicBezTo>
                <a:cubicBezTo>
                  <a:pt x="8828048" y="275881"/>
                  <a:pt x="8836924" y="278759"/>
                  <a:pt x="8836924" y="288118"/>
                </a:cubicBezTo>
                <a:cubicBezTo>
                  <a:pt x="8836924" y="294432"/>
                  <a:pt x="8830685" y="300430"/>
                  <a:pt x="8817686" y="300430"/>
                </a:cubicBezTo>
                <a:cubicBezTo>
                  <a:pt x="8804687" y="300430"/>
                  <a:pt x="8798020" y="293058"/>
                  <a:pt x="8798020" y="284274"/>
                </a:cubicBezTo>
                <a:lnTo>
                  <a:pt x="8779302" y="284274"/>
                </a:lnTo>
                <a:cubicBezTo>
                  <a:pt x="8779302" y="301061"/>
                  <a:pt x="8790184" y="316381"/>
                  <a:pt x="8818522" y="316381"/>
                </a:cubicBezTo>
                <a:cubicBezTo>
                  <a:pt x="8845522" y="316381"/>
                  <a:pt x="8857221" y="302120"/>
                  <a:pt x="8857221" y="285797"/>
                </a:cubicBezTo>
                <a:cubicBezTo>
                  <a:pt x="8857221" y="270588"/>
                  <a:pt x="8847249" y="260969"/>
                  <a:pt x="8829422" y="257459"/>
                </a:cubicBezTo>
                <a:cubicBezTo>
                  <a:pt x="8812319" y="254098"/>
                  <a:pt x="8800565" y="253393"/>
                  <a:pt x="8800565" y="242548"/>
                </a:cubicBezTo>
                <a:cubicBezTo>
                  <a:pt x="8800565" y="235101"/>
                  <a:pt x="8807361" y="230682"/>
                  <a:pt x="8817853" y="230682"/>
                </a:cubicBezTo>
                <a:cubicBezTo>
                  <a:pt x="8828977" y="230682"/>
                  <a:pt x="8835383" y="236159"/>
                  <a:pt x="8835383" y="245408"/>
                </a:cubicBezTo>
                <a:lnTo>
                  <a:pt x="8854269" y="245408"/>
                </a:lnTo>
                <a:cubicBezTo>
                  <a:pt x="8854269" y="230180"/>
                  <a:pt x="8842718" y="214507"/>
                  <a:pt x="8817073" y="214507"/>
                </a:cubicBezTo>
                <a:close/>
                <a:moveTo>
                  <a:pt x="8545117" y="214507"/>
                </a:moveTo>
                <a:cubicBezTo>
                  <a:pt x="8527401" y="214507"/>
                  <a:pt x="8509035" y="224720"/>
                  <a:pt x="8509035" y="243792"/>
                </a:cubicBezTo>
                <a:cubicBezTo>
                  <a:pt x="8509054" y="259799"/>
                  <a:pt x="8520827" y="269715"/>
                  <a:pt x="8540418" y="273151"/>
                </a:cubicBezTo>
                <a:cubicBezTo>
                  <a:pt x="8556091" y="275881"/>
                  <a:pt x="8564968" y="278759"/>
                  <a:pt x="8564968" y="288118"/>
                </a:cubicBezTo>
                <a:cubicBezTo>
                  <a:pt x="8564968" y="294432"/>
                  <a:pt x="8558728" y="300430"/>
                  <a:pt x="8545692" y="300430"/>
                </a:cubicBezTo>
                <a:cubicBezTo>
                  <a:pt x="8532731" y="300430"/>
                  <a:pt x="8526082" y="293058"/>
                  <a:pt x="8526082" y="284274"/>
                </a:cubicBezTo>
                <a:lnTo>
                  <a:pt x="8507364" y="284274"/>
                </a:lnTo>
                <a:cubicBezTo>
                  <a:pt x="8507364" y="301061"/>
                  <a:pt x="8518209" y="316381"/>
                  <a:pt x="8546565" y="316381"/>
                </a:cubicBezTo>
                <a:cubicBezTo>
                  <a:pt x="8573547" y="316381"/>
                  <a:pt x="8585246" y="302120"/>
                  <a:pt x="8585246" y="285797"/>
                </a:cubicBezTo>
                <a:cubicBezTo>
                  <a:pt x="8585246" y="270588"/>
                  <a:pt x="8575256" y="260969"/>
                  <a:pt x="8557447" y="257459"/>
                </a:cubicBezTo>
                <a:cubicBezTo>
                  <a:pt x="8540344" y="254098"/>
                  <a:pt x="8528571" y="253393"/>
                  <a:pt x="8528571" y="242548"/>
                </a:cubicBezTo>
                <a:cubicBezTo>
                  <a:pt x="8528571" y="235101"/>
                  <a:pt x="8535386" y="230682"/>
                  <a:pt x="8545859" y="230682"/>
                </a:cubicBezTo>
                <a:cubicBezTo>
                  <a:pt x="8557001" y="230682"/>
                  <a:pt x="8563389" y="236159"/>
                  <a:pt x="8563389" y="245408"/>
                </a:cubicBezTo>
                <a:lnTo>
                  <a:pt x="8582294" y="245408"/>
                </a:lnTo>
                <a:cubicBezTo>
                  <a:pt x="8582294" y="230180"/>
                  <a:pt x="8570762" y="214507"/>
                  <a:pt x="8545117" y="214507"/>
                </a:cubicBezTo>
                <a:close/>
                <a:moveTo>
                  <a:pt x="8107442" y="127322"/>
                </a:moveTo>
                <a:lnTo>
                  <a:pt x="8049894" y="227042"/>
                </a:lnTo>
                <a:lnTo>
                  <a:pt x="8107442" y="326762"/>
                </a:lnTo>
                <a:lnTo>
                  <a:pt x="7992309" y="326762"/>
                </a:lnTo>
                <a:lnTo>
                  <a:pt x="7934724" y="426482"/>
                </a:lnTo>
                <a:lnTo>
                  <a:pt x="8049895" y="426482"/>
                </a:lnTo>
                <a:lnTo>
                  <a:pt x="8107443" y="326763"/>
                </a:lnTo>
                <a:lnTo>
                  <a:pt x="8165009" y="426482"/>
                </a:lnTo>
                <a:lnTo>
                  <a:pt x="8280161" y="426482"/>
                </a:lnTo>
                <a:lnTo>
                  <a:pt x="8222575" y="326762"/>
                </a:lnTo>
                <a:lnTo>
                  <a:pt x="8107443" y="326762"/>
                </a:lnTo>
                <a:lnTo>
                  <a:pt x="8165009" y="227042"/>
                </a:lnTo>
                <a:close/>
                <a:moveTo>
                  <a:pt x="0" y="0"/>
                </a:moveTo>
                <a:lnTo>
                  <a:pt x="9143994" y="0"/>
                </a:lnTo>
                <a:lnTo>
                  <a:pt x="9143994" y="6857995"/>
                </a:lnTo>
                <a:lnTo>
                  <a:pt x="8569595" y="6857995"/>
                </a:lnTo>
                <a:lnTo>
                  <a:pt x="8569595" y="6587994"/>
                </a:lnTo>
                <a:lnTo>
                  <a:pt x="8558795" y="6587994"/>
                </a:lnTo>
                <a:lnTo>
                  <a:pt x="8558795" y="6857995"/>
                </a:lnTo>
                <a:lnTo>
                  <a:pt x="0" y="685799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kumimoji="1" lang="ja-JP" altLang="en-US"/>
          </a:p>
        </p:txBody>
      </p:sp>
      <p:sp>
        <p:nvSpPr>
          <p:cNvPr id="90" name="Slide Number Divider with 0.1pt Outline">
            <a:extLst>
              <a:ext uri="{FF2B5EF4-FFF2-40B4-BE49-F238E27FC236}">
                <a16:creationId xmlns:a16="http://schemas.microsoft.com/office/drawing/2014/main" id="{0E3258E2-35C1-4317-9133-96465B4B10B0}"/>
              </a:ext>
            </a:extLst>
          </p:cNvPr>
          <p:cNvSpPr/>
          <p:nvPr userDrawn="1"/>
        </p:nvSpPr>
        <p:spPr>
          <a:xfrm>
            <a:off x="8558802" y="6588000"/>
            <a:ext cx="10800" cy="270535"/>
          </a:xfrm>
          <a:prstGeom prst="rect">
            <a:avLst/>
          </a:prstGeom>
          <a:solidFill>
            <a:srgbClr val="000000"/>
          </a:solidFill>
          <a:ln w="127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 dirty="0"/>
          </a:p>
        </p:txBody>
      </p:sp>
      <p:sp>
        <p:nvSpPr>
          <p:cNvPr id="92" name="Copyright">
            <a:extLst>
              <a:ext uri="{FF2B5EF4-FFF2-40B4-BE49-F238E27FC236}">
                <a16:creationId xmlns:a16="http://schemas.microsoft.com/office/drawing/2014/main" id="{0E3BE890-E57E-4746-86C0-B5B0862ECBA7}"/>
              </a:ext>
            </a:extLst>
          </p:cNvPr>
          <p:cNvSpPr txBox="1"/>
          <p:nvPr userDrawn="1"/>
        </p:nvSpPr>
        <p:spPr>
          <a:xfrm>
            <a:off x="180975" y="6645600"/>
            <a:ext cx="1292225" cy="107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600" dirty="0">
                <a:solidFill>
                  <a:srgbClr val="000000"/>
                </a:solidFill>
              </a:rPr>
              <a:t>©Mitsubishi</a:t>
            </a:r>
            <a:r>
              <a:rPr kumimoji="1" lang="ja-JP" altLang="en-US" sz="600" dirty="0">
                <a:solidFill>
                  <a:srgbClr val="000000"/>
                </a:solidFill>
              </a:rPr>
              <a:t> </a:t>
            </a:r>
            <a:r>
              <a:rPr kumimoji="1" lang="en-US" altLang="ja-JP" sz="600" dirty="0">
                <a:solidFill>
                  <a:srgbClr val="000000"/>
                </a:solidFill>
              </a:rPr>
              <a:t>Electric</a:t>
            </a:r>
            <a:r>
              <a:rPr kumimoji="1" lang="ja-JP" altLang="en-US" sz="600" dirty="0">
                <a:solidFill>
                  <a:srgbClr val="000000"/>
                </a:solidFill>
              </a:rPr>
              <a:t> </a:t>
            </a:r>
            <a:r>
              <a:rPr kumimoji="1" lang="en-US" altLang="ja-JP" sz="600" dirty="0">
                <a:solidFill>
                  <a:srgbClr val="000000"/>
                </a:solidFill>
              </a:rPr>
              <a:t>Corporation</a:t>
            </a:r>
            <a:endParaRPr kumimoji="1" lang="ja-JP" altLang="en-US" sz="600" dirty="0">
              <a:solidFill>
                <a:srgbClr val="000000"/>
              </a:solidFill>
            </a:endParaRPr>
          </a:p>
        </p:txBody>
      </p:sp>
      <p:grpSp>
        <p:nvGrpSpPr>
          <p:cNvPr id="189" name="ME Logo with 0.1pt Outline">
            <a:extLst>
              <a:ext uri="{FF2B5EF4-FFF2-40B4-BE49-F238E27FC236}">
                <a16:creationId xmlns:a16="http://schemas.microsoft.com/office/drawing/2014/main" id="{02572872-1C82-45EE-AD28-AD5BFAB55F1E}"/>
              </a:ext>
            </a:extLst>
          </p:cNvPr>
          <p:cNvGrpSpPr/>
          <p:nvPr userDrawn="1"/>
        </p:nvGrpSpPr>
        <p:grpSpPr>
          <a:xfrm>
            <a:off x="7934730" y="127323"/>
            <a:ext cx="1033210" cy="431118"/>
            <a:chOff x="7934730" y="127323"/>
            <a:chExt cx="1033210" cy="43111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4BA5A9A-C2EB-4016-84AE-64D4144D1118}"/>
                </a:ext>
              </a:extLst>
            </p:cNvPr>
            <p:cNvGrpSpPr/>
            <p:nvPr userDrawn="1"/>
          </p:nvGrpSpPr>
          <p:grpSpPr>
            <a:xfrm>
              <a:off x="7935482" y="465257"/>
              <a:ext cx="1032458" cy="93184"/>
              <a:chOff x="6732779" y="465257"/>
              <a:chExt cx="1032458" cy="93184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F505A1A-C483-4B4B-B6FB-13A8CFA9B5EF}"/>
                  </a:ext>
                </a:extLst>
              </p:cNvPr>
              <p:cNvSpPr/>
              <p:nvPr/>
            </p:nvSpPr>
            <p:spPr>
              <a:xfrm>
                <a:off x="6863311" y="495192"/>
                <a:ext cx="54785" cy="47186"/>
              </a:xfrm>
              <a:custGeom>
                <a:avLst/>
                <a:gdLst>
                  <a:gd name="connsiteX0" fmla="*/ 34693 w 54785"/>
                  <a:gd name="connsiteY0" fmla="*/ 15339 h 47186"/>
                  <a:gd name="connsiteX1" fmla="*/ 27228 w 54785"/>
                  <a:gd name="connsiteY1" fmla="*/ 25292 h 47186"/>
                  <a:gd name="connsiteX2" fmla="*/ 17535 w 54785"/>
                  <a:gd name="connsiteY2" fmla="*/ 33649 h 47186"/>
                  <a:gd name="connsiteX3" fmla="*/ 16049 w 54785"/>
                  <a:gd name="connsiteY3" fmla="*/ 31049 h 47186"/>
                  <a:gd name="connsiteX4" fmla="*/ 20692 w 54785"/>
                  <a:gd name="connsiteY4" fmla="*/ 17604 h 47186"/>
                  <a:gd name="connsiteX5" fmla="*/ 31165 w 54785"/>
                  <a:gd name="connsiteY5" fmla="*/ 9322 h 47186"/>
                  <a:gd name="connsiteX6" fmla="*/ 35993 w 54785"/>
                  <a:gd name="connsiteY6" fmla="*/ 10789 h 47186"/>
                  <a:gd name="connsiteX7" fmla="*/ 34693 w 54785"/>
                  <a:gd name="connsiteY7" fmla="*/ 15339 h 47186"/>
                  <a:gd name="connsiteX8" fmla="*/ 44053 w 54785"/>
                  <a:gd name="connsiteY8" fmla="*/ 74 h 47186"/>
                  <a:gd name="connsiteX9" fmla="*/ 32595 w 54785"/>
                  <a:gd name="connsiteY9" fmla="*/ 241 h 47186"/>
                  <a:gd name="connsiteX10" fmla="*/ 11072 w 54785"/>
                  <a:gd name="connsiteY10" fmla="*/ 12330 h 47186"/>
                  <a:gd name="connsiteX11" fmla="*/ 79 w 54785"/>
                  <a:gd name="connsiteY11" fmla="*/ 35301 h 47186"/>
                  <a:gd name="connsiteX12" fmla="*/ 1955 w 54785"/>
                  <a:gd name="connsiteY12" fmla="*/ 43472 h 47186"/>
                  <a:gd name="connsiteX13" fmla="*/ 8918 w 54785"/>
                  <a:gd name="connsiteY13" fmla="*/ 47186 h 47186"/>
                  <a:gd name="connsiteX14" fmla="*/ 22029 w 54785"/>
                  <a:gd name="connsiteY14" fmla="*/ 40055 h 47186"/>
                  <a:gd name="connsiteX15" fmla="*/ 31276 w 54785"/>
                  <a:gd name="connsiteY15" fmla="*/ 27131 h 47186"/>
                  <a:gd name="connsiteX16" fmla="*/ 32279 w 54785"/>
                  <a:gd name="connsiteY16" fmla="*/ 27131 h 47186"/>
                  <a:gd name="connsiteX17" fmla="*/ 25835 w 54785"/>
                  <a:gd name="connsiteY17" fmla="*/ 46146 h 47186"/>
                  <a:gd name="connsiteX18" fmla="*/ 41323 w 54785"/>
                  <a:gd name="connsiteY18" fmla="*/ 46146 h 47186"/>
                  <a:gd name="connsiteX19" fmla="*/ 54786 w 54785"/>
                  <a:gd name="connsiteY19" fmla="*/ 0 h 47186"/>
                  <a:gd name="connsiteX20" fmla="*/ 44053 w 54785"/>
                  <a:gd name="connsiteY20" fmla="*/ 74 h 47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785" h="47186">
                    <a:moveTo>
                      <a:pt x="34693" y="15339"/>
                    </a:moveTo>
                    <a:cubicBezTo>
                      <a:pt x="34192" y="16769"/>
                      <a:pt x="31722" y="20093"/>
                      <a:pt x="27228" y="25292"/>
                    </a:cubicBezTo>
                    <a:cubicBezTo>
                      <a:pt x="22400" y="30863"/>
                      <a:pt x="19169" y="33649"/>
                      <a:pt x="17535" y="33649"/>
                    </a:cubicBezTo>
                    <a:cubicBezTo>
                      <a:pt x="16365" y="33649"/>
                      <a:pt x="15863" y="32776"/>
                      <a:pt x="16049" y="31049"/>
                    </a:cubicBezTo>
                    <a:cubicBezTo>
                      <a:pt x="16439" y="26759"/>
                      <a:pt x="17999" y="22284"/>
                      <a:pt x="20692" y="17604"/>
                    </a:cubicBezTo>
                    <a:cubicBezTo>
                      <a:pt x="23923" y="12070"/>
                      <a:pt x="27414" y="9322"/>
                      <a:pt x="31165" y="9322"/>
                    </a:cubicBezTo>
                    <a:cubicBezTo>
                      <a:pt x="32743" y="9322"/>
                      <a:pt x="34359" y="9805"/>
                      <a:pt x="35993" y="10789"/>
                    </a:cubicBezTo>
                    <a:lnTo>
                      <a:pt x="34693" y="15339"/>
                    </a:lnTo>
                    <a:close/>
                    <a:moveTo>
                      <a:pt x="44053" y="74"/>
                    </a:moveTo>
                    <a:cubicBezTo>
                      <a:pt x="39206" y="-37"/>
                      <a:pt x="34990" y="241"/>
                      <a:pt x="32595" y="241"/>
                    </a:cubicBezTo>
                    <a:cubicBezTo>
                      <a:pt x="25204" y="241"/>
                      <a:pt x="18018" y="4290"/>
                      <a:pt x="11072" y="12330"/>
                    </a:cubicBezTo>
                    <a:cubicBezTo>
                      <a:pt x="4462" y="19944"/>
                      <a:pt x="822" y="27576"/>
                      <a:pt x="79" y="35301"/>
                    </a:cubicBezTo>
                    <a:cubicBezTo>
                      <a:pt x="-237" y="38421"/>
                      <a:pt x="395" y="41132"/>
                      <a:pt x="1955" y="43472"/>
                    </a:cubicBezTo>
                    <a:cubicBezTo>
                      <a:pt x="3644" y="45923"/>
                      <a:pt x="5947" y="47186"/>
                      <a:pt x="8918" y="47186"/>
                    </a:cubicBezTo>
                    <a:cubicBezTo>
                      <a:pt x="13022" y="47186"/>
                      <a:pt x="17386" y="44791"/>
                      <a:pt x="22029" y="40055"/>
                    </a:cubicBezTo>
                    <a:cubicBezTo>
                      <a:pt x="25650" y="36304"/>
                      <a:pt x="28751" y="31996"/>
                      <a:pt x="31276" y="27131"/>
                    </a:cubicBezTo>
                    <a:lnTo>
                      <a:pt x="32279" y="27131"/>
                    </a:lnTo>
                    <a:lnTo>
                      <a:pt x="25835" y="46146"/>
                    </a:lnTo>
                    <a:lnTo>
                      <a:pt x="41323" y="46146"/>
                    </a:lnTo>
                    <a:lnTo>
                      <a:pt x="54786" y="0"/>
                    </a:lnTo>
                    <a:cubicBezTo>
                      <a:pt x="52279" y="0"/>
                      <a:pt x="49122" y="186"/>
                      <a:pt x="44053" y="74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07E61D-10A2-42AC-95CF-B20E8A0EA6E9}"/>
                  </a:ext>
                </a:extLst>
              </p:cNvPr>
              <p:cNvSpPr/>
              <p:nvPr/>
            </p:nvSpPr>
            <p:spPr>
              <a:xfrm>
                <a:off x="6968477" y="495217"/>
                <a:ext cx="57529" cy="63224"/>
              </a:xfrm>
              <a:custGeom>
                <a:avLst/>
                <a:gdLst>
                  <a:gd name="connsiteX0" fmla="*/ 37548 w 57529"/>
                  <a:gd name="connsiteY0" fmla="*/ 15258 h 63224"/>
                  <a:gd name="connsiteX1" fmla="*/ 30046 w 57529"/>
                  <a:gd name="connsiteY1" fmla="*/ 25268 h 63224"/>
                  <a:gd name="connsiteX2" fmla="*/ 20910 w 57529"/>
                  <a:gd name="connsiteY2" fmla="*/ 32696 h 63224"/>
                  <a:gd name="connsiteX3" fmla="*/ 19796 w 57529"/>
                  <a:gd name="connsiteY3" fmla="*/ 30040 h 63224"/>
                  <a:gd name="connsiteX4" fmla="*/ 24289 w 57529"/>
                  <a:gd name="connsiteY4" fmla="*/ 17190 h 63224"/>
                  <a:gd name="connsiteX5" fmla="*/ 34187 w 57529"/>
                  <a:gd name="connsiteY5" fmla="*/ 9298 h 63224"/>
                  <a:gd name="connsiteX6" fmla="*/ 38904 w 57529"/>
                  <a:gd name="connsiteY6" fmla="*/ 10505 h 63224"/>
                  <a:gd name="connsiteX7" fmla="*/ 37548 w 57529"/>
                  <a:gd name="connsiteY7" fmla="*/ 15258 h 63224"/>
                  <a:gd name="connsiteX8" fmla="*/ 46740 w 57529"/>
                  <a:gd name="connsiteY8" fmla="*/ 13 h 63224"/>
                  <a:gd name="connsiteX9" fmla="*/ 36286 w 57529"/>
                  <a:gd name="connsiteY9" fmla="*/ 217 h 63224"/>
                  <a:gd name="connsiteX10" fmla="*/ 14800 w 57529"/>
                  <a:gd name="connsiteY10" fmla="*/ 11507 h 63224"/>
                  <a:gd name="connsiteX11" fmla="*/ 3807 w 57529"/>
                  <a:gd name="connsiteY11" fmla="*/ 34033 h 63224"/>
                  <a:gd name="connsiteX12" fmla="*/ 5701 w 57529"/>
                  <a:gd name="connsiteY12" fmla="*/ 42222 h 63224"/>
                  <a:gd name="connsiteX13" fmla="*/ 12962 w 57529"/>
                  <a:gd name="connsiteY13" fmla="*/ 45769 h 63224"/>
                  <a:gd name="connsiteX14" fmla="*/ 34261 w 57529"/>
                  <a:gd name="connsiteY14" fmla="*/ 27162 h 63224"/>
                  <a:gd name="connsiteX15" fmla="*/ 36118 w 57529"/>
                  <a:gd name="connsiteY15" fmla="*/ 27162 h 63224"/>
                  <a:gd name="connsiteX16" fmla="*/ 32850 w 57529"/>
                  <a:gd name="connsiteY16" fmla="*/ 37747 h 63224"/>
                  <a:gd name="connsiteX17" fmla="*/ 27725 w 57529"/>
                  <a:gd name="connsiteY17" fmla="*/ 49019 h 63224"/>
                  <a:gd name="connsiteX18" fmla="*/ 18737 w 57529"/>
                  <a:gd name="connsiteY18" fmla="*/ 54237 h 63224"/>
                  <a:gd name="connsiteX19" fmla="*/ 0 w 57529"/>
                  <a:gd name="connsiteY19" fmla="*/ 48666 h 63224"/>
                  <a:gd name="connsiteX20" fmla="*/ 1188 w 57529"/>
                  <a:gd name="connsiteY20" fmla="*/ 61962 h 63224"/>
                  <a:gd name="connsiteX21" fmla="*/ 15543 w 57529"/>
                  <a:gd name="connsiteY21" fmla="*/ 63225 h 63224"/>
                  <a:gd name="connsiteX22" fmla="*/ 45459 w 57529"/>
                  <a:gd name="connsiteY22" fmla="*/ 43150 h 63224"/>
                  <a:gd name="connsiteX23" fmla="*/ 57530 w 57529"/>
                  <a:gd name="connsiteY23" fmla="*/ 13 h 63224"/>
                  <a:gd name="connsiteX24" fmla="*/ 46740 w 57529"/>
                  <a:gd name="connsiteY24" fmla="*/ 13 h 6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529" h="63224">
                    <a:moveTo>
                      <a:pt x="37548" y="15258"/>
                    </a:moveTo>
                    <a:cubicBezTo>
                      <a:pt x="37010" y="17115"/>
                      <a:pt x="34503" y="20458"/>
                      <a:pt x="30046" y="25268"/>
                    </a:cubicBezTo>
                    <a:cubicBezTo>
                      <a:pt x="25478" y="30207"/>
                      <a:pt x="22432" y="32696"/>
                      <a:pt x="20910" y="32696"/>
                    </a:cubicBezTo>
                    <a:cubicBezTo>
                      <a:pt x="20000" y="32696"/>
                      <a:pt x="19591" y="31804"/>
                      <a:pt x="19796" y="30040"/>
                    </a:cubicBezTo>
                    <a:cubicBezTo>
                      <a:pt x="20185" y="25955"/>
                      <a:pt x="21671" y="21665"/>
                      <a:pt x="24289" y="17190"/>
                    </a:cubicBezTo>
                    <a:cubicBezTo>
                      <a:pt x="27335" y="11934"/>
                      <a:pt x="30640" y="9298"/>
                      <a:pt x="34187" y="9298"/>
                    </a:cubicBezTo>
                    <a:cubicBezTo>
                      <a:pt x="35877" y="9298"/>
                      <a:pt x="37437" y="9688"/>
                      <a:pt x="38904" y="10505"/>
                    </a:cubicBezTo>
                    <a:lnTo>
                      <a:pt x="37548" y="15258"/>
                    </a:lnTo>
                    <a:close/>
                    <a:moveTo>
                      <a:pt x="46740" y="13"/>
                    </a:moveTo>
                    <a:cubicBezTo>
                      <a:pt x="42098" y="-62"/>
                      <a:pt x="36286" y="217"/>
                      <a:pt x="36286" y="217"/>
                    </a:cubicBezTo>
                    <a:cubicBezTo>
                      <a:pt x="28820" y="217"/>
                      <a:pt x="21653" y="3987"/>
                      <a:pt x="14800" y="11507"/>
                    </a:cubicBezTo>
                    <a:cubicBezTo>
                      <a:pt x="8226" y="18694"/>
                      <a:pt x="4587" y="26233"/>
                      <a:pt x="3807" y="34033"/>
                    </a:cubicBezTo>
                    <a:cubicBezTo>
                      <a:pt x="3510" y="37338"/>
                      <a:pt x="4123" y="40049"/>
                      <a:pt x="5701" y="42222"/>
                    </a:cubicBezTo>
                    <a:cubicBezTo>
                      <a:pt x="7391" y="44580"/>
                      <a:pt x="9805" y="45769"/>
                      <a:pt x="12962" y="45769"/>
                    </a:cubicBezTo>
                    <a:cubicBezTo>
                      <a:pt x="20557" y="45769"/>
                      <a:pt x="27613" y="39566"/>
                      <a:pt x="34261" y="27162"/>
                    </a:cubicBezTo>
                    <a:lnTo>
                      <a:pt x="36118" y="27162"/>
                    </a:lnTo>
                    <a:cubicBezTo>
                      <a:pt x="35041" y="30690"/>
                      <a:pt x="33964" y="34218"/>
                      <a:pt x="32850" y="37747"/>
                    </a:cubicBezTo>
                    <a:cubicBezTo>
                      <a:pt x="31253" y="42742"/>
                      <a:pt x="29545" y="46493"/>
                      <a:pt x="27725" y="49019"/>
                    </a:cubicBezTo>
                    <a:cubicBezTo>
                      <a:pt x="25218" y="52491"/>
                      <a:pt x="22228" y="54237"/>
                      <a:pt x="18737" y="54237"/>
                    </a:cubicBezTo>
                    <a:cubicBezTo>
                      <a:pt x="13500" y="54237"/>
                      <a:pt x="7242" y="52398"/>
                      <a:pt x="0" y="48666"/>
                    </a:cubicBezTo>
                    <a:lnTo>
                      <a:pt x="1188" y="61962"/>
                    </a:lnTo>
                    <a:cubicBezTo>
                      <a:pt x="5032" y="62816"/>
                      <a:pt x="9842" y="63225"/>
                      <a:pt x="15543" y="63225"/>
                    </a:cubicBezTo>
                    <a:cubicBezTo>
                      <a:pt x="31792" y="63225"/>
                      <a:pt x="41764" y="56521"/>
                      <a:pt x="45459" y="43150"/>
                    </a:cubicBezTo>
                    <a:lnTo>
                      <a:pt x="57530" y="13"/>
                    </a:lnTo>
                    <a:cubicBezTo>
                      <a:pt x="55171" y="13"/>
                      <a:pt x="51513" y="87"/>
                      <a:pt x="46740" y="13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5402B2D-70A6-434A-8A1E-584C96BDAFDA}"/>
                  </a:ext>
                </a:extLst>
              </p:cNvPr>
              <p:cNvSpPr/>
              <p:nvPr/>
            </p:nvSpPr>
            <p:spPr>
              <a:xfrm>
                <a:off x="7026336" y="495266"/>
                <a:ext cx="45256" cy="47130"/>
              </a:xfrm>
              <a:custGeom>
                <a:avLst/>
                <a:gdLst>
                  <a:gd name="connsiteX0" fmla="*/ 17666 w 45256"/>
                  <a:gd name="connsiteY0" fmla="*/ 21745 h 47130"/>
                  <a:gd name="connsiteX1" fmla="*/ 21361 w 45256"/>
                  <a:gd name="connsiteY1" fmla="*/ 14299 h 47130"/>
                  <a:gd name="connsiteX2" fmla="*/ 27990 w 45256"/>
                  <a:gd name="connsiteY2" fmla="*/ 10065 h 47130"/>
                  <a:gd name="connsiteX3" fmla="*/ 30887 w 45256"/>
                  <a:gd name="connsiteY3" fmla="*/ 13426 h 47130"/>
                  <a:gd name="connsiteX4" fmla="*/ 17666 w 45256"/>
                  <a:gd name="connsiteY4" fmla="*/ 21745 h 47130"/>
                  <a:gd name="connsiteX5" fmla="*/ 23069 w 45256"/>
                  <a:gd name="connsiteY5" fmla="*/ 37585 h 47130"/>
                  <a:gd name="connsiteX6" fmla="*/ 15790 w 45256"/>
                  <a:gd name="connsiteY6" fmla="*/ 30752 h 47130"/>
                  <a:gd name="connsiteX7" fmla="*/ 34230 w 45256"/>
                  <a:gd name="connsiteY7" fmla="*/ 25366 h 47130"/>
                  <a:gd name="connsiteX8" fmla="*/ 45205 w 45256"/>
                  <a:gd name="connsiteY8" fmla="*/ 10102 h 47130"/>
                  <a:gd name="connsiteX9" fmla="*/ 42215 w 45256"/>
                  <a:gd name="connsiteY9" fmla="*/ 2563 h 47130"/>
                  <a:gd name="connsiteX10" fmla="*/ 34304 w 45256"/>
                  <a:gd name="connsiteY10" fmla="*/ 0 h 47130"/>
                  <a:gd name="connsiteX11" fmla="*/ 11593 w 45256"/>
                  <a:gd name="connsiteY11" fmla="*/ 9619 h 47130"/>
                  <a:gd name="connsiteX12" fmla="*/ 80 w 45256"/>
                  <a:gd name="connsiteY12" fmla="*/ 32033 h 47130"/>
                  <a:gd name="connsiteX13" fmla="*/ 4797 w 45256"/>
                  <a:gd name="connsiteY13" fmla="*/ 43472 h 47130"/>
                  <a:gd name="connsiteX14" fmla="*/ 17053 w 45256"/>
                  <a:gd name="connsiteY14" fmla="*/ 47130 h 47130"/>
                  <a:gd name="connsiteX15" fmla="*/ 40469 w 45256"/>
                  <a:gd name="connsiteY15" fmla="*/ 42172 h 47130"/>
                  <a:gd name="connsiteX16" fmla="*/ 43738 w 45256"/>
                  <a:gd name="connsiteY16" fmla="*/ 30993 h 47130"/>
                  <a:gd name="connsiteX17" fmla="*/ 23069 w 45256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56" h="47130">
                    <a:moveTo>
                      <a:pt x="17666" y="21745"/>
                    </a:moveTo>
                    <a:cubicBezTo>
                      <a:pt x="18371" y="19071"/>
                      <a:pt x="19597" y="16620"/>
                      <a:pt x="21361" y="14299"/>
                    </a:cubicBezTo>
                    <a:cubicBezTo>
                      <a:pt x="23459" y="11495"/>
                      <a:pt x="25669" y="10065"/>
                      <a:pt x="27990" y="10065"/>
                    </a:cubicBezTo>
                    <a:cubicBezTo>
                      <a:pt x="30126" y="10065"/>
                      <a:pt x="31110" y="11161"/>
                      <a:pt x="30887" y="13426"/>
                    </a:cubicBezTo>
                    <a:cubicBezTo>
                      <a:pt x="30367" y="18997"/>
                      <a:pt x="25966" y="21745"/>
                      <a:pt x="17666" y="21745"/>
                    </a:cubicBezTo>
                    <a:moveTo>
                      <a:pt x="23069" y="37585"/>
                    </a:moveTo>
                    <a:cubicBezTo>
                      <a:pt x="17851" y="37585"/>
                      <a:pt x="15419" y="35301"/>
                      <a:pt x="15790" y="30752"/>
                    </a:cubicBezTo>
                    <a:cubicBezTo>
                      <a:pt x="22122" y="30752"/>
                      <a:pt x="28269" y="28950"/>
                      <a:pt x="34230" y="25366"/>
                    </a:cubicBezTo>
                    <a:cubicBezTo>
                      <a:pt x="40971" y="21244"/>
                      <a:pt x="44610" y="16174"/>
                      <a:pt x="45205" y="10102"/>
                    </a:cubicBezTo>
                    <a:cubicBezTo>
                      <a:pt x="45502" y="6927"/>
                      <a:pt x="44518" y="4457"/>
                      <a:pt x="42215" y="2563"/>
                    </a:cubicBezTo>
                    <a:cubicBezTo>
                      <a:pt x="40079" y="836"/>
                      <a:pt x="37461" y="0"/>
                      <a:pt x="34304" y="0"/>
                    </a:cubicBezTo>
                    <a:cubicBezTo>
                      <a:pt x="26022" y="0"/>
                      <a:pt x="18445" y="3194"/>
                      <a:pt x="11593" y="9619"/>
                    </a:cubicBezTo>
                    <a:cubicBezTo>
                      <a:pt x="4759" y="16026"/>
                      <a:pt x="915" y="23509"/>
                      <a:pt x="80" y="32033"/>
                    </a:cubicBezTo>
                    <a:cubicBezTo>
                      <a:pt x="-384" y="36936"/>
                      <a:pt x="1175" y="40724"/>
                      <a:pt x="4797" y="43472"/>
                    </a:cubicBezTo>
                    <a:cubicBezTo>
                      <a:pt x="7953" y="45886"/>
                      <a:pt x="12002" y="47130"/>
                      <a:pt x="17053" y="47130"/>
                    </a:cubicBezTo>
                    <a:cubicBezTo>
                      <a:pt x="23311" y="47130"/>
                      <a:pt x="31129" y="45459"/>
                      <a:pt x="40469" y="42172"/>
                    </a:cubicBezTo>
                    <a:lnTo>
                      <a:pt x="43738" y="30993"/>
                    </a:lnTo>
                    <a:cubicBezTo>
                      <a:pt x="35548" y="35376"/>
                      <a:pt x="28659" y="37585"/>
                      <a:pt x="23069" y="37585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D03D161-3C76-46C8-805D-D94E3B97DD8B}"/>
                  </a:ext>
                </a:extLst>
              </p:cNvPr>
              <p:cNvSpPr/>
              <p:nvPr/>
            </p:nvSpPr>
            <p:spPr>
              <a:xfrm>
                <a:off x="7073713" y="495062"/>
                <a:ext cx="44846" cy="47074"/>
              </a:xfrm>
              <a:custGeom>
                <a:avLst/>
                <a:gdLst>
                  <a:gd name="connsiteX0" fmla="*/ 44846 w 44846"/>
                  <a:gd name="connsiteY0" fmla="*/ 1374 h 47074"/>
                  <a:gd name="connsiteX1" fmla="*/ 42079 w 44846"/>
                  <a:gd name="connsiteY1" fmla="*/ 11086 h 47074"/>
                  <a:gd name="connsiteX2" fmla="*/ 32479 w 44846"/>
                  <a:gd name="connsiteY2" fmla="*/ 9025 h 47074"/>
                  <a:gd name="connsiteX3" fmla="*/ 25961 w 44846"/>
                  <a:gd name="connsiteY3" fmla="*/ 13166 h 47074"/>
                  <a:gd name="connsiteX4" fmla="*/ 28951 w 44846"/>
                  <a:gd name="connsiteY4" fmla="*/ 18180 h 47074"/>
                  <a:gd name="connsiteX5" fmla="*/ 34893 w 44846"/>
                  <a:gd name="connsiteY5" fmla="*/ 24029 h 47074"/>
                  <a:gd name="connsiteX6" fmla="*/ 37567 w 44846"/>
                  <a:gd name="connsiteY6" fmla="*/ 32126 h 47074"/>
                  <a:gd name="connsiteX7" fmla="*/ 29749 w 44846"/>
                  <a:gd name="connsiteY7" fmla="*/ 43899 h 47074"/>
                  <a:gd name="connsiteX8" fmla="*/ 15729 w 44846"/>
                  <a:gd name="connsiteY8" fmla="*/ 47075 h 47074"/>
                  <a:gd name="connsiteX9" fmla="*/ 0 w 44846"/>
                  <a:gd name="connsiteY9" fmla="*/ 44623 h 47074"/>
                  <a:gd name="connsiteX10" fmla="*/ 3045 w 44846"/>
                  <a:gd name="connsiteY10" fmla="*/ 34057 h 47074"/>
                  <a:gd name="connsiteX11" fmla="*/ 16564 w 44846"/>
                  <a:gd name="connsiteY11" fmla="*/ 38050 h 47074"/>
                  <a:gd name="connsiteX12" fmla="*/ 20074 w 44846"/>
                  <a:gd name="connsiteY12" fmla="*/ 36843 h 47074"/>
                  <a:gd name="connsiteX13" fmla="*/ 21838 w 44846"/>
                  <a:gd name="connsiteY13" fmla="*/ 33779 h 47074"/>
                  <a:gd name="connsiteX14" fmla="*/ 19183 w 44846"/>
                  <a:gd name="connsiteY14" fmla="*/ 27966 h 47074"/>
                  <a:gd name="connsiteX15" fmla="*/ 13723 w 44846"/>
                  <a:gd name="connsiteY15" fmla="*/ 21968 h 47074"/>
                  <a:gd name="connsiteX16" fmla="*/ 11216 w 44846"/>
                  <a:gd name="connsiteY16" fmla="*/ 13965 h 47074"/>
                  <a:gd name="connsiteX17" fmla="*/ 19164 w 44846"/>
                  <a:gd name="connsiteY17" fmla="*/ 2878 h 47074"/>
                  <a:gd name="connsiteX18" fmla="*/ 32757 w 44846"/>
                  <a:gd name="connsiteY18" fmla="*/ 0 h 47074"/>
                  <a:gd name="connsiteX19" fmla="*/ 44846 w 44846"/>
                  <a:gd name="connsiteY19" fmla="*/ 1374 h 47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846" h="47074">
                    <a:moveTo>
                      <a:pt x="44846" y="1374"/>
                    </a:moveTo>
                    <a:lnTo>
                      <a:pt x="42079" y="11086"/>
                    </a:lnTo>
                    <a:cubicBezTo>
                      <a:pt x="38477" y="9749"/>
                      <a:pt x="35283" y="9025"/>
                      <a:pt x="32479" y="9025"/>
                    </a:cubicBezTo>
                    <a:cubicBezTo>
                      <a:pt x="28412" y="9025"/>
                      <a:pt x="26221" y="10436"/>
                      <a:pt x="25961" y="13166"/>
                    </a:cubicBezTo>
                    <a:cubicBezTo>
                      <a:pt x="25849" y="14447"/>
                      <a:pt x="26834" y="16100"/>
                      <a:pt x="28951" y="18180"/>
                    </a:cubicBezTo>
                    <a:cubicBezTo>
                      <a:pt x="32367" y="21430"/>
                      <a:pt x="34354" y="23379"/>
                      <a:pt x="34893" y="24029"/>
                    </a:cubicBezTo>
                    <a:cubicBezTo>
                      <a:pt x="36973" y="26685"/>
                      <a:pt x="37864" y="29378"/>
                      <a:pt x="37567" y="32126"/>
                    </a:cubicBezTo>
                    <a:cubicBezTo>
                      <a:pt x="37084" y="37400"/>
                      <a:pt x="34447" y="41281"/>
                      <a:pt x="29749" y="43899"/>
                    </a:cubicBezTo>
                    <a:cubicBezTo>
                      <a:pt x="25924" y="46016"/>
                      <a:pt x="21244" y="47075"/>
                      <a:pt x="15729" y="47075"/>
                    </a:cubicBezTo>
                    <a:cubicBezTo>
                      <a:pt x="11458" y="47075"/>
                      <a:pt x="6202" y="46258"/>
                      <a:pt x="0" y="44623"/>
                    </a:cubicBezTo>
                    <a:lnTo>
                      <a:pt x="3045" y="34057"/>
                    </a:lnTo>
                    <a:cubicBezTo>
                      <a:pt x="8765" y="36731"/>
                      <a:pt x="13277" y="38050"/>
                      <a:pt x="16564" y="38050"/>
                    </a:cubicBezTo>
                    <a:cubicBezTo>
                      <a:pt x="17827" y="38050"/>
                      <a:pt x="19016" y="37641"/>
                      <a:pt x="20074" y="36843"/>
                    </a:cubicBezTo>
                    <a:cubicBezTo>
                      <a:pt x="21133" y="36063"/>
                      <a:pt x="21727" y="35060"/>
                      <a:pt x="21838" y="33779"/>
                    </a:cubicBezTo>
                    <a:cubicBezTo>
                      <a:pt x="21987" y="32126"/>
                      <a:pt x="21114" y="30195"/>
                      <a:pt x="19183" y="27966"/>
                    </a:cubicBezTo>
                    <a:cubicBezTo>
                      <a:pt x="17363" y="25998"/>
                      <a:pt x="15524" y="23974"/>
                      <a:pt x="13723" y="21968"/>
                    </a:cubicBezTo>
                    <a:cubicBezTo>
                      <a:pt x="11792" y="19368"/>
                      <a:pt x="10956" y="16676"/>
                      <a:pt x="11216" y="13965"/>
                    </a:cubicBezTo>
                    <a:cubicBezTo>
                      <a:pt x="11699" y="8988"/>
                      <a:pt x="14336" y="5292"/>
                      <a:pt x="19164" y="2878"/>
                    </a:cubicBezTo>
                    <a:cubicBezTo>
                      <a:pt x="22934" y="947"/>
                      <a:pt x="27428" y="0"/>
                      <a:pt x="32757" y="0"/>
                    </a:cubicBezTo>
                    <a:cubicBezTo>
                      <a:pt x="33556" y="0"/>
                      <a:pt x="37567" y="427"/>
                      <a:pt x="44846" y="1374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866AB818-16E9-4730-8919-4AD08CF67061}"/>
                  </a:ext>
                </a:extLst>
              </p:cNvPr>
              <p:cNvSpPr/>
              <p:nvPr/>
            </p:nvSpPr>
            <p:spPr>
              <a:xfrm>
                <a:off x="7143981" y="476214"/>
                <a:ext cx="53388" cy="75375"/>
              </a:xfrm>
              <a:custGeom>
                <a:avLst/>
                <a:gdLst>
                  <a:gd name="connsiteX0" fmla="*/ 53389 w 53388"/>
                  <a:gd name="connsiteY0" fmla="*/ 1931 h 75375"/>
                  <a:gd name="connsiteX1" fmla="*/ 50677 w 53388"/>
                  <a:gd name="connsiteY1" fmla="*/ 11495 h 75375"/>
                  <a:gd name="connsiteX2" fmla="*/ 40761 w 53388"/>
                  <a:gd name="connsiteY2" fmla="*/ 8932 h 75375"/>
                  <a:gd name="connsiteX3" fmla="*/ 34206 w 53388"/>
                  <a:gd name="connsiteY3" fmla="*/ 12405 h 75375"/>
                  <a:gd name="connsiteX4" fmla="*/ 31606 w 53388"/>
                  <a:gd name="connsiteY4" fmla="*/ 20037 h 75375"/>
                  <a:gd name="connsiteX5" fmla="*/ 43082 w 53388"/>
                  <a:gd name="connsiteY5" fmla="*/ 20037 h 75375"/>
                  <a:gd name="connsiteX6" fmla="*/ 40408 w 53388"/>
                  <a:gd name="connsiteY6" fmla="*/ 29006 h 75375"/>
                  <a:gd name="connsiteX7" fmla="*/ 29118 w 53388"/>
                  <a:gd name="connsiteY7" fmla="*/ 29006 h 75375"/>
                  <a:gd name="connsiteX8" fmla="*/ 15673 w 53388"/>
                  <a:gd name="connsiteY8" fmla="*/ 75375 h 75375"/>
                  <a:gd name="connsiteX9" fmla="*/ 0 w 53388"/>
                  <a:gd name="connsiteY9" fmla="*/ 75375 h 75375"/>
                  <a:gd name="connsiteX10" fmla="*/ 16100 w 53388"/>
                  <a:gd name="connsiteY10" fmla="*/ 20037 h 75375"/>
                  <a:gd name="connsiteX11" fmla="*/ 26091 w 53388"/>
                  <a:gd name="connsiteY11" fmla="*/ 5460 h 75375"/>
                  <a:gd name="connsiteX12" fmla="*/ 42302 w 53388"/>
                  <a:gd name="connsiteY12" fmla="*/ 0 h 75375"/>
                  <a:gd name="connsiteX13" fmla="*/ 53389 w 53388"/>
                  <a:gd name="connsiteY13" fmla="*/ 1931 h 7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388" h="75375">
                    <a:moveTo>
                      <a:pt x="53389" y="1931"/>
                    </a:moveTo>
                    <a:lnTo>
                      <a:pt x="50677" y="11495"/>
                    </a:lnTo>
                    <a:cubicBezTo>
                      <a:pt x="47093" y="9805"/>
                      <a:pt x="43788" y="8932"/>
                      <a:pt x="40761" y="8932"/>
                    </a:cubicBezTo>
                    <a:cubicBezTo>
                      <a:pt x="37808" y="8932"/>
                      <a:pt x="35636" y="10102"/>
                      <a:pt x="34206" y="12405"/>
                    </a:cubicBezTo>
                    <a:cubicBezTo>
                      <a:pt x="33537" y="13519"/>
                      <a:pt x="32702" y="16026"/>
                      <a:pt x="31606" y="20037"/>
                    </a:cubicBezTo>
                    <a:lnTo>
                      <a:pt x="43082" y="20037"/>
                    </a:lnTo>
                    <a:lnTo>
                      <a:pt x="40408" y="29006"/>
                    </a:lnTo>
                    <a:lnTo>
                      <a:pt x="29118" y="29006"/>
                    </a:lnTo>
                    <a:lnTo>
                      <a:pt x="15673" y="75375"/>
                    </a:lnTo>
                    <a:lnTo>
                      <a:pt x="0" y="75375"/>
                    </a:lnTo>
                    <a:lnTo>
                      <a:pt x="16100" y="20037"/>
                    </a:lnTo>
                    <a:cubicBezTo>
                      <a:pt x="18254" y="13872"/>
                      <a:pt x="21597" y="9006"/>
                      <a:pt x="26091" y="5460"/>
                    </a:cubicBezTo>
                    <a:cubicBezTo>
                      <a:pt x="30770" y="1820"/>
                      <a:pt x="36174" y="0"/>
                      <a:pt x="42302" y="0"/>
                    </a:cubicBezTo>
                    <a:cubicBezTo>
                      <a:pt x="46276" y="19"/>
                      <a:pt x="49972" y="669"/>
                      <a:pt x="53389" y="1931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D379F28A-B1C4-4B58-B9F0-87C872EFC1B6}"/>
                  </a:ext>
                </a:extLst>
              </p:cNvPr>
              <p:cNvSpPr/>
              <p:nvPr/>
            </p:nvSpPr>
            <p:spPr>
              <a:xfrm>
                <a:off x="7184668" y="495266"/>
                <a:ext cx="51356" cy="47130"/>
              </a:xfrm>
              <a:custGeom>
                <a:avLst/>
                <a:gdLst>
                  <a:gd name="connsiteX0" fmla="*/ 31328 w 51356"/>
                  <a:gd name="connsiteY0" fmla="*/ 30417 h 47130"/>
                  <a:gd name="connsiteX1" fmla="*/ 21170 w 51356"/>
                  <a:gd name="connsiteY1" fmla="*/ 37585 h 47130"/>
                  <a:gd name="connsiteX2" fmla="*/ 16751 w 51356"/>
                  <a:gd name="connsiteY2" fmla="*/ 34874 h 47130"/>
                  <a:gd name="connsiteX3" fmla="*/ 15952 w 51356"/>
                  <a:gd name="connsiteY3" fmla="*/ 29285 h 47130"/>
                  <a:gd name="connsiteX4" fmla="*/ 20000 w 51356"/>
                  <a:gd name="connsiteY4" fmla="*/ 16657 h 47130"/>
                  <a:gd name="connsiteX5" fmla="*/ 30177 w 51356"/>
                  <a:gd name="connsiteY5" fmla="*/ 9545 h 47130"/>
                  <a:gd name="connsiteX6" fmla="*/ 34652 w 51356"/>
                  <a:gd name="connsiteY6" fmla="*/ 12200 h 47130"/>
                  <a:gd name="connsiteX7" fmla="*/ 35413 w 51356"/>
                  <a:gd name="connsiteY7" fmla="*/ 17883 h 47130"/>
                  <a:gd name="connsiteX8" fmla="*/ 31328 w 51356"/>
                  <a:gd name="connsiteY8" fmla="*/ 30417 h 47130"/>
                  <a:gd name="connsiteX9" fmla="*/ 46592 w 51356"/>
                  <a:gd name="connsiteY9" fmla="*/ 3621 h 47130"/>
                  <a:gd name="connsiteX10" fmla="*/ 34281 w 51356"/>
                  <a:gd name="connsiteY10" fmla="*/ 0 h 47130"/>
                  <a:gd name="connsiteX11" fmla="*/ 11570 w 51356"/>
                  <a:gd name="connsiteY11" fmla="*/ 9619 h 47130"/>
                  <a:gd name="connsiteX12" fmla="*/ 75 w 51356"/>
                  <a:gd name="connsiteY12" fmla="*/ 32033 h 47130"/>
                  <a:gd name="connsiteX13" fmla="*/ 4773 w 51356"/>
                  <a:gd name="connsiteY13" fmla="*/ 43472 h 47130"/>
                  <a:gd name="connsiteX14" fmla="*/ 17048 w 51356"/>
                  <a:gd name="connsiteY14" fmla="*/ 47130 h 47130"/>
                  <a:gd name="connsiteX15" fmla="*/ 39685 w 51356"/>
                  <a:gd name="connsiteY15" fmla="*/ 37344 h 47130"/>
                  <a:gd name="connsiteX16" fmla="*/ 51272 w 51356"/>
                  <a:gd name="connsiteY16" fmla="*/ 15042 h 47130"/>
                  <a:gd name="connsiteX17" fmla="*/ 46592 w 51356"/>
                  <a:gd name="connsiteY17" fmla="*/ 3621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356" h="47130">
                    <a:moveTo>
                      <a:pt x="31328" y="30417"/>
                    </a:moveTo>
                    <a:cubicBezTo>
                      <a:pt x="28487" y="35190"/>
                      <a:pt x="25107" y="37585"/>
                      <a:pt x="21170" y="37585"/>
                    </a:cubicBezTo>
                    <a:cubicBezTo>
                      <a:pt x="19146" y="37585"/>
                      <a:pt x="17661" y="36676"/>
                      <a:pt x="16751" y="34874"/>
                    </a:cubicBezTo>
                    <a:cubicBezTo>
                      <a:pt x="15989" y="33389"/>
                      <a:pt x="15729" y="31513"/>
                      <a:pt x="15952" y="29285"/>
                    </a:cubicBezTo>
                    <a:cubicBezTo>
                      <a:pt x="16361" y="24754"/>
                      <a:pt x="17716" y="20575"/>
                      <a:pt x="20000" y="16657"/>
                    </a:cubicBezTo>
                    <a:cubicBezTo>
                      <a:pt x="22804" y="11922"/>
                      <a:pt x="26184" y="9545"/>
                      <a:pt x="30177" y="9545"/>
                    </a:cubicBezTo>
                    <a:cubicBezTo>
                      <a:pt x="32257" y="9545"/>
                      <a:pt x="33761" y="10399"/>
                      <a:pt x="34652" y="12200"/>
                    </a:cubicBezTo>
                    <a:cubicBezTo>
                      <a:pt x="35395" y="13667"/>
                      <a:pt x="35636" y="15543"/>
                      <a:pt x="35413" y="17883"/>
                    </a:cubicBezTo>
                    <a:cubicBezTo>
                      <a:pt x="34986" y="22284"/>
                      <a:pt x="33631" y="26481"/>
                      <a:pt x="31328" y="30417"/>
                    </a:cubicBezTo>
                    <a:moveTo>
                      <a:pt x="46592" y="3621"/>
                    </a:moveTo>
                    <a:cubicBezTo>
                      <a:pt x="43417" y="1188"/>
                      <a:pt x="39313" y="0"/>
                      <a:pt x="34281" y="0"/>
                    </a:cubicBezTo>
                    <a:cubicBezTo>
                      <a:pt x="26017" y="0"/>
                      <a:pt x="18441" y="3194"/>
                      <a:pt x="11570" y="9619"/>
                    </a:cubicBezTo>
                    <a:cubicBezTo>
                      <a:pt x="4717" y="16026"/>
                      <a:pt x="892" y="23509"/>
                      <a:pt x="75" y="32033"/>
                    </a:cubicBezTo>
                    <a:cubicBezTo>
                      <a:pt x="-371" y="36936"/>
                      <a:pt x="1171" y="40724"/>
                      <a:pt x="4773" y="43472"/>
                    </a:cubicBezTo>
                    <a:cubicBezTo>
                      <a:pt x="7949" y="45886"/>
                      <a:pt x="12052" y="47130"/>
                      <a:pt x="17048" y="47130"/>
                    </a:cubicBezTo>
                    <a:cubicBezTo>
                      <a:pt x="25219" y="47130"/>
                      <a:pt x="32795" y="43844"/>
                      <a:pt x="39685" y="37344"/>
                    </a:cubicBezTo>
                    <a:cubicBezTo>
                      <a:pt x="46611" y="30826"/>
                      <a:pt x="50474" y="23417"/>
                      <a:pt x="51272" y="15042"/>
                    </a:cubicBezTo>
                    <a:cubicBezTo>
                      <a:pt x="51755" y="10176"/>
                      <a:pt x="50158" y="6388"/>
                      <a:pt x="46592" y="3621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0E9F66E-1C23-48D3-BEBE-D73A74A3E8CD}"/>
                  </a:ext>
                </a:extLst>
              </p:cNvPr>
              <p:cNvSpPr/>
              <p:nvPr/>
            </p:nvSpPr>
            <p:spPr>
              <a:xfrm>
                <a:off x="7236924" y="495248"/>
                <a:ext cx="48634" cy="46071"/>
              </a:xfrm>
              <a:custGeom>
                <a:avLst/>
                <a:gdLst>
                  <a:gd name="connsiteX0" fmla="*/ 48635 w 48634"/>
                  <a:gd name="connsiteY0" fmla="*/ 520 h 46071"/>
                  <a:gd name="connsiteX1" fmla="*/ 44234 w 48634"/>
                  <a:gd name="connsiteY1" fmla="*/ 14856 h 46071"/>
                  <a:gd name="connsiteX2" fmla="*/ 39108 w 48634"/>
                  <a:gd name="connsiteY2" fmla="*/ 13816 h 46071"/>
                  <a:gd name="connsiteX3" fmla="*/ 27799 w 48634"/>
                  <a:gd name="connsiteY3" fmla="*/ 20984 h 46071"/>
                  <a:gd name="connsiteX4" fmla="*/ 19666 w 48634"/>
                  <a:gd name="connsiteY4" fmla="*/ 32033 h 46071"/>
                  <a:gd name="connsiteX5" fmla="*/ 15580 w 48634"/>
                  <a:gd name="connsiteY5" fmla="*/ 46072 h 46071"/>
                  <a:gd name="connsiteX6" fmla="*/ 0 w 48634"/>
                  <a:gd name="connsiteY6" fmla="*/ 46072 h 46071"/>
                  <a:gd name="connsiteX7" fmla="*/ 13426 w 48634"/>
                  <a:gd name="connsiteY7" fmla="*/ 111 h 46071"/>
                  <a:gd name="connsiteX8" fmla="*/ 28858 w 48634"/>
                  <a:gd name="connsiteY8" fmla="*/ 111 h 46071"/>
                  <a:gd name="connsiteX9" fmla="*/ 22024 w 48634"/>
                  <a:gd name="connsiteY9" fmla="*/ 20074 h 46071"/>
                  <a:gd name="connsiteX10" fmla="*/ 22990 w 48634"/>
                  <a:gd name="connsiteY10" fmla="*/ 20074 h 46071"/>
                  <a:gd name="connsiteX11" fmla="*/ 32275 w 48634"/>
                  <a:gd name="connsiteY11" fmla="*/ 7131 h 46071"/>
                  <a:gd name="connsiteX12" fmla="*/ 45385 w 48634"/>
                  <a:gd name="connsiteY12" fmla="*/ 0 h 46071"/>
                  <a:gd name="connsiteX13" fmla="*/ 48635 w 48634"/>
                  <a:gd name="connsiteY13" fmla="*/ 520 h 4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634" h="46071">
                    <a:moveTo>
                      <a:pt x="48635" y="520"/>
                    </a:moveTo>
                    <a:lnTo>
                      <a:pt x="44234" y="14856"/>
                    </a:lnTo>
                    <a:cubicBezTo>
                      <a:pt x="43231" y="13760"/>
                      <a:pt x="40315" y="13816"/>
                      <a:pt x="39108" y="13816"/>
                    </a:cubicBezTo>
                    <a:cubicBezTo>
                      <a:pt x="36416" y="13816"/>
                      <a:pt x="32646" y="16193"/>
                      <a:pt x="27799" y="20984"/>
                    </a:cubicBezTo>
                    <a:cubicBezTo>
                      <a:pt x="23194" y="25534"/>
                      <a:pt x="20464" y="29248"/>
                      <a:pt x="19666" y="32033"/>
                    </a:cubicBezTo>
                    <a:lnTo>
                      <a:pt x="15580" y="46072"/>
                    </a:lnTo>
                    <a:lnTo>
                      <a:pt x="0" y="46072"/>
                    </a:lnTo>
                    <a:lnTo>
                      <a:pt x="13426" y="111"/>
                    </a:lnTo>
                    <a:lnTo>
                      <a:pt x="28858" y="111"/>
                    </a:lnTo>
                    <a:lnTo>
                      <a:pt x="22024" y="20074"/>
                    </a:lnTo>
                    <a:lnTo>
                      <a:pt x="22990" y="20074"/>
                    </a:lnTo>
                    <a:cubicBezTo>
                      <a:pt x="25589" y="15134"/>
                      <a:pt x="28709" y="10863"/>
                      <a:pt x="32275" y="7131"/>
                    </a:cubicBezTo>
                    <a:cubicBezTo>
                      <a:pt x="36917" y="2358"/>
                      <a:pt x="41300" y="0"/>
                      <a:pt x="45385" y="0"/>
                    </a:cubicBezTo>
                    <a:cubicBezTo>
                      <a:pt x="46908" y="19"/>
                      <a:pt x="47632" y="-111"/>
                      <a:pt x="48635" y="520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1E530B0-033D-4136-B481-3CB36BD78598}"/>
                  </a:ext>
                </a:extLst>
              </p:cNvPr>
              <p:cNvSpPr/>
              <p:nvPr/>
            </p:nvSpPr>
            <p:spPr>
              <a:xfrm>
                <a:off x="7313316" y="486854"/>
                <a:ext cx="33337" cy="55524"/>
              </a:xfrm>
              <a:custGeom>
                <a:avLst/>
                <a:gdLst>
                  <a:gd name="connsiteX0" fmla="*/ 33337 w 33337"/>
                  <a:gd name="connsiteY0" fmla="*/ 9415 h 55524"/>
                  <a:gd name="connsiteX1" fmla="*/ 30700 w 33337"/>
                  <a:gd name="connsiteY1" fmla="*/ 18366 h 55524"/>
                  <a:gd name="connsiteX2" fmla="*/ 23198 w 33337"/>
                  <a:gd name="connsiteY2" fmla="*/ 18366 h 55524"/>
                  <a:gd name="connsiteX3" fmla="*/ 19577 w 33337"/>
                  <a:gd name="connsiteY3" fmla="*/ 29656 h 55524"/>
                  <a:gd name="connsiteX4" fmla="*/ 17052 w 33337"/>
                  <a:gd name="connsiteY4" fmla="*/ 41132 h 55524"/>
                  <a:gd name="connsiteX5" fmla="*/ 20171 w 33337"/>
                  <a:gd name="connsiteY5" fmla="*/ 45552 h 55524"/>
                  <a:gd name="connsiteX6" fmla="*/ 25148 w 33337"/>
                  <a:gd name="connsiteY6" fmla="*/ 43676 h 55524"/>
                  <a:gd name="connsiteX7" fmla="*/ 22325 w 33337"/>
                  <a:gd name="connsiteY7" fmla="*/ 53500 h 55524"/>
                  <a:gd name="connsiteX8" fmla="*/ 10626 w 33337"/>
                  <a:gd name="connsiteY8" fmla="*/ 55524 h 55524"/>
                  <a:gd name="connsiteX9" fmla="*/ 2846 w 33337"/>
                  <a:gd name="connsiteY9" fmla="*/ 53296 h 55524"/>
                  <a:gd name="connsiteX10" fmla="*/ 60 w 33337"/>
                  <a:gd name="connsiteY10" fmla="*/ 45942 h 55524"/>
                  <a:gd name="connsiteX11" fmla="*/ 3254 w 33337"/>
                  <a:gd name="connsiteY11" fmla="*/ 31977 h 55524"/>
                  <a:gd name="connsiteX12" fmla="*/ 12298 w 33337"/>
                  <a:gd name="connsiteY12" fmla="*/ 2321 h 55524"/>
                  <a:gd name="connsiteX13" fmla="*/ 28546 w 33337"/>
                  <a:gd name="connsiteY13" fmla="*/ 0 h 55524"/>
                  <a:gd name="connsiteX14" fmla="*/ 25798 w 33337"/>
                  <a:gd name="connsiteY14" fmla="*/ 9396 h 55524"/>
                  <a:gd name="connsiteX15" fmla="*/ 33337 w 33337"/>
                  <a:gd name="connsiteY15" fmla="*/ 9396 h 5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337" h="55524">
                    <a:moveTo>
                      <a:pt x="33337" y="9415"/>
                    </a:moveTo>
                    <a:lnTo>
                      <a:pt x="30700" y="18366"/>
                    </a:lnTo>
                    <a:lnTo>
                      <a:pt x="23198" y="18366"/>
                    </a:lnTo>
                    <a:cubicBezTo>
                      <a:pt x="21973" y="22154"/>
                      <a:pt x="20784" y="25924"/>
                      <a:pt x="19577" y="29656"/>
                    </a:cubicBezTo>
                    <a:cubicBezTo>
                      <a:pt x="18184" y="34243"/>
                      <a:pt x="17312" y="38050"/>
                      <a:pt x="17052" y="41132"/>
                    </a:cubicBezTo>
                    <a:cubicBezTo>
                      <a:pt x="16754" y="44048"/>
                      <a:pt x="17794" y="45552"/>
                      <a:pt x="20171" y="45552"/>
                    </a:cubicBezTo>
                    <a:cubicBezTo>
                      <a:pt x="21583" y="45552"/>
                      <a:pt x="23254" y="44939"/>
                      <a:pt x="25148" y="43676"/>
                    </a:cubicBezTo>
                    <a:lnTo>
                      <a:pt x="22325" y="53500"/>
                    </a:lnTo>
                    <a:cubicBezTo>
                      <a:pt x="17367" y="54837"/>
                      <a:pt x="13430" y="55524"/>
                      <a:pt x="10626" y="55524"/>
                    </a:cubicBezTo>
                    <a:cubicBezTo>
                      <a:pt x="7339" y="55524"/>
                      <a:pt x="4758" y="54781"/>
                      <a:pt x="2846" y="53296"/>
                    </a:cubicBezTo>
                    <a:cubicBezTo>
                      <a:pt x="673" y="51643"/>
                      <a:pt x="-256" y="49155"/>
                      <a:pt x="60" y="45942"/>
                    </a:cubicBezTo>
                    <a:cubicBezTo>
                      <a:pt x="394" y="42302"/>
                      <a:pt x="1471" y="37641"/>
                      <a:pt x="3254" y="31977"/>
                    </a:cubicBezTo>
                    <a:cubicBezTo>
                      <a:pt x="4740" y="27428"/>
                      <a:pt x="12298" y="2321"/>
                      <a:pt x="12298" y="2321"/>
                    </a:cubicBezTo>
                    <a:lnTo>
                      <a:pt x="28546" y="0"/>
                    </a:lnTo>
                    <a:lnTo>
                      <a:pt x="25798" y="9396"/>
                    </a:lnTo>
                    <a:lnTo>
                      <a:pt x="33337" y="9396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BF11D2E-F716-42DD-9240-DFAE01E55123}"/>
                  </a:ext>
                </a:extLst>
              </p:cNvPr>
              <p:cNvSpPr/>
              <p:nvPr/>
            </p:nvSpPr>
            <p:spPr>
              <a:xfrm>
                <a:off x="7401806" y="495266"/>
                <a:ext cx="45232" cy="47130"/>
              </a:xfrm>
              <a:custGeom>
                <a:avLst/>
                <a:gdLst>
                  <a:gd name="connsiteX0" fmla="*/ 17697 w 45232"/>
                  <a:gd name="connsiteY0" fmla="*/ 21745 h 47130"/>
                  <a:gd name="connsiteX1" fmla="*/ 21355 w 45232"/>
                  <a:gd name="connsiteY1" fmla="*/ 14299 h 47130"/>
                  <a:gd name="connsiteX2" fmla="*/ 27985 w 45232"/>
                  <a:gd name="connsiteY2" fmla="*/ 10065 h 47130"/>
                  <a:gd name="connsiteX3" fmla="*/ 30882 w 45232"/>
                  <a:gd name="connsiteY3" fmla="*/ 13426 h 47130"/>
                  <a:gd name="connsiteX4" fmla="*/ 17697 w 45232"/>
                  <a:gd name="connsiteY4" fmla="*/ 21745 h 47130"/>
                  <a:gd name="connsiteX5" fmla="*/ 23064 w 45232"/>
                  <a:gd name="connsiteY5" fmla="*/ 37585 h 47130"/>
                  <a:gd name="connsiteX6" fmla="*/ 15766 w 45232"/>
                  <a:gd name="connsiteY6" fmla="*/ 30752 h 47130"/>
                  <a:gd name="connsiteX7" fmla="*/ 34224 w 45232"/>
                  <a:gd name="connsiteY7" fmla="*/ 25366 h 47130"/>
                  <a:gd name="connsiteX8" fmla="*/ 45181 w 45232"/>
                  <a:gd name="connsiteY8" fmla="*/ 10102 h 47130"/>
                  <a:gd name="connsiteX9" fmla="*/ 42209 w 45232"/>
                  <a:gd name="connsiteY9" fmla="*/ 2563 h 47130"/>
                  <a:gd name="connsiteX10" fmla="*/ 34280 w 45232"/>
                  <a:gd name="connsiteY10" fmla="*/ 0 h 47130"/>
                  <a:gd name="connsiteX11" fmla="*/ 11569 w 45232"/>
                  <a:gd name="connsiteY11" fmla="*/ 9619 h 47130"/>
                  <a:gd name="connsiteX12" fmla="*/ 74 w 45232"/>
                  <a:gd name="connsiteY12" fmla="*/ 32033 h 47130"/>
                  <a:gd name="connsiteX13" fmla="*/ 4810 w 45232"/>
                  <a:gd name="connsiteY13" fmla="*/ 43472 h 47130"/>
                  <a:gd name="connsiteX14" fmla="*/ 17029 w 45232"/>
                  <a:gd name="connsiteY14" fmla="*/ 47130 h 47130"/>
                  <a:gd name="connsiteX15" fmla="*/ 40482 w 45232"/>
                  <a:gd name="connsiteY15" fmla="*/ 42172 h 47130"/>
                  <a:gd name="connsiteX16" fmla="*/ 43713 w 45232"/>
                  <a:gd name="connsiteY16" fmla="*/ 30993 h 47130"/>
                  <a:gd name="connsiteX17" fmla="*/ 23064 w 45232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32" h="47130">
                    <a:moveTo>
                      <a:pt x="17697" y="21745"/>
                    </a:moveTo>
                    <a:cubicBezTo>
                      <a:pt x="18403" y="19071"/>
                      <a:pt x="19628" y="16620"/>
                      <a:pt x="21355" y="14299"/>
                    </a:cubicBezTo>
                    <a:cubicBezTo>
                      <a:pt x="23491" y="11495"/>
                      <a:pt x="25664" y="10065"/>
                      <a:pt x="27985" y="10065"/>
                    </a:cubicBezTo>
                    <a:cubicBezTo>
                      <a:pt x="30157" y="10065"/>
                      <a:pt x="31123" y="11161"/>
                      <a:pt x="30882" y="13426"/>
                    </a:cubicBezTo>
                    <a:cubicBezTo>
                      <a:pt x="30399" y="18997"/>
                      <a:pt x="25961" y="21745"/>
                      <a:pt x="17697" y="21745"/>
                    </a:cubicBezTo>
                    <a:moveTo>
                      <a:pt x="23064" y="37585"/>
                    </a:moveTo>
                    <a:cubicBezTo>
                      <a:pt x="17846" y="37585"/>
                      <a:pt x="15413" y="35301"/>
                      <a:pt x="15766" y="30752"/>
                    </a:cubicBezTo>
                    <a:cubicBezTo>
                      <a:pt x="22117" y="30752"/>
                      <a:pt x="28263" y="28950"/>
                      <a:pt x="34224" y="25366"/>
                    </a:cubicBezTo>
                    <a:cubicBezTo>
                      <a:pt x="40947" y="21244"/>
                      <a:pt x="44623" y="16174"/>
                      <a:pt x="45181" y="10102"/>
                    </a:cubicBezTo>
                    <a:cubicBezTo>
                      <a:pt x="45478" y="6927"/>
                      <a:pt x="44512" y="4457"/>
                      <a:pt x="42209" y="2563"/>
                    </a:cubicBezTo>
                    <a:cubicBezTo>
                      <a:pt x="40092" y="836"/>
                      <a:pt x="37418" y="0"/>
                      <a:pt x="34280" y="0"/>
                    </a:cubicBezTo>
                    <a:cubicBezTo>
                      <a:pt x="25998" y="0"/>
                      <a:pt x="18440" y="3194"/>
                      <a:pt x="11569" y="9619"/>
                    </a:cubicBezTo>
                    <a:cubicBezTo>
                      <a:pt x="4754" y="16026"/>
                      <a:pt x="891" y="23509"/>
                      <a:pt x="74" y="32033"/>
                    </a:cubicBezTo>
                    <a:cubicBezTo>
                      <a:pt x="-371" y="36936"/>
                      <a:pt x="1188" y="40724"/>
                      <a:pt x="4810" y="43472"/>
                    </a:cubicBezTo>
                    <a:cubicBezTo>
                      <a:pt x="7929" y="45886"/>
                      <a:pt x="12033" y="47130"/>
                      <a:pt x="17029" y="47130"/>
                    </a:cubicBezTo>
                    <a:cubicBezTo>
                      <a:pt x="23305" y="47130"/>
                      <a:pt x="31123" y="45459"/>
                      <a:pt x="40482" y="42172"/>
                    </a:cubicBezTo>
                    <a:lnTo>
                      <a:pt x="43713" y="30993"/>
                    </a:lnTo>
                    <a:cubicBezTo>
                      <a:pt x="35561" y="35376"/>
                      <a:pt x="28690" y="37585"/>
                      <a:pt x="23064" y="37585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3C628A8-930C-4534-AF21-85F2DBE2A9E9}"/>
                  </a:ext>
                </a:extLst>
              </p:cNvPr>
              <p:cNvSpPr/>
              <p:nvPr/>
            </p:nvSpPr>
            <p:spPr>
              <a:xfrm>
                <a:off x="7552714" y="495266"/>
                <a:ext cx="45273" cy="47130"/>
              </a:xfrm>
              <a:custGeom>
                <a:avLst/>
                <a:gdLst>
                  <a:gd name="connsiteX0" fmla="*/ 17707 w 45273"/>
                  <a:gd name="connsiteY0" fmla="*/ 21745 h 47130"/>
                  <a:gd name="connsiteX1" fmla="*/ 21347 w 45273"/>
                  <a:gd name="connsiteY1" fmla="*/ 14299 h 47130"/>
                  <a:gd name="connsiteX2" fmla="*/ 27976 w 45273"/>
                  <a:gd name="connsiteY2" fmla="*/ 10065 h 47130"/>
                  <a:gd name="connsiteX3" fmla="*/ 30910 w 45273"/>
                  <a:gd name="connsiteY3" fmla="*/ 13426 h 47130"/>
                  <a:gd name="connsiteX4" fmla="*/ 17707 w 45273"/>
                  <a:gd name="connsiteY4" fmla="*/ 21745 h 47130"/>
                  <a:gd name="connsiteX5" fmla="*/ 23055 w 45273"/>
                  <a:gd name="connsiteY5" fmla="*/ 37585 h 47130"/>
                  <a:gd name="connsiteX6" fmla="*/ 15794 w 45273"/>
                  <a:gd name="connsiteY6" fmla="*/ 30752 h 47130"/>
                  <a:gd name="connsiteX7" fmla="*/ 34234 w 45273"/>
                  <a:gd name="connsiteY7" fmla="*/ 25366 h 47130"/>
                  <a:gd name="connsiteX8" fmla="*/ 45228 w 45273"/>
                  <a:gd name="connsiteY8" fmla="*/ 10102 h 47130"/>
                  <a:gd name="connsiteX9" fmla="*/ 42219 w 45273"/>
                  <a:gd name="connsiteY9" fmla="*/ 2563 h 47130"/>
                  <a:gd name="connsiteX10" fmla="*/ 34327 w 45273"/>
                  <a:gd name="connsiteY10" fmla="*/ 0 h 47130"/>
                  <a:gd name="connsiteX11" fmla="*/ 11598 w 45273"/>
                  <a:gd name="connsiteY11" fmla="*/ 9619 h 47130"/>
                  <a:gd name="connsiteX12" fmla="*/ 84 w 45273"/>
                  <a:gd name="connsiteY12" fmla="*/ 32033 h 47130"/>
                  <a:gd name="connsiteX13" fmla="*/ 4782 w 45273"/>
                  <a:gd name="connsiteY13" fmla="*/ 43472 h 47130"/>
                  <a:gd name="connsiteX14" fmla="*/ 17057 w 45273"/>
                  <a:gd name="connsiteY14" fmla="*/ 47130 h 47130"/>
                  <a:gd name="connsiteX15" fmla="*/ 40474 w 45273"/>
                  <a:gd name="connsiteY15" fmla="*/ 42172 h 47130"/>
                  <a:gd name="connsiteX16" fmla="*/ 43724 w 45273"/>
                  <a:gd name="connsiteY16" fmla="*/ 30993 h 47130"/>
                  <a:gd name="connsiteX17" fmla="*/ 23055 w 45273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73" h="47130">
                    <a:moveTo>
                      <a:pt x="17707" y="21745"/>
                    </a:moveTo>
                    <a:cubicBezTo>
                      <a:pt x="18376" y="19071"/>
                      <a:pt x="19601" y="16620"/>
                      <a:pt x="21347" y="14299"/>
                    </a:cubicBezTo>
                    <a:cubicBezTo>
                      <a:pt x="23464" y="11495"/>
                      <a:pt x="25655" y="10065"/>
                      <a:pt x="27976" y="10065"/>
                    </a:cubicBezTo>
                    <a:cubicBezTo>
                      <a:pt x="30130" y="10065"/>
                      <a:pt x="31152" y="11161"/>
                      <a:pt x="30910" y="13426"/>
                    </a:cubicBezTo>
                    <a:cubicBezTo>
                      <a:pt x="30353" y="18997"/>
                      <a:pt x="25934" y="21745"/>
                      <a:pt x="17707" y="21745"/>
                    </a:cubicBezTo>
                    <a:moveTo>
                      <a:pt x="23055" y="37585"/>
                    </a:moveTo>
                    <a:cubicBezTo>
                      <a:pt x="17856" y="37585"/>
                      <a:pt x="15404" y="35301"/>
                      <a:pt x="15794" y="30752"/>
                    </a:cubicBezTo>
                    <a:cubicBezTo>
                      <a:pt x="22145" y="30752"/>
                      <a:pt x="28292" y="28950"/>
                      <a:pt x="34234" y="25366"/>
                    </a:cubicBezTo>
                    <a:cubicBezTo>
                      <a:pt x="40957" y="21244"/>
                      <a:pt x="44633" y="16174"/>
                      <a:pt x="45228" y="10102"/>
                    </a:cubicBezTo>
                    <a:cubicBezTo>
                      <a:pt x="45506" y="6927"/>
                      <a:pt x="44503" y="4457"/>
                      <a:pt x="42219" y="2563"/>
                    </a:cubicBezTo>
                    <a:cubicBezTo>
                      <a:pt x="40102" y="836"/>
                      <a:pt x="37466" y="0"/>
                      <a:pt x="34327" y="0"/>
                    </a:cubicBezTo>
                    <a:cubicBezTo>
                      <a:pt x="26026" y="0"/>
                      <a:pt x="18431" y="3194"/>
                      <a:pt x="11598" y="9619"/>
                    </a:cubicBezTo>
                    <a:cubicBezTo>
                      <a:pt x="4745" y="16026"/>
                      <a:pt x="901" y="23509"/>
                      <a:pt x="84" y="32033"/>
                    </a:cubicBezTo>
                    <a:cubicBezTo>
                      <a:pt x="-399" y="36936"/>
                      <a:pt x="1198" y="40724"/>
                      <a:pt x="4782" y="43472"/>
                    </a:cubicBezTo>
                    <a:cubicBezTo>
                      <a:pt x="7939" y="45886"/>
                      <a:pt x="12006" y="47130"/>
                      <a:pt x="17057" y="47130"/>
                    </a:cubicBezTo>
                    <a:cubicBezTo>
                      <a:pt x="23334" y="47130"/>
                      <a:pt x="31115" y="45459"/>
                      <a:pt x="40474" y="42172"/>
                    </a:cubicBezTo>
                    <a:lnTo>
                      <a:pt x="43724" y="30993"/>
                    </a:lnTo>
                    <a:cubicBezTo>
                      <a:pt x="35553" y="35376"/>
                      <a:pt x="28663" y="37585"/>
                      <a:pt x="23055" y="37585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5CF21E1-D149-42A2-8835-F3F956E83F44}"/>
                  </a:ext>
                </a:extLst>
              </p:cNvPr>
              <p:cNvSpPr/>
              <p:nvPr/>
            </p:nvSpPr>
            <p:spPr>
              <a:xfrm>
                <a:off x="7603607" y="486873"/>
                <a:ext cx="33461" cy="55523"/>
              </a:xfrm>
              <a:custGeom>
                <a:avLst/>
                <a:gdLst>
                  <a:gd name="connsiteX0" fmla="*/ 33461 w 33461"/>
                  <a:gd name="connsiteY0" fmla="*/ 8561 h 55523"/>
                  <a:gd name="connsiteX1" fmla="*/ 30806 w 33461"/>
                  <a:gd name="connsiteY1" fmla="*/ 17493 h 55523"/>
                  <a:gd name="connsiteX2" fmla="*/ 23266 w 33461"/>
                  <a:gd name="connsiteY2" fmla="*/ 17493 h 55523"/>
                  <a:gd name="connsiteX3" fmla="*/ 19590 w 33461"/>
                  <a:gd name="connsiteY3" fmla="*/ 29638 h 55523"/>
                  <a:gd name="connsiteX4" fmla="*/ 17027 w 33461"/>
                  <a:gd name="connsiteY4" fmla="*/ 41114 h 55523"/>
                  <a:gd name="connsiteX5" fmla="*/ 20202 w 33461"/>
                  <a:gd name="connsiteY5" fmla="*/ 45533 h 55523"/>
                  <a:gd name="connsiteX6" fmla="*/ 25161 w 33461"/>
                  <a:gd name="connsiteY6" fmla="*/ 43658 h 55523"/>
                  <a:gd name="connsiteX7" fmla="*/ 22338 w 33461"/>
                  <a:gd name="connsiteY7" fmla="*/ 53500 h 55523"/>
                  <a:gd name="connsiteX8" fmla="*/ 10602 w 33461"/>
                  <a:gd name="connsiteY8" fmla="*/ 55524 h 55523"/>
                  <a:gd name="connsiteX9" fmla="*/ 2821 w 33461"/>
                  <a:gd name="connsiteY9" fmla="*/ 53296 h 55523"/>
                  <a:gd name="connsiteX10" fmla="*/ 54 w 33461"/>
                  <a:gd name="connsiteY10" fmla="*/ 45942 h 55523"/>
                  <a:gd name="connsiteX11" fmla="*/ 3267 w 33461"/>
                  <a:gd name="connsiteY11" fmla="*/ 31977 h 55523"/>
                  <a:gd name="connsiteX12" fmla="*/ 12292 w 33461"/>
                  <a:gd name="connsiteY12" fmla="*/ 2321 h 55523"/>
                  <a:gd name="connsiteX13" fmla="*/ 28540 w 33461"/>
                  <a:gd name="connsiteY13" fmla="*/ 0 h 55523"/>
                  <a:gd name="connsiteX14" fmla="*/ 25922 w 33461"/>
                  <a:gd name="connsiteY14" fmla="*/ 8579 h 55523"/>
                  <a:gd name="connsiteX15" fmla="*/ 33461 w 33461"/>
                  <a:gd name="connsiteY15" fmla="*/ 8579 h 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461" h="55523">
                    <a:moveTo>
                      <a:pt x="33461" y="8561"/>
                    </a:moveTo>
                    <a:lnTo>
                      <a:pt x="30806" y="17493"/>
                    </a:lnTo>
                    <a:lnTo>
                      <a:pt x="23266" y="17493"/>
                    </a:lnTo>
                    <a:cubicBezTo>
                      <a:pt x="22059" y="21244"/>
                      <a:pt x="20815" y="25905"/>
                      <a:pt x="19590" y="29638"/>
                    </a:cubicBezTo>
                    <a:cubicBezTo>
                      <a:pt x="18178" y="34224"/>
                      <a:pt x="17324" y="38031"/>
                      <a:pt x="17027" y="41114"/>
                    </a:cubicBezTo>
                    <a:cubicBezTo>
                      <a:pt x="16748" y="44029"/>
                      <a:pt x="17807" y="45533"/>
                      <a:pt x="20202" y="45533"/>
                    </a:cubicBezTo>
                    <a:cubicBezTo>
                      <a:pt x="21595" y="45533"/>
                      <a:pt x="23229" y="44921"/>
                      <a:pt x="25161" y="43658"/>
                    </a:cubicBezTo>
                    <a:lnTo>
                      <a:pt x="22338" y="53500"/>
                    </a:lnTo>
                    <a:cubicBezTo>
                      <a:pt x="17380" y="54837"/>
                      <a:pt x="13462" y="55524"/>
                      <a:pt x="10602" y="55524"/>
                    </a:cubicBezTo>
                    <a:cubicBezTo>
                      <a:pt x="7352" y="55524"/>
                      <a:pt x="4771" y="54781"/>
                      <a:pt x="2821" y="53296"/>
                    </a:cubicBezTo>
                    <a:cubicBezTo>
                      <a:pt x="685" y="51643"/>
                      <a:pt x="-243" y="49155"/>
                      <a:pt x="54" y="45942"/>
                    </a:cubicBezTo>
                    <a:cubicBezTo>
                      <a:pt x="425" y="42302"/>
                      <a:pt x="1484" y="37641"/>
                      <a:pt x="3267" y="31977"/>
                    </a:cubicBezTo>
                    <a:cubicBezTo>
                      <a:pt x="4715" y="27428"/>
                      <a:pt x="12292" y="2321"/>
                      <a:pt x="12292" y="2321"/>
                    </a:cubicBezTo>
                    <a:lnTo>
                      <a:pt x="28540" y="0"/>
                    </a:lnTo>
                    <a:lnTo>
                      <a:pt x="25922" y="8579"/>
                    </a:lnTo>
                    <a:lnTo>
                      <a:pt x="33461" y="8579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D128226-E99A-44D9-9115-B006C0BB2981}"/>
                  </a:ext>
                </a:extLst>
              </p:cNvPr>
              <p:cNvSpPr/>
              <p:nvPr/>
            </p:nvSpPr>
            <p:spPr>
              <a:xfrm>
                <a:off x="7636685" y="486873"/>
                <a:ext cx="33585" cy="55523"/>
              </a:xfrm>
              <a:custGeom>
                <a:avLst/>
                <a:gdLst>
                  <a:gd name="connsiteX0" fmla="*/ 33586 w 33585"/>
                  <a:gd name="connsiteY0" fmla="*/ 8561 h 55523"/>
                  <a:gd name="connsiteX1" fmla="*/ 30931 w 33585"/>
                  <a:gd name="connsiteY1" fmla="*/ 17493 h 55523"/>
                  <a:gd name="connsiteX2" fmla="*/ 23428 w 33585"/>
                  <a:gd name="connsiteY2" fmla="*/ 17493 h 55523"/>
                  <a:gd name="connsiteX3" fmla="*/ 19621 w 33585"/>
                  <a:gd name="connsiteY3" fmla="*/ 29638 h 55523"/>
                  <a:gd name="connsiteX4" fmla="*/ 17022 w 33585"/>
                  <a:gd name="connsiteY4" fmla="*/ 41114 h 55523"/>
                  <a:gd name="connsiteX5" fmla="*/ 20160 w 33585"/>
                  <a:gd name="connsiteY5" fmla="*/ 45533 h 55523"/>
                  <a:gd name="connsiteX6" fmla="*/ 25155 w 33585"/>
                  <a:gd name="connsiteY6" fmla="*/ 43658 h 55523"/>
                  <a:gd name="connsiteX7" fmla="*/ 22351 w 33585"/>
                  <a:gd name="connsiteY7" fmla="*/ 53500 h 55523"/>
                  <a:gd name="connsiteX8" fmla="*/ 10596 w 33585"/>
                  <a:gd name="connsiteY8" fmla="*/ 55524 h 55523"/>
                  <a:gd name="connsiteX9" fmla="*/ 2816 w 33585"/>
                  <a:gd name="connsiteY9" fmla="*/ 53296 h 55523"/>
                  <a:gd name="connsiteX10" fmla="*/ 67 w 33585"/>
                  <a:gd name="connsiteY10" fmla="*/ 45942 h 55523"/>
                  <a:gd name="connsiteX11" fmla="*/ 3280 w 33585"/>
                  <a:gd name="connsiteY11" fmla="*/ 31977 h 55523"/>
                  <a:gd name="connsiteX12" fmla="*/ 12305 w 33585"/>
                  <a:gd name="connsiteY12" fmla="*/ 2321 h 55523"/>
                  <a:gd name="connsiteX13" fmla="*/ 28554 w 33585"/>
                  <a:gd name="connsiteY13" fmla="*/ 0 h 55523"/>
                  <a:gd name="connsiteX14" fmla="*/ 26047 w 33585"/>
                  <a:gd name="connsiteY14" fmla="*/ 8579 h 55523"/>
                  <a:gd name="connsiteX15" fmla="*/ 33586 w 33585"/>
                  <a:gd name="connsiteY15" fmla="*/ 8579 h 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585" h="55523">
                    <a:moveTo>
                      <a:pt x="33586" y="8561"/>
                    </a:moveTo>
                    <a:lnTo>
                      <a:pt x="30931" y="17493"/>
                    </a:lnTo>
                    <a:lnTo>
                      <a:pt x="23428" y="17493"/>
                    </a:lnTo>
                    <a:cubicBezTo>
                      <a:pt x="22184" y="21244"/>
                      <a:pt x="20828" y="25905"/>
                      <a:pt x="19621" y="29638"/>
                    </a:cubicBezTo>
                    <a:cubicBezTo>
                      <a:pt x="18192" y="34224"/>
                      <a:pt x="17319" y="38031"/>
                      <a:pt x="17022" y="41114"/>
                    </a:cubicBezTo>
                    <a:cubicBezTo>
                      <a:pt x="16762" y="44029"/>
                      <a:pt x="17802" y="45533"/>
                      <a:pt x="20160" y="45533"/>
                    </a:cubicBezTo>
                    <a:cubicBezTo>
                      <a:pt x="21571" y="45533"/>
                      <a:pt x="23224" y="44921"/>
                      <a:pt x="25155" y="43658"/>
                    </a:cubicBezTo>
                    <a:lnTo>
                      <a:pt x="22351" y="53500"/>
                    </a:lnTo>
                    <a:cubicBezTo>
                      <a:pt x="17337" y="54837"/>
                      <a:pt x="13456" y="55524"/>
                      <a:pt x="10596" y="55524"/>
                    </a:cubicBezTo>
                    <a:cubicBezTo>
                      <a:pt x="7291" y="55524"/>
                      <a:pt x="4728" y="54781"/>
                      <a:pt x="2816" y="53296"/>
                    </a:cubicBezTo>
                    <a:cubicBezTo>
                      <a:pt x="643" y="51643"/>
                      <a:pt x="-267" y="49155"/>
                      <a:pt x="67" y="45942"/>
                    </a:cubicBezTo>
                    <a:cubicBezTo>
                      <a:pt x="402" y="42302"/>
                      <a:pt x="1497" y="37641"/>
                      <a:pt x="3280" y="31977"/>
                    </a:cubicBezTo>
                    <a:cubicBezTo>
                      <a:pt x="4691" y="27428"/>
                      <a:pt x="12305" y="2321"/>
                      <a:pt x="12305" y="2321"/>
                    </a:cubicBezTo>
                    <a:lnTo>
                      <a:pt x="28554" y="0"/>
                    </a:lnTo>
                    <a:lnTo>
                      <a:pt x="26047" y="8579"/>
                    </a:lnTo>
                    <a:lnTo>
                      <a:pt x="33586" y="8579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DE09028-EC4E-4566-8A23-C9A46EAB35D3}"/>
                  </a:ext>
                </a:extLst>
              </p:cNvPr>
              <p:cNvSpPr/>
              <p:nvPr/>
            </p:nvSpPr>
            <p:spPr>
              <a:xfrm>
                <a:off x="7668966" y="495266"/>
                <a:ext cx="45273" cy="47130"/>
              </a:xfrm>
              <a:custGeom>
                <a:avLst/>
                <a:gdLst>
                  <a:gd name="connsiteX0" fmla="*/ 17666 w 45273"/>
                  <a:gd name="connsiteY0" fmla="*/ 21745 h 47130"/>
                  <a:gd name="connsiteX1" fmla="*/ 21342 w 45273"/>
                  <a:gd name="connsiteY1" fmla="*/ 14299 h 47130"/>
                  <a:gd name="connsiteX2" fmla="*/ 27972 w 45273"/>
                  <a:gd name="connsiteY2" fmla="*/ 10065 h 47130"/>
                  <a:gd name="connsiteX3" fmla="*/ 30887 w 45273"/>
                  <a:gd name="connsiteY3" fmla="*/ 13426 h 47130"/>
                  <a:gd name="connsiteX4" fmla="*/ 17666 w 45273"/>
                  <a:gd name="connsiteY4" fmla="*/ 21745 h 47130"/>
                  <a:gd name="connsiteX5" fmla="*/ 23051 w 45273"/>
                  <a:gd name="connsiteY5" fmla="*/ 37585 h 47130"/>
                  <a:gd name="connsiteX6" fmla="*/ 15790 w 45273"/>
                  <a:gd name="connsiteY6" fmla="*/ 30752 h 47130"/>
                  <a:gd name="connsiteX7" fmla="*/ 34211 w 45273"/>
                  <a:gd name="connsiteY7" fmla="*/ 25366 h 47130"/>
                  <a:gd name="connsiteX8" fmla="*/ 45223 w 45273"/>
                  <a:gd name="connsiteY8" fmla="*/ 10102 h 47130"/>
                  <a:gd name="connsiteX9" fmla="*/ 42234 w 45273"/>
                  <a:gd name="connsiteY9" fmla="*/ 2563 h 47130"/>
                  <a:gd name="connsiteX10" fmla="*/ 34286 w 45273"/>
                  <a:gd name="connsiteY10" fmla="*/ 0 h 47130"/>
                  <a:gd name="connsiteX11" fmla="*/ 11593 w 45273"/>
                  <a:gd name="connsiteY11" fmla="*/ 9619 h 47130"/>
                  <a:gd name="connsiteX12" fmla="*/ 80 w 45273"/>
                  <a:gd name="connsiteY12" fmla="*/ 32033 h 47130"/>
                  <a:gd name="connsiteX13" fmla="*/ 4797 w 45273"/>
                  <a:gd name="connsiteY13" fmla="*/ 43472 h 47130"/>
                  <a:gd name="connsiteX14" fmla="*/ 17071 w 45273"/>
                  <a:gd name="connsiteY14" fmla="*/ 47130 h 47130"/>
                  <a:gd name="connsiteX15" fmla="*/ 40469 w 45273"/>
                  <a:gd name="connsiteY15" fmla="*/ 42172 h 47130"/>
                  <a:gd name="connsiteX16" fmla="*/ 43719 w 45273"/>
                  <a:gd name="connsiteY16" fmla="*/ 30993 h 47130"/>
                  <a:gd name="connsiteX17" fmla="*/ 23051 w 45273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73" h="47130">
                    <a:moveTo>
                      <a:pt x="17666" y="21745"/>
                    </a:moveTo>
                    <a:cubicBezTo>
                      <a:pt x="18371" y="19071"/>
                      <a:pt x="19597" y="16620"/>
                      <a:pt x="21342" y="14299"/>
                    </a:cubicBezTo>
                    <a:cubicBezTo>
                      <a:pt x="23422" y="11495"/>
                      <a:pt x="25669" y="10065"/>
                      <a:pt x="27972" y="10065"/>
                    </a:cubicBezTo>
                    <a:cubicBezTo>
                      <a:pt x="30144" y="10065"/>
                      <a:pt x="31110" y="11161"/>
                      <a:pt x="30887" y="13426"/>
                    </a:cubicBezTo>
                    <a:cubicBezTo>
                      <a:pt x="30367" y="18997"/>
                      <a:pt x="25948" y="21745"/>
                      <a:pt x="17666" y="21745"/>
                    </a:cubicBezTo>
                    <a:moveTo>
                      <a:pt x="23051" y="37585"/>
                    </a:moveTo>
                    <a:cubicBezTo>
                      <a:pt x="17814" y="37585"/>
                      <a:pt x="15419" y="35301"/>
                      <a:pt x="15790" y="30752"/>
                    </a:cubicBezTo>
                    <a:cubicBezTo>
                      <a:pt x="22104" y="30752"/>
                      <a:pt x="28269" y="28950"/>
                      <a:pt x="34211" y="25366"/>
                    </a:cubicBezTo>
                    <a:cubicBezTo>
                      <a:pt x="40971" y="21244"/>
                      <a:pt x="44629" y="16174"/>
                      <a:pt x="45223" y="10102"/>
                    </a:cubicBezTo>
                    <a:cubicBezTo>
                      <a:pt x="45520" y="6927"/>
                      <a:pt x="44499" y="4457"/>
                      <a:pt x="42234" y="2563"/>
                    </a:cubicBezTo>
                    <a:cubicBezTo>
                      <a:pt x="40117" y="836"/>
                      <a:pt x="37461" y="0"/>
                      <a:pt x="34286" y="0"/>
                    </a:cubicBezTo>
                    <a:cubicBezTo>
                      <a:pt x="26003" y="0"/>
                      <a:pt x="18427" y="3194"/>
                      <a:pt x="11593" y="9619"/>
                    </a:cubicBezTo>
                    <a:cubicBezTo>
                      <a:pt x="4741" y="16026"/>
                      <a:pt x="878" y="23509"/>
                      <a:pt x="80" y="32033"/>
                    </a:cubicBezTo>
                    <a:cubicBezTo>
                      <a:pt x="-384" y="36936"/>
                      <a:pt x="1175" y="40724"/>
                      <a:pt x="4797" y="43472"/>
                    </a:cubicBezTo>
                    <a:cubicBezTo>
                      <a:pt x="7953" y="45886"/>
                      <a:pt x="12020" y="47130"/>
                      <a:pt x="17071" y="47130"/>
                    </a:cubicBezTo>
                    <a:cubicBezTo>
                      <a:pt x="23292" y="47130"/>
                      <a:pt x="31129" y="45459"/>
                      <a:pt x="40469" y="42172"/>
                    </a:cubicBezTo>
                    <a:lnTo>
                      <a:pt x="43719" y="30993"/>
                    </a:lnTo>
                    <a:cubicBezTo>
                      <a:pt x="35548" y="35376"/>
                      <a:pt x="28659" y="37585"/>
                      <a:pt x="23051" y="37585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0CF870A-6680-48E0-B5D1-E34AE29020E7}"/>
                  </a:ext>
                </a:extLst>
              </p:cNvPr>
              <p:cNvSpPr/>
              <p:nvPr/>
            </p:nvSpPr>
            <p:spPr>
              <a:xfrm>
                <a:off x="6732779" y="465257"/>
                <a:ext cx="84632" cy="80184"/>
              </a:xfrm>
              <a:custGeom>
                <a:avLst/>
                <a:gdLst>
                  <a:gd name="connsiteX0" fmla="*/ 176 w 84632"/>
                  <a:gd name="connsiteY0" fmla="*/ 51420 h 80184"/>
                  <a:gd name="connsiteX1" fmla="*/ 30315 w 84632"/>
                  <a:gd name="connsiteY1" fmla="*/ 80185 h 80184"/>
                  <a:gd name="connsiteX2" fmla="*/ 63166 w 84632"/>
                  <a:gd name="connsiteY2" fmla="*/ 76118 h 80184"/>
                  <a:gd name="connsiteX3" fmla="*/ 66638 w 84632"/>
                  <a:gd name="connsiteY3" fmla="*/ 64716 h 80184"/>
                  <a:gd name="connsiteX4" fmla="*/ 64818 w 84632"/>
                  <a:gd name="connsiteY4" fmla="*/ 65199 h 80184"/>
                  <a:gd name="connsiteX5" fmla="*/ 40362 w 84632"/>
                  <a:gd name="connsiteY5" fmla="*/ 69916 h 80184"/>
                  <a:gd name="connsiteX6" fmla="*/ 21476 w 84632"/>
                  <a:gd name="connsiteY6" fmla="*/ 48913 h 80184"/>
                  <a:gd name="connsiteX7" fmla="*/ 57873 w 84632"/>
                  <a:gd name="connsiteY7" fmla="*/ 10269 h 80184"/>
                  <a:gd name="connsiteX8" fmla="*/ 80974 w 84632"/>
                  <a:gd name="connsiteY8" fmla="*/ 15264 h 80184"/>
                  <a:gd name="connsiteX9" fmla="*/ 84632 w 84632"/>
                  <a:gd name="connsiteY9" fmla="*/ 3008 h 80184"/>
                  <a:gd name="connsiteX10" fmla="*/ 60640 w 84632"/>
                  <a:gd name="connsiteY10" fmla="*/ 0 h 80184"/>
                  <a:gd name="connsiteX11" fmla="*/ 176 w 84632"/>
                  <a:gd name="connsiteY11" fmla="*/ 51420 h 80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32" h="80184">
                    <a:moveTo>
                      <a:pt x="176" y="51420"/>
                    </a:moveTo>
                    <a:cubicBezTo>
                      <a:pt x="-1569" y="69451"/>
                      <a:pt x="9721" y="80185"/>
                      <a:pt x="30315" y="80185"/>
                    </a:cubicBezTo>
                    <a:cubicBezTo>
                      <a:pt x="41829" y="80185"/>
                      <a:pt x="52878" y="78254"/>
                      <a:pt x="63166" y="76118"/>
                    </a:cubicBezTo>
                    <a:cubicBezTo>
                      <a:pt x="63556" y="74781"/>
                      <a:pt x="65710" y="67724"/>
                      <a:pt x="66638" y="64716"/>
                    </a:cubicBezTo>
                    <a:cubicBezTo>
                      <a:pt x="65747" y="64939"/>
                      <a:pt x="64818" y="65199"/>
                      <a:pt x="64818" y="65199"/>
                    </a:cubicBezTo>
                    <a:cubicBezTo>
                      <a:pt x="56870" y="67409"/>
                      <a:pt x="47920" y="69916"/>
                      <a:pt x="40362" y="69916"/>
                    </a:cubicBezTo>
                    <a:cubicBezTo>
                      <a:pt x="27864" y="69916"/>
                      <a:pt x="20269" y="61485"/>
                      <a:pt x="21476" y="48913"/>
                    </a:cubicBezTo>
                    <a:cubicBezTo>
                      <a:pt x="23259" y="30213"/>
                      <a:pt x="38319" y="10269"/>
                      <a:pt x="57873" y="10269"/>
                    </a:cubicBezTo>
                    <a:cubicBezTo>
                      <a:pt x="65190" y="10269"/>
                      <a:pt x="72952" y="11978"/>
                      <a:pt x="80974" y="15264"/>
                    </a:cubicBezTo>
                    <a:cubicBezTo>
                      <a:pt x="81587" y="13203"/>
                      <a:pt x="83945" y="5311"/>
                      <a:pt x="84632" y="3008"/>
                    </a:cubicBezTo>
                    <a:cubicBezTo>
                      <a:pt x="76629" y="1058"/>
                      <a:pt x="68569" y="0"/>
                      <a:pt x="60640" y="0"/>
                    </a:cubicBezTo>
                    <a:cubicBezTo>
                      <a:pt x="24410" y="19"/>
                      <a:pt x="2238" y="29879"/>
                      <a:pt x="176" y="51420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374C081C-E6AE-4E2B-AB4E-F032FA9D9228}"/>
                  </a:ext>
                </a:extLst>
              </p:cNvPr>
              <p:cNvSpPr/>
              <p:nvPr/>
            </p:nvSpPr>
            <p:spPr>
              <a:xfrm>
                <a:off x="7481025" y="465536"/>
                <a:ext cx="73378" cy="76507"/>
              </a:xfrm>
              <a:custGeom>
                <a:avLst/>
                <a:gdLst>
                  <a:gd name="connsiteX0" fmla="*/ 28895 w 73378"/>
                  <a:gd name="connsiteY0" fmla="*/ 43175 h 76507"/>
                  <a:gd name="connsiteX1" fmla="*/ 46369 w 73378"/>
                  <a:gd name="connsiteY1" fmla="*/ 55208 h 76507"/>
                  <a:gd name="connsiteX2" fmla="*/ 29173 w 73378"/>
                  <a:gd name="connsiteY2" fmla="*/ 67093 h 76507"/>
                  <a:gd name="connsiteX3" fmla="*/ 21912 w 73378"/>
                  <a:gd name="connsiteY3" fmla="*/ 66220 h 76507"/>
                  <a:gd name="connsiteX4" fmla="*/ 28895 w 73378"/>
                  <a:gd name="connsiteY4" fmla="*/ 43175 h 76507"/>
                  <a:gd name="connsiteX5" fmla="*/ 38830 w 73378"/>
                  <a:gd name="connsiteY5" fmla="*/ 10863 h 76507"/>
                  <a:gd name="connsiteX6" fmla="*/ 44234 w 73378"/>
                  <a:gd name="connsiteY6" fmla="*/ 10009 h 76507"/>
                  <a:gd name="connsiteX7" fmla="*/ 54540 w 73378"/>
                  <a:gd name="connsiteY7" fmla="*/ 16453 h 76507"/>
                  <a:gd name="connsiteX8" fmla="*/ 38904 w 73378"/>
                  <a:gd name="connsiteY8" fmla="*/ 31179 h 76507"/>
                  <a:gd name="connsiteX9" fmla="*/ 32757 w 73378"/>
                  <a:gd name="connsiteY9" fmla="*/ 31179 h 76507"/>
                  <a:gd name="connsiteX10" fmla="*/ 38830 w 73378"/>
                  <a:gd name="connsiteY10" fmla="*/ 10863 h 76507"/>
                  <a:gd name="connsiteX11" fmla="*/ 0 w 73378"/>
                  <a:gd name="connsiteY11" fmla="*/ 76508 h 76507"/>
                  <a:gd name="connsiteX12" fmla="*/ 37474 w 73378"/>
                  <a:gd name="connsiteY12" fmla="*/ 76508 h 76507"/>
                  <a:gd name="connsiteX13" fmla="*/ 65403 w 73378"/>
                  <a:gd name="connsiteY13" fmla="*/ 54800 h 76507"/>
                  <a:gd name="connsiteX14" fmla="*/ 49359 w 73378"/>
                  <a:gd name="connsiteY14" fmla="*/ 37121 h 76507"/>
                  <a:gd name="connsiteX15" fmla="*/ 49377 w 73378"/>
                  <a:gd name="connsiteY15" fmla="*/ 36898 h 76507"/>
                  <a:gd name="connsiteX16" fmla="*/ 73295 w 73378"/>
                  <a:gd name="connsiteY16" fmla="*/ 14707 h 76507"/>
                  <a:gd name="connsiteX17" fmla="*/ 46759 w 73378"/>
                  <a:gd name="connsiteY17" fmla="*/ 0 h 76507"/>
                  <a:gd name="connsiteX18" fmla="*/ 22525 w 73378"/>
                  <a:gd name="connsiteY18" fmla="*/ 0 h 76507"/>
                  <a:gd name="connsiteX19" fmla="*/ 0 w 73378"/>
                  <a:gd name="connsiteY19" fmla="*/ 76508 h 7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378" h="76507">
                    <a:moveTo>
                      <a:pt x="28895" y="43175"/>
                    </a:moveTo>
                    <a:cubicBezTo>
                      <a:pt x="37270" y="43175"/>
                      <a:pt x="47316" y="45181"/>
                      <a:pt x="46369" y="55208"/>
                    </a:cubicBezTo>
                    <a:cubicBezTo>
                      <a:pt x="45533" y="64382"/>
                      <a:pt x="37270" y="67093"/>
                      <a:pt x="29173" y="67093"/>
                    </a:cubicBezTo>
                    <a:cubicBezTo>
                      <a:pt x="26611" y="67093"/>
                      <a:pt x="24271" y="67019"/>
                      <a:pt x="21912" y="66220"/>
                    </a:cubicBezTo>
                    <a:lnTo>
                      <a:pt x="28895" y="43175"/>
                    </a:lnTo>
                    <a:close/>
                    <a:moveTo>
                      <a:pt x="38830" y="10863"/>
                    </a:moveTo>
                    <a:cubicBezTo>
                      <a:pt x="40371" y="10381"/>
                      <a:pt x="42507" y="10009"/>
                      <a:pt x="44234" y="10009"/>
                    </a:cubicBezTo>
                    <a:cubicBezTo>
                      <a:pt x="48950" y="10009"/>
                      <a:pt x="55097" y="10603"/>
                      <a:pt x="54540" y="16453"/>
                    </a:cubicBezTo>
                    <a:cubicBezTo>
                      <a:pt x="53500" y="27279"/>
                      <a:pt x="43008" y="31179"/>
                      <a:pt x="38904" y="31179"/>
                    </a:cubicBezTo>
                    <a:lnTo>
                      <a:pt x="32757" y="31179"/>
                    </a:lnTo>
                    <a:lnTo>
                      <a:pt x="38830" y="10863"/>
                    </a:lnTo>
                    <a:close/>
                    <a:moveTo>
                      <a:pt x="0" y="76508"/>
                    </a:moveTo>
                    <a:lnTo>
                      <a:pt x="37474" y="76508"/>
                    </a:lnTo>
                    <a:cubicBezTo>
                      <a:pt x="46109" y="76508"/>
                      <a:pt x="63825" y="71216"/>
                      <a:pt x="65403" y="54800"/>
                    </a:cubicBezTo>
                    <a:cubicBezTo>
                      <a:pt x="66350" y="44846"/>
                      <a:pt x="57975" y="39442"/>
                      <a:pt x="49359" y="37121"/>
                    </a:cubicBezTo>
                    <a:lnTo>
                      <a:pt x="49377" y="36898"/>
                    </a:lnTo>
                    <a:cubicBezTo>
                      <a:pt x="60129" y="34280"/>
                      <a:pt x="72218" y="26165"/>
                      <a:pt x="73295" y="14707"/>
                    </a:cubicBezTo>
                    <a:cubicBezTo>
                      <a:pt x="74707" y="-111"/>
                      <a:pt x="57752" y="0"/>
                      <a:pt x="46759" y="0"/>
                    </a:cubicBezTo>
                    <a:lnTo>
                      <a:pt x="22525" y="0"/>
                    </a:lnTo>
                    <a:lnTo>
                      <a:pt x="0" y="76508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8F219508-76B2-4FE3-9611-E473FFC146AF}"/>
                  </a:ext>
                </a:extLst>
              </p:cNvPr>
              <p:cNvSpPr/>
              <p:nvPr/>
            </p:nvSpPr>
            <p:spPr>
              <a:xfrm>
                <a:off x="7716046" y="495284"/>
                <a:ext cx="49191" cy="46054"/>
              </a:xfrm>
              <a:custGeom>
                <a:avLst/>
                <a:gdLst>
                  <a:gd name="connsiteX0" fmla="*/ 49192 w 49191"/>
                  <a:gd name="connsiteY0" fmla="*/ 966 h 46054"/>
                  <a:gd name="connsiteX1" fmla="*/ 43899 w 49191"/>
                  <a:gd name="connsiteY1" fmla="*/ 14857 h 46054"/>
                  <a:gd name="connsiteX2" fmla="*/ 39108 w 49191"/>
                  <a:gd name="connsiteY2" fmla="*/ 13798 h 46054"/>
                  <a:gd name="connsiteX3" fmla="*/ 27799 w 49191"/>
                  <a:gd name="connsiteY3" fmla="*/ 20966 h 46054"/>
                  <a:gd name="connsiteX4" fmla="*/ 19666 w 49191"/>
                  <a:gd name="connsiteY4" fmla="*/ 32015 h 46054"/>
                  <a:gd name="connsiteX5" fmla="*/ 15599 w 49191"/>
                  <a:gd name="connsiteY5" fmla="*/ 46054 h 46054"/>
                  <a:gd name="connsiteX6" fmla="*/ 0 w 49191"/>
                  <a:gd name="connsiteY6" fmla="*/ 46054 h 46054"/>
                  <a:gd name="connsiteX7" fmla="*/ 13315 w 49191"/>
                  <a:gd name="connsiteY7" fmla="*/ 168 h 46054"/>
                  <a:gd name="connsiteX8" fmla="*/ 28746 w 49191"/>
                  <a:gd name="connsiteY8" fmla="*/ 168 h 46054"/>
                  <a:gd name="connsiteX9" fmla="*/ 22024 w 49191"/>
                  <a:gd name="connsiteY9" fmla="*/ 20075 h 46054"/>
                  <a:gd name="connsiteX10" fmla="*/ 23008 w 49191"/>
                  <a:gd name="connsiteY10" fmla="*/ 20075 h 46054"/>
                  <a:gd name="connsiteX11" fmla="*/ 32256 w 49191"/>
                  <a:gd name="connsiteY11" fmla="*/ 7132 h 46054"/>
                  <a:gd name="connsiteX12" fmla="*/ 45366 w 49191"/>
                  <a:gd name="connsiteY12" fmla="*/ 1 h 46054"/>
                  <a:gd name="connsiteX13" fmla="*/ 49192 w 49191"/>
                  <a:gd name="connsiteY13" fmla="*/ 966 h 46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9191" h="46054">
                    <a:moveTo>
                      <a:pt x="49192" y="966"/>
                    </a:moveTo>
                    <a:lnTo>
                      <a:pt x="43899" y="14857"/>
                    </a:lnTo>
                    <a:cubicBezTo>
                      <a:pt x="42674" y="14188"/>
                      <a:pt x="40297" y="13798"/>
                      <a:pt x="39108" y="13798"/>
                    </a:cubicBezTo>
                    <a:cubicBezTo>
                      <a:pt x="36378" y="13798"/>
                      <a:pt x="32609" y="16175"/>
                      <a:pt x="27799" y="20966"/>
                    </a:cubicBezTo>
                    <a:cubicBezTo>
                      <a:pt x="23194" y="25516"/>
                      <a:pt x="20501" y="29230"/>
                      <a:pt x="19666" y="32015"/>
                    </a:cubicBezTo>
                    <a:lnTo>
                      <a:pt x="15599" y="46054"/>
                    </a:lnTo>
                    <a:lnTo>
                      <a:pt x="0" y="46054"/>
                    </a:lnTo>
                    <a:lnTo>
                      <a:pt x="13315" y="168"/>
                    </a:lnTo>
                    <a:lnTo>
                      <a:pt x="28746" y="168"/>
                    </a:lnTo>
                    <a:lnTo>
                      <a:pt x="22024" y="20075"/>
                    </a:lnTo>
                    <a:lnTo>
                      <a:pt x="23008" y="20075"/>
                    </a:lnTo>
                    <a:cubicBezTo>
                      <a:pt x="25571" y="15135"/>
                      <a:pt x="28653" y="10864"/>
                      <a:pt x="32256" y="7132"/>
                    </a:cubicBezTo>
                    <a:cubicBezTo>
                      <a:pt x="36843" y="2359"/>
                      <a:pt x="41244" y="1"/>
                      <a:pt x="45366" y="1"/>
                    </a:cubicBezTo>
                    <a:cubicBezTo>
                      <a:pt x="46889" y="-18"/>
                      <a:pt x="48189" y="279"/>
                      <a:pt x="49192" y="966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0524693-A51E-4CC9-9DE7-5345590BA429}"/>
                  </a:ext>
                </a:extLst>
              </p:cNvPr>
              <p:cNvSpPr/>
              <p:nvPr/>
            </p:nvSpPr>
            <p:spPr>
              <a:xfrm>
                <a:off x="6916110" y="495248"/>
                <a:ext cx="53105" cy="46127"/>
              </a:xfrm>
              <a:custGeom>
                <a:avLst/>
                <a:gdLst>
                  <a:gd name="connsiteX0" fmla="*/ 42785 w 53105"/>
                  <a:gd name="connsiteY0" fmla="*/ 46128 h 46127"/>
                  <a:gd name="connsiteX1" fmla="*/ 27298 w 53105"/>
                  <a:gd name="connsiteY1" fmla="*/ 46090 h 46127"/>
                  <a:gd name="connsiteX2" fmla="*/ 36044 w 53105"/>
                  <a:gd name="connsiteY2" fmla="*/ 15506 h 46127"/>
                  <a:gd name="connsiteX3" fmla="*/ 35301 w 53105"/>
                  <a:gd name="connsiteY3" fmla="*/ 14225 h 46127"/>
                  <a:gd name="connsiteX4" fmla="*/ 26592 w 53105"/>
                  <a:gd name="connsiteY4" fmla="*/ 22525 h 46127"/>
                  <a:gd name="connsiteX5" fmla="*/ 19666 w 53105"/>
                  <a:gd name="connsiteY5" fmla="*/ 32070 h 46127"/>
                  <a:gd name="connsiteX6" fmla="*/ 15617 w 53105"/>
                  <a:gd name="connsiteY6" fmla="*/ 46109 h 46127"/>
                  <a:gd name="connsiteX7" fmla="*/ 0 w 53105"/>
                  <a:gd name="connsiteY7" fmla="*/ 46109 h 46127"/>
                  <a:gd name="connsiteX8" fmla="*/ 13370 w 53105"/>
                  <a:gd name="connsiteY8" fmla="*/ 37 h 46127"/>
                  <a:gd name="connsiteX9" fmla="*/ 28783 w 53105"/>
                  <a:gd name="connsiteY9" fmla="*/ 37 h 46127"/>
                  <a:gd name="connsiteX10" fmla="*/ 22042 w 53105"/>
                  <a:gd name="connsiteY10" fmla="*/ 20111 h 46127"/>
                  <a:gd name="connsiteX11" fmla="*/ 23045 w 53105"/>
                  <a:gd name="connsiteY11" fmla="*/ 20111 h 46127"/>
                  <a:gd name="connsiteX12" fmla="*/ 32275 w 53105"/>
                  <a:gd name="connsiteY12" fmla="*/ 7149 h 46127"/>
                  <a:gd name="connsiteX13" fmla="*/ 45403 w 53105"/>
                  <a:gd name="connsiteY13" fmla="*/ 0 h 46127"/>
                  <a:gd name="connsiteX14" fmla="*/ 51513 w 53105"/>
                  <a:gd name="connsiteY14" fmla="*/ 2711 h 46127"/>
                  <a:gd name="connsiteX15" fmla="*/ 52497 w 53105"/>
                  <a:gd name="connsiteY15" fmla="*/ 11940 h 46127"/>
                  <a:gd name="connsiteX16" fmla="*/ 42785 w 53105"/>
                  <a:gd name="connsiteY16" fmla="*/ 46128 h 4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105" h="46127">
                    <a:moveTo>
                      <a:pt x="42785" y="46128"/>
                    </a:moveTo>
                    <a:lnTo>
                      <a:pt x="27298" y="46090"/>
                    </a:lnTo>
                    <a:cubicBezTo>
                      <a:pt x="27298" y="46090"/>
                      <a:pt x="35394" y="20835"/>
                      <a:pt x="36044" y="15506"/>
                    </a:cubicBezTo>
                    <a:cubicBezTo>
                      <a:pt x="36044" y="15506"/>
                      <a:pt x="36397" y="13816"/>
                      <a:pt x="35301" y="14225"/>
                    </a:cubicBezTo>
                    <a:cubicBezTo>
                      <a:pt x="34224" y="14596"/>
                      <a:pt x="30752" y="17809"/>
                      <a:pt x="26592" y="22525"/>
                    </a:cubicBezTo>
                    <a:cubicBezTo>
                      <a:pt x="22451" y="27261"/>
                      <a:pt x="20148" y="30436"/>
                      <a:pt x="19666" y="32070"/>
                    </a:cubicBezTo>
                    <a:lnTo>
                      <a:pt x="15617" y="46109"/>
                    </a:lnTo>
                    <a:lnTo>
                      <a:pt x="0" y="46109"/>
                    </a:lnTo>
                    <a:lnTo>
                      <a:pt x="13370" y="37"/>
                    </a:lnTo>
                    <a:lnTo>
                      <a:pt x="28783" y="37"/>
                    </a:lnTo>
                    <a:lnTo>
                      <a:pt x="22042" y="20111"/>
                    </a:lnTo>
                    <a:lnTo>
                      <a:pt x="23045" y="20111"/>
                    </a:lnTo>
                    <a:cubicBezTo>
                      <a:pt x="25645" y="15190"/>
                      <a:pt x="28691" y="10826"/>
                      <a:pt x="32275" y="7149"/>
                    </a:cubicBezTo>
                    <a:cubicBezTo>
                      <a:pt x="36936" y="2377"/>
                      <a:pt x="41299" y="0"/>
                      <a:pt x="45403" y="0"/>
                    </a:cubicBezTo>
                    <a:cubicBezTo>
                      <a:pt x="48003" y="0"/>
                      <a:pt x="50064" y="891"/>
                      <a:pt x="51513" y="2711"/>
                    </a:cubicBezTo>
                    <a:cubicBezTo>
                      <a:pt x="52479" y="3974"/>
                      <a:pt x="53946" y="6444"/>
                      <a:pt x="52497" y="11940"/>
                    </a:cubicBezTo>
                    <a:lnTo>
                      <a:pt x="42785" y="46128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8309235D-73A6-4B57-8005-7422B0D42AB4}"/>
                  </a:ext>
                </a:extLst>
              </p:cNvPr>
              <p:cNvSpPr/>
              <p:nvPr/>
            </p:nvSpPr>
            <p:spPr>
              <a:xfrm>
                <a:off x="6807606" y="477161"/>
                <a:ext cx="53060" cy="64214"/>
              </a:xfrm>
              <a:custGeom>
                <a:avLst/>
                <a:gdLst>
                  <a:gd name="connsiteX0" fmla="*/ 27279 w 53060"/>
                  <a:gd name="connsiteY0" fmla="*/ 64178 h 64214"/>
                  <a:gd name="connsiteX1" fmla="*/ 36063 w 53060"/>
                  <a:gd name="connsiteY1" fmla="*/ 33593 h 64214"/>
                  <a:gd name="connsiteX2" fmla="*/ 35301 w 53060"/>
                  <a:gd name="connsiteY2" fmla="*/ 32312 h 64214"/>
                  <a:gd name="connsiteX3" fmla="*/ 26611 w 53060"/>
                  <a:gd name="connsiteY3" fmla="*/ 40631 h 64214"/>
                  <a:gd name="connsiteX4" fmla="*/ 19666 w 53060"/>
                  <a:gd name="connsiteY4" fmla="*/ 50139 h 64214"/>
                  <a:gd name="connsiteX5" fmla="*/ 15599 w 53060"/>
                  <a:gd name="connsiteY5" fmla="*/ 64215 h 64214"/>
                  <a:gd name="connsiteX6" fmla="*/ 0 w 53060"/>
                  <a:gd name="connsiteY6" fmla="*/ 64215 h 64214"/>
                  <a:gd name="connsiteX7" fmla="*/ 18570 w 53060"/>
                  <a:gd name="connsiteY7" fmla="*/ 0 h 64214"/>
                  <a:gd name="connsiteX8" fmla="*/ 34057 w 53060"/>
                  <a:gd name="connsiteY8" fmla="*/ 0 h 64214"/>
                  <a:gd name="connsiteX9" fmla="*/ 21968 w 53060"/>
                  <a:gd name="connsiteY9" fmla="*/ 38198 h 64214"/>
                  <a:gd name="connsiteX10" fmla="*/ 22971 w 53060"/>
                  <a:gd name="connsiteY10" fmla="*/ 38198 h 64214"/>
                  <a:gd name="connsiteX11" fmla="*/ 32219 w 53060"/>
                  <a:gd name="connsiteY11" fmla="*/ 25218 h 64214"/>
                  <a:gd name="connsiteX12" fmla="*/ 45348 w 53060"/>
                  <a:gd name="connsiteY12" fmla="*/ 18050 h 64214"/>
                  <a:gd name="connsiteX13" fmla="*/ 51476 w 53060"/>
                  <a:gd name="connsiteY13" fmla="*/ 20798 h 64214"/>
                  <a:gd name="connsiteX14" fmla="*/ 52460 w 53060"/>
                  <a:gd name="connsiteY14" fmla="*/ 30028 h 64214"/>
                  <a:gd name="connsiteX15" fmla="*/ 42767 w 53060"/>
                  <a:gd name="connsiteY15" fmla="*/ 64196 h 64214"/>
                  <a:gd name="connsiteX16" fmla="*/ 27279 w 53060"/>
                  <a:gd name="connsiteY16" fmla="*/ 64196 h 6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060" h="64214">
                    <a:moveTo>
                      <a:pt x="27279" y="64178"/>
                    </a:moveTo>
                    <a:cubicBezTo>
                      <a:pt x="27279" y="64178"/>
                      <a:pt x="35060" y="38365"/>
                      <a:pt x="36063" y="33593"/>
                    </a:cubicBezTo>
                    <a:cubicBezTo>
                      <a:pt x="36063" y="33593"/>
                      <a:pt x="36601" y="31773"/>
                      <a:pt x="35301" y="32312"/>
                    </a:cubicBezTo>
                    <a:cubicBezTo>
                      <a:pt x="34020" y="32813"/>
                      <a:pt x="30752" y="35896"/>
                      <a:pt x="26611" y="40631"/>
                    </a:cubicBezTo>
                    <a:cubicBezTo>
                      <a:pt x="22432" y="45348"/>
                      <a:pt x="20130" y="48560"/>
                      <a:pt x="19666" y="50139"/>
                    </a:cubicBezTo>
                    <a:lnTo>
                      <a:pt x="15599" y="64215"/>
                    </a:lnTo>
                    <a:lnTo>
                      <a:pt x="0" y="64215"/>
                    </a:lnTo>
                    <a:lnTo>
                      <a:pt x="18570" y="0"/>
                    </a:lnTo>
                    <a:lnTo>
                      <a:pt x="34057" y="0"/>
                    </a:lnTo>
                    <a:cubicBezTo>
                      <a:pt x="30566" y="12832"/>
                      <a:pt x="26518" y="25534"/>
                      <a:pt x="21968" y="38198"/>
                    </a:cubicBezTo>
                    <a:lnTo>
                      <a:pt x="22971" y="38198"/>
                    </a:lnTo>
                    <a:cubicBezTo>
                      <a:pt x="25571" y="33277"/>
                      <a:pt x="28616" y="28932"/>
                      <a:pt x="32219" y="25218"/>
                    </a:cubicBezTo>
                    <a:cubicBezTo>
                      <a:pt x="36898" y="20445"/>
                      <a:pt x="41244" y="18050"/>
                      <a:pt x="45348" y="18050"/>
                    </a:cubicBezTo>
                    <a:cubicBezTo>
                      <a:pt x="47966" y="18050"/>
                      <a:pt x="50046" y="18960"/>
                      <a:pt x="51476" y="20798"/>
                    </a:cubicBezTo>
                    <a:cubicBezTo>
                      <a:pt x="52441" y="22042"/>
                      <a:pt x="53890" y="24531"/>
                      <a:pt x="52460" y="30028"/>
                    </a:cubicBezTo>
                    <a:lnTo>
                      <a:pt x="42767" y="64196"/>
                    </a:lnTo>
                    <a:lnTo>
                      <a:pt x="27279" y="64196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732BB957-DCC4-4ADC-A06F-FD2CB1C921D5}"/>
                  </a:ext>
                </a:extLst>
              </p:cNvPr>
              <p:cNvSpPr/>
              <p:nvPr/>
            </p:nvSpPr>
            <p:spPr>
              <a:xfrm>
                <a:off x="7345762" y="477142"/>
                <a:ext cx="53079" cy="64214"/>
              </a:xfrm>
              <a:custGeom>
                <a:avLst/>
                <a:gdLst>
                  <a:gd name="connsiteX0" fmla="*/ 27298 w 53079"/>
                  <a:gd name="connsiteY0" fmla="*/ 64196 h 64214"/>
                  <a:gd name="connsiteX1" fmla="*/ 36044 w 53079"/>
                  <a:gd name="connsiteY1" fmla="*/ 33593 h 64214"/>
                  <a:gd name="connsiteX2" fmla="*/ 35301 w 53079"/>
                  <a:gd name="connsiteY2" fmla="*/ 32312 h 64214"/>
                  <a:gd name="connsiteX3" fmla="*/ 26592 w 53079"/>
                  <a:gd name="connsiteY3" fmla="*/ 40612 h 64214"/>
                  <a:gd name="connsiteX4" fmla="*/ 19666 w 53079"/>
                  <a:gd name="connsiteY4" fmla="*/ 50157 h 64214"/>
                  <a:gd name="connsiteX5" fmla="*/ 15580 w 53079"/>
                  <a:gd name="connsiteY5" fmla="*/ 64196 h 64214"/>
                  <a:gd name="connsiteX6" fmla="*/ 0 w 53079"/>
                  <a:gd name="connsiteY6" fmla="*/ 64196 h 64214"/>
                  <a:gd name="connsiteX7" fmla="*/ 18570 w 53079"/>
                  <a:gd name="connsiteY7" fmla="*/ 0 h 64214"/>
                  <a:gd name="connsiteX8" fmla="*/ 34076 w 53079"/>
                  <a:gd name="connsiteY8" fmla="*/ 0 h 64214"/>
                  <a:gd name="connsiteX9" fmla="*/ 21987 w 53079"/>
                  <a:gd name="connsiteY9" fmla="*/ 38217 h 64214"/>
                  <a:gd name="connsiteX10" fmla="*/ 22990 w 53079"/>
                  <a:gd name="connsiteY10" fmla="*/ 38217 h 64214"/>
                  <a:gd name="connsiteX11" fmla="*/ 32237 w 53079"/>
                  <a:gd name="connsiteY11" fmla="*/ 25236 h 64214"/>
                  <a:gd name="connsiteX12" fmla="*/ 45366 w 53079"/>
                  <a:gd name="connsiteY12" fmla="*/ 18087 h 64214"/>
                  <a:gd name="connsiteX13" fmla="*/ 51494 w 53079"/>
                  <a:gd name="connsiteY13" fmla="*/ 20817 h 64214"/>
                  <a:gd name="connsiteX14" fmla="*/ 52479 w 53079"/>
                  <a:gd name="connsiteY14" fmla="*/ 30028 h 64214"/>
                  <a:gd name="connsiteX15" fmla="*/ 42785 w 53079"/>
                  <a:gd name="connsiteY15" fmla="*/ 64215 h 64214"/>
                  <a:gd name="connsiteX16" fmla="*/ 27298 w 53079"/>
                  <a:gd name="connsiteY16" fmla="*/ 64215 h 6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079" h="64214">
                    <a:moveTo>
                      <a:pt x="27298" y="64196"/>
                    </a:moveTo>
                    <a:cubicBezTo>
                      <a:pt x="27298" y="64196"/>
                      <a:pt x="35060" y="38347"/>
                      <a:pt x="36044" y="33593"/>
                    </a:cubicBezTo>
                    <a:cubicBezTo>
                      <a:pt x="36044" y="33593"/>
                      <a:pt x="36620" y="31773"/>
                      <a:pt x="35301" y="32312"/>
                    </a:cubicBezTo>
                    <a:cubicBezTo>
                      <a:pt x="34002" y="32813"/>
                      <a:pt x="30770" y="35914"/>
                      <a:pt x="26592" y="40612"/>
                    </a:cubicBezTo>
                    <a:cubicBezTo>
                      <a:pt x="22432" y="45348"/>
                      <a:pt x="20148" y="48523"/>
                      <a:pt x="19666" y="50157"/>
                    </a:cubicBezTo>
                    <a:lnTo>
                      <a:pt x="15580" y="64196"/>
                    </a:lnTo>
                    <a:lnTo>
                      <a:pt x="0" y="64196"/>
                    </a:lnTo>
                    <a:lnTo>
                      <a:pt x="18570" y="0"/>
                    </a:lnTo>
                    <a:lnTo>
                      <a:pt x="34076" y="0"/>
                    </a:lnTo>
                    <a:cubicBezTo>
                      <a:pt x="30603" y="12795"/>
                      <a:pt x="26555" y="25534"/>
                      <a:pt x="21987" y="38217"/>
                    </a:cubicBezTo>
                    <a:lnTo>
                      <a:pt x="22990" y="38217"/>
                    </a:lnTo>
                    <a:cubicBezTo>
                      <a:pt x="25589" y="33277"/>
                      <a:pt x="28635" y="28932"/>
                      <a:pt x="32237" y="25236"/>
                    </a:cubicBezTo>
                    <a:cubicBezTo>
                      <a:pt x="36898" y="20483"/>
                      <a:pt x="41281" y="18087"/>
                      <a:pt x="45366" y="18087"/>
                    </a:cubicBezTo>
                    <a:cubicBezTo>
                      <a:pt x="47966" y="18087"/>
                      <a:pt x="50009" y="18997"/>
                      <a:pt x="51494" y="20817"/>
                    </a:cubicBezTo>
                    <a:cubicBezTo>
                      <a:pt x="52460" y="22080"/>
                      <a:pt x="53908" y="24549"/>
                      <a:pt x="52479" y="30028"/>
                    </a:cubicBezTo>
                    <a:lnTo>
                      <a:pt x="42785" y="64215"/>
                    </a:lnTo>
                    <a:lnTo>
                      <a:pt x="27298" y="64215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A2A34EC-9B59-4691-8890-1F5C11D93086}"/>
                </a:ext>
              </a:extLst>
            </p:cNvPr>
            <p:cNvGrpSpPr/>
            <p:nvPr userDrawn="1"/>
          </p:nvGrpSpPr>
          <p:grpSpPr>
            <a:xfrm>
              <a:off x="7934730" y="127323"/>
              <a:ext cx="345436" cy="299160"/>
              <a:chOff x="6732027" y="127323"/>
              <a:chExt cx="345436" cy="299160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9927FEB-40C0-46A5-9DA7-E5B9D512AFDF}"/>
                  </a:ext>
                </a:extLst>
              </p:cNvPr>
              <p:cNvSpPr/>
              <p:nvPr/>
            </p:nvSpPr>
            <p:spPr>
              <a:xfrm>
                <a:off x="6732027" y="326763"/>
                <a:ext cx="172718" cy="99720"/>
              </a:xfrm>
              <a:custGeom>
                <a:avLst/>
                <a:gdLst>
                  <a:gd name="connsiteX0" fmla="*/ 115171 w 172718"/>
                  <a:gd name="connsiteY0" fmla="*/ 99720 h 99720"/>
                  <a:gd name="connsiteX1" fmla="*/ 0 w 172718"/>
                  <a:gd name="connsiteY1" fmla="*/ 99720 h 99720"/>
                  <a:gd name="connsiteX2" fmla="*/ 57585 w 172718"/>
                  <a:gd name="connsiteY2" fmla="*/ 0 h 99720"/>
                  <a:gd name="connsiteX3" fmla="*/ 172719 w 172718"/>
                  <a:gd name="connsiteY3" fmla="*/ 0 h 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18" h="99720">
                    <a:moveTo>
                      <a:pt x="115171" y="99720"/>
                    </a:moveTo>
                    <a:lnTo>
                      <a:pt x="0" y="99720"/>
                    </a:lnTo>
                    <a:lnTo>
                      <a:pt x="57585" y="0"/>
                    </a:lnTo>
                    <a:lnTo>
                      <a:pt x="17271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A76E601-5909-4AFD-A9C1-6A73D437D005}"/>
                  </a:ext>
                </a:extLst>
              </p:cNvPr>
              <p:cNvSpPr/>
              <p:nvPr/>
            </p:nvSpPr>
            <p:spPr>
              <a:xfrm>
                <a:off x="6904745" y="326763"/>
                <a:ext cx="172718" cy="99720"/>
              </a:xfrm>
              <a:custGeom>
                <a:avLst/>
                <a:gdLst>
                  <a:gd name="connsiteX0" fmla="*/ 57567 w 172718"/>
                  <a:gd name="connsiteY0" fmla="*/ 99720 h 99720"/>
                  <a:gd name="connsiteX1" fmla="*/ 172719 w 172718"/>
                  <a:gd name="connsiteY1" fmla="*/ 99720 h 99720"/>
                  <a:gd name="connsiteX2" fmla="*/ 115133 w 172718"/>
                  <a:gd name="connsiteY2" fmla="*/ 0 h 99720"/>
                  <a:gd name="connsiteX3" fmla="*/ 0 w 172718"/>
                  <a:gd name="connsiteY3" fmla="*/ 0 h 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18" h="99720">
                    <a:moveTo>
                      <a:pt x="57567" y="99720"/>
                    </a:moveTo>
                    <a:lnTo>
                      <a:pt x="172719" y="99720"/>
                    </a:lnTo>
                    <a:lnTo>
                      <a:pt x="115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9B4A710-DFE4-4B2C-B2D8-31D2999272DC}"/>
                  </a:ext>
                </a:extLst>
              </p:cNvPr>
              <p:cNvSpPr/>
              <p:nvPr/>
            </p:nvSpPr>
            <p:spPr>
              <a:xfrm>
                <a:off x="6847197" y="127323"/>
                <a:ext cx="115114" cy="199440"/>
              </a:xfrm>
              <a:custGeom>
                <a:avLst/>
                <a:gdLst>
                  <a:gd name="connsiteX0" fmla="*/ 115115 w 115114"/>
                  <a:gd name="connsiteY0" fmla="*/ 99720 h 199440"/>
                  <a:gd name="connsiteX1" fmla="*/ 57548 w 115114"/>
                  <a:gd name="connsiteY1" fmla="*/ 0 h 199440"/>
                  <a:gd name="connsiteX2" fmla="*/ 0 w 115114"/>
                  <a:gd name="connsiteY2" fmla="*/ 99720 h 199440"/>
                  <a:gd name="connsiteX3" fmla="*/ 57548 w 115114"/>
                  <a:gd name="connsiteY3" fmla="*/ 199441 h 1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114" h="199440">
                    <a:moveTo>
                      <a:pt x="115115" y="99720"/>
                    </a:moveTo>
                    <a:lnTo>
                      <a:pt x="57548" y="0"/>
                    </a:lnTo>
                    <a:lnTo>
                      <a:pt x="0" y="99720"/>
                    </a:lnTo>
                    <a:lnTo>
                      <a:pt x="57548" y="199441"/>
                    </a:lnTo>
                    <a:close/>
                  </a:path>
                </a:pathLst>
              </a:custGeom>
              <a:solidFill>
                <a:srgbClr val="FF0000"/>
              </a:solidFill>
              <a:ln w="1270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6E14946-72E9-48D3-BF00-444B8EEFC092}"/>
                </a:ext>
              </a:extLst>
            </p:cNvPr>
            <p:cNvGrpSpPr/>
            <p:nvPr userDrawn="1"/>
          </p:nvGrpSpPr>
          <p:grpSpPr>
            <a:xfrm>
              <a:off x="8312312" y="214508"/>
              <a:ext cx="654477" cy="214037"/>
              <a:chOff x="7109609" y="214508"/>
              <a:chExt cx="654477" cy="214037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B02E5A2-CDD2-4D0E-AB8B-388F43749780}"/>
                  </a:ext>
                </a:extLst>
              </p:cNvPr>
              <p:cNvSpPr/>
              <p:nvPr/>
            </p:nvSpPr>
            <p:spPr>
              <a:xfrm>
                <a:off x="7109609" y="330013"/>
                <a:ext cx="72794" cy="96470"/>
              </a:xfrm>
              <a:custGeom>
                <a:avLst/>
                <a:gdLst>
                  <a:gd name="connsiteX0" fmla="*/ 19554 w 72794"/>
                  <a:gd name="connsiteY0" fmla="*/ 54001 h 96470"/>
                  <a:gd name="connsiteX1" fmla="*/ 65663 w 72794"/>
                  <a:gd name="connsiteY1" fmla="*/ 54001 h 96470"/>
                  <a:gd name="connsiteX2" fmla="*/ 65663 w 72794"/>
                  <a:gd name="connsiteY2" fmla="*/ 37307 h 96470"/>
                  <a:gd name="connsiteX3" fmla="*/ 19554 w 72794"/>
                  <a:gd name="connsiteY3" fmla="*/ 37307 h 96470"/>
                  <a:gd name="connsiteX4" fmla="*/ 19554 w 72794"/>
                  <a:gd name="connsiteY4" fmla="*/ 16713 h 96470"/>
                  <a:gd name="connsiteX5" fmla="*/ 71438 w 72794"/>
                  <a:gd name="connsiteY5" fmla="*/ 16713 h 96470"/>
                  <a:gd name="connsiteX6" fmla="*/ 71438 w 72794"/>
                  <a:gd name="connsiteY6" fmla="*/ 0 h 96470"/>
                  <a:gd name="connsiteX7" fmla="*/ 19554 w 72794"/>
                  <a:gd name="connsiteY7" fmla="*/ 0 h 96470"/>
                  <a:gd name="connsiteX8" fmla="*/ 0 w 72794"/>
                  <a:gd name="connsiteY8" fmla="*/ 0 h 96470"/>
                  <a:gd name="connsiteX9" fmla="*/ 0 w 72794"/>
                  <a:gd name="connsiteY9" fmla="*/ 16713 h 96470"/>
                  <a:gd name="connsiteX10" fmla="*/ 0 w 72794"/>
                  <a:gd name="connsiteY10" fmla="*/ 79702 h 96470"/>
                  <a:gd name="connsiteX11" fmla="*/ 0 w 72794"/>
                  <a:gd name="connsiteY11" fmla="*/ 96471 h 96470"/>
                  <a:gd name="connsiteX12" fmla="*/ 19554 w 72794"/>
                  <a:gd name="connsiteY12" fmla="*/ 96471 h 96470"/>
                  <a:gd name="connsiteX13" fmla="*/ 72794 w 72794"/>
                  <a:gd name="connsiteY13" fmla="*/ 96471 h 96470"/>
                  <a:gd name="connsiteX14" fmla="*/ 72794 w 72794"/>
                  <a:gd name="connsiteY14" fmla="*/ 79702 h 96470"/>
                  <a:gd name="connsiteX15" fmla="*/ 19554 w 72794"/>
                  <a:gd name="connsiteY15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94" h="96470">
                    <a:moveTo>
                      <a:pt x="19554" y="54001"/>
                    </a:moveTo>
                    <a:lnTo>
                      <a:pt x="65663" y="54001"/>
                    </a:lnTo>
                    <a:lnTo>
                      <a:pt x="65663" y="37307"/>
                    </a:lnTo>
                    <a:lnTo>
                      <a:pt x="19554" y="37307"/>
                    </a:lnTo>
                    <a:lnTo>
                      <a:pt x="19554" y="16713"/>
                    </a:lnTo>
                    <a:lnTo>
                      <a:pt x="71438" y="16713"/>
                    </a:lnTo>
                    <a:lnTo>
                      <a:pt x="71438" y="0"/>
                    </a:lnTo>
                    <a:lnTo>
                      <a:pt x="1955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54" y="96471"/>
                    </a:lnTo>
                    <a:lnTo>
                      <a:pt x="72794" y="96471"/>
                    </a:lnTo>
                    <a:lnTo>
                      <a:pt x="72794" y="79702"/>
                    </a:lnTo>
                    <a:lnTo>
                      <a:pt x="19554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B2FADDC-2887-4AC1-AB45-0589C4B5F9CF}"/>
                  </a:ext>
                </a:extLst>
              </p:cNvPr>
              <p:cNvSpPr/>
              <p:nvPr/>
            </p:nvSpPr>
            <p:spPr>
              <a:xfrm>
                <a:off x="7109609" y="217442"/>
                <a:ext cx="96155" cy="96452"/>
              </a:xfrm>
              <a:custGeom>
                <a:avLst/>
                <a:gdLst>
                  <a:gd name="connsiteX0" fmla="*/ 18217 w 96155"/>
                  <a:gd name="connsiteY0" fmla="*/ 24754 h 96452"/>
                  <a:gd name="connsiteX1" fmla="*/ 38681 w 96155"/>
                  <a:gd name="connsiteY1" fmla="*/ 96452 h 96452"/>
                  <a:gd name="connsiteX2" fmla="*/ 39517 w 96155"/>
                  <a:gd name="connsiteY2" fmla="*/ 96452 h 96452"/>
                  <a:gd name="connsiteX3" fmla="*/ 56657 w 96155"/>
                  <a:gd name="connsiteY3" fmla="*/ 96452 h 96452"/>
                  <a:gd name="connsiteX4" fmla="*/ 57474 w 96155"/>
                  <a:gd name="connsiteY4" fmla="*/ 96452 h 96452"/>
                  <a:gd name="connsiteX5" fmla="*/ 77938 w 96155"/>
                  <a:gd name="connsiteY5" fmla="*/ 24754 h 96452"/>
                  <a:gd name="connsiteX6" fmla="*/ 77938 w 96155"/>
                  <a:gd name="connsiteY6" fmla="*/ 96452 h 96452"/>
                  <a:gd name="connsiteX7" fmla="*/ 96155 w 96155"/>
                  <a:gd name="connsiteY7" fmla="*/ 96452 h 96452"/>
                  <a:gd name="connsiteX8" fmla="*/ 96155 w 96155"/>
                  <a:gd name="connsiteY8" fmla="*/ 0 h 96452"/>
                  <a:gd name="connsiteX9" fmla="*/ 86220 w 96155"/>
                  <a:gd name="connsiteY9" fmla="*/ 0 h 96452"/>
                  <a:gd name="connsiteX10" fmla="*/ 77659 w 96155"/>
                  <a:gd name="connsiteY10" fmla="*/ 0 h 96452"/>
                  <a:gd name="connsiteX11" fmla="*/ 68282 w 96155"/>
                  <a:gd name="connsiteY11" fmla="*/ 0 h 96452"/>
                  <a:gd name="connsiteX12" fmla="*/ 48077 w 96155"/>
                  <a:gd name="connsiteY12" fmla="*/ 67706 h 96452"/>
                  <a:gd name="connsiteX13" fmla="*/ 27892 w 96155"/>
                  <a:gd name="connsiteY13" fmla="*/ 0 h 96452"/>
                  <a:gd name="connsiteX14" fmla="*/ 18533 w 96155"/>
                  <a:gd name="connsiteY14" fmla="*/ 0 h 96452"/>
                  <a:gd name="connsiteX15" fmla="*/ 9953 w 96155"/>
                  <a:gd name="connsiteY15" fmla="*/ 0 h 96452"/>
                  <a:gd name="connsiteX16" fmla="*/ 0 w 96155"/>
                  <a:gd name="connsiteY16" fmla="*/ 0 h 96452"/>
                  <a:gd name="connsiteX17" fmla="*/ 0 w 96155"/>
                  <a:gd name="connsiteY17" fmla="*/ 96452 h 96452"/>
                  <a:gd name="connsiteX18" fmla="*/ 18217 w 96155"/>
                  <a:gd name="connsiteY18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6155" h="96452">
                    <a:moveTo>
                      <a:pt x="18217" y="24754"/>
                    </a:moveTo>
                    <a:lnTo>
                      <a:pt x="38681" y="96452"/>
                    </a:lnTo>
                    <a:lnTo>
                      <a:pt x="39517" y="96452"/>
                    </a:lnTo>
                    <a:lnTo>
                      <a:pt x="56657" y="96452"/>
                    </a:lnTo>
                    <a:lnTo>
                      <a:pt x="57474" y="96452"/>
                    </a:lnTo>
                    <a:lnTo>
                      <a:pt x="77938" y="24754"/>
                    </a:lnTo>
                    <a:lnTo>
                      <a:pt x="77938" y="96452"/>
                    </a:lnTo>
                    <a:lnTo>
                      <a:pt x="96155" y="96452"/>
                    </a:lnTo>
                    <a:lnTo>
                      <a:pt x="96155" y="0"/>
                    </a:lnTo>
                    <a:lnTo>
                      <a:pt x="86220" y="0"/>
                    </a:lnTo>
                    <a:lnTo>
                      <a:pt x="77659" y="0"/>
                    </a:lnTo>
                    <a:lnTo>
                      <a:pt x="68282" y="0"/>
                    </a:lnTo>
                    <a:lnTo>
                      <a:pt x="48077" y="67706"/>
                    </a:lnTo>
                    <a:lnTo>
                      <a:pt x="27892" y="0"/>
                    </a:lnTo>
                    <a:lnTo>
                      <a:pt x="18533" y="0"/>
                    </a:lnTo>
                    <a:lnTo>
                      <a:pt x="9953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18217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FB7AA7F-5659-4434-A975-7CCECDE271AB}"/>
                  </a:ext>
                </a:extLst>
              </p:cNvPr>
              <p:cNvSpPr/>
              <p:nvPr/>
            </p:nvSpPr>
            <p:spPr>
              <a:xfrm>
                <a:off x="7552464" y="217442"/>
                <a:ext cx="19442" cy="96452"/>
              </a:xfrm>
              <a:custGeom>
                <a:avLst/>
                <a:gdLst>
                  <a:gd name="connsiteX0" fmla="*/ 0 w 19442"/>
                  <a:gd name="connsiteY0" fmla="*/ 0 h 96452"/>
                  <a:gd name="connsiteX1" fmla="*/ 19443 w 19442"/>
                  <a:gd name="connsiteY1" fmla="*/ 0 h 96452"/>
                  <a:gd name="connsiteX2" fmla="*/ 19443 w 19442"/>
                  <a:gd name="connsiteY2" fmla="*/ 96452 h 96452"/>
                  <a:gd name="connsiteX3" fmla="*/ 0 w 19442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" h="96452">
                    <a:moveTo>
                      <a:pt x="0" y="0"/>
                    </a:moveTo>
                    <a:lnTo>
                      <a:pt x="19443" y="0"/>
                    </a:lnTo>
                    <a:lnTo>
                      <a:pt x="19443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BA7935-D659-4989-8A1D-8DEBBA73C20C}"/>
                  </a:ext>
                </a:extLst>
              </p:cNvPr>
              <p:cNvSpPr/>
              <p:nvPr/>
            </p:nvSpPr>
            <p:spPr>
              <a:xfrm>
                <a:off x="7568304" y="330013"/>
                <a:ext cx="19424" cy="96470"/>
              </a:xfrm>
              <a:custGeom>
                <a:avLst/>
                <a:gdLst>
                  <a:gd name="connsiteX0" fmla="*/ 0 w 19424"/>
                  <a:gd name="connsiteY0" fmla="*/ 0 h 96470"/>
                  <a:gd name="connsiteX1" fmla="*/ 19424 w 19424"/>
                  <a:gd name="connsiteY1" fmla="*/ 0 h 96470"/>
                  <a:gd name="connsiteX2" fmla="*/ 19424 w 19424"/>
                  <a:gd name="connsiteY2" fmla="*/ 96471 h 96470"/>
                  <a:gd name="connsiteX3" fmla="*/ 0 w 19424"/>
                  <a:gd name="connsiteY3" fmla="*/ 96471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4" h="96470">
                    <a:moveTo>
                      <a:pt x="0" y="0"/>
                    </a:moveTo>
                    <a:lnTo>
                      <a:pt x="19424" y="0"/>
                    </a:lnTo>
                    <a:lnTo>
                      <a:pt x="19424" y="96471"/>
                    </a:lnTo>
                    <a:lnTo>
                      <a:pt x="0" y="96471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2AE5499-10A5-4ED4-940E-2C395B83716C}"/>
                  </a:ext>
                </a:extLst>
              </p:cNvPr>
              <p:cNvSpPr/>
              <p:nvPr/>
            </p:nvSpPr>
            <p:spPr>
              <a:xfrm>
                <a:off x="7744644" y="217442"/>
                <a:ext cx="19442" cy="96452"/>
              </a:xfrm>
              <a:custGeom>
                <a:avLst/>
                <a:gdLst>
                  <a:gd name="connsiteX0" fmla="*/ 0 w 19442"/>
                  <a:gd name="connsiteY0" fmla="*/ 0 h 96452"/>
                  <a:gd name="connsiteX1" fmla="*/ 19443 w 19442"/>
                  <a:gd name="connsiteY1" fmla="*/ 0 h 96452"/>
                  <a:gd name="connsiteX2" fmla="*/ 19443 w 19442"/>
                  <a:gd name="connsiteY2" fmla="*/ 96452 h 96452"/>
                  <a:gd name="connsiteX3" fmla="*/ 0 w 19442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" h="96452">
                    <a:moveTo>
                      <a:pt x="0" y="0"/>
                    </a:moveTo>
                    <a:lnTo>
                      <a:pt x="19443" y="0"/>
                    </a:lnTo>
                    <a:lnTo>
                      <a:pt x="19443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81BB203-D30D-44DC-94E8-99F72F179F9A}"/>
                  </a:ext>
                </a:extLst>
              </p:cNvPr>
              <p:cNvSpPr/>
              <p:nvPr/>
            </p:nvSpPr>
            <p:spPr>
              <a:xfrm>
                <a:off x="7213526" y="217442"/>
                <a:ext cx="19424" cy="96452"/>
              </a:xfrm>
              <a:custGeom>
                <a:avLst/>
                <a:gdLst>
                  <a:gd name="connsiteX0" fmla="*/ 0 w 19424"/>
                  <a:gd name="connsiteY0" fmla="*/ 0 h 96452"/>
                  <a:gd name="connsiteX1" fmla="*/ 19424 w 19424"/>
                  <a:gd name="connsiteY1" fmla="*/ 0 h 96452"/>
                  <a:gd name="connsiteX2" fmla="*/ 19424 w 19424"/>
                  <a:gd name="connsiteY2" fmla="*/ 96452 h 96452"/>
                  <a:gd name="connsiteX3" fmla="*/ 0 w 19424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4" h="96452">
                    <a:moveTo>
                      <a:pt x="0" y="0"/>
                    </a:moveTo>
                    <a:lnTo>
                      <a:pt x="19424" y="0"/>
                    </a:lnTo>
                    <a:lnTo>
                      <a:pt x="19424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AB90161-C740-4642-9A39-E7BB6B6509F6}"/>
                  </a:ext>
                </a:extLst>
              </p:cNvPr>
              <p:cNvSpPr/>
              <p:nvPr/>
            </p:nvSpPr>
            <p:spPr>
              <a:xfrm>
                <a:off x="7659742" y="217442"/>
                <a:ext cx="76879" cy="96452"/>
              </a:xfrm>
              <a:custGeom>
                <a:avLst/>
                <a:gdLst>
                  <a:gd name="connsiteX0" fmla="*/ 57752 w 76879"/>
                  <a:gd name="connsiteY0" fmla="*/ 37623 h 96452"/>
                  <a:gd name="connsiteX1" fmla="*/ 19127 w 76879"/>
                  <a:gd name="connsiteY1" fmla="*/ 37623 h 96452"/>
                  <a:gd name="connsiteX2" fmla="*/ 19127 w 76879"/>
                  <a:gd name="connsiteY2" fmla="*/ 0 h 96452"/>
                  <a:gd name="connsiteX3" fmla="*/ 0 w 76879"/>
                  <a:gd name="connsiteY3" fmla="*/ 0 h 96452"/>
                  <a:gd name="connsiteX4" fmla="*/ 0 w 76879"/>
                  <a:gd name="connsiteY4" fmla="*/ 96452 h 96452"/>
                  <a:gd name="connsiteX5" fmla="*/ 19127 w 76879"/>
                  <a:gd name="connsiteY5" fmla="*/ 96452 h 96452"/>
                  <a:gd name="connsiteX6" fmla="*/ 19127 w 76879"/>
                  <a:gd name="connsiteY6" fmla="*/ 54354 h 96452"/>
                  <a:gd name="connsiteX7" fmla="*/ 57752 w 76879"/>
                  <a:gd name="connsiteY7" fmla="*/ 54354 h 96452"/>
                  <a:gd name="connsiteX8" fmla="*/ 57752 w 76879"/>
                  <a:gd name="connsiteY8" fmla="*/ 96452 h 96452"/>
                  <a:gd name="connsiteX9" fmla="*/ 76879 w 76879"/>
                  <a:gd name="connsiteY9" fmla="*/ 96452 h 96452"/>
                  <a:gd name="connsiteX10" fmla="*/ 76879 w 76879"/>
                  <a:gd name="connsiteY10" fmla="*/ 0 h 96452"/>
                  <a:gd name="connsiteX11" fmla="*/ 57752 w 76879"/>
                  <a:gd name="connsiteY11" fmla="*/ 0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879" h="96452">
                    <a:moveTo>
                      <a:pt x="57752" y="37623"/>
                    </a:moveTo>
                    <a:lnTo>
                      <a:pt x="19127" y="37623"/>
                    </a:lnTo>
                    <a:lnTo>
                      <a:pt x="19127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19127" y="96452"/>
                    </a:lnTo>
                    <a:lnTo>
                      <a:pt x="19127" y="54354"/>
                    </a:lnTo>
                    <a:lnTo>
                      <a:pt x="57752" y="54354"/>
                    </a:lnTo>
                    <a:lnTo>
                      <a:pt x="57752" y="96452"/>
                    </a:lnTo>
                    <a:lnTo>
                      <a:pt x="76879" y="96452"/>
                    </a:lnTo>
                    <a:lnTo>
                      <a:pt x="76879" y="0"/>
                    </a:lnTo>
                    <a:lnTo>
                      <a:pt x="577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272CD18-CB0B-4D04-96D5-B40A0137AEE5}"/>
                  </a:ext>
                </a:extLst>
              </p:cNvPr>
              <p:cNvSpPr/>
              <p:nvPr/>
            </p:nvSpPr>
            <p:spPr>
              <a:xfrm>
                <a:off x="7238112" y="217442"/>
                <a:ext cx="67000" cy="96452"/>
              </a:xfrm>
              <a:custGeom>
                <a:avLst/>
                <a:gdLst>
                  <a:gd name="connsiteX0" fmla="*/ 23584 w 67000"/>
                  <a:gd name="connsiteY0" fmla="*/ 96452 h 96452"/>
                  <a:gd name="connsiteX1" fmla="*/ 43416 w 67000"/>
                  <a:gd name="connsiteY1" fmla="*/ 96452 h 96452"/>
                  <a:gd name="connsiteX2" fmla="*/ 43416 w 67000"/>
                  <a:gd name="connsiteY2" fmla="*/ 16713 h 96452"/>
                  <a:gd name="connsiteX3" fmla="*/ 67000 w 67000"/>
                  <a:gd name="connsiteY3" fmla="*/ 16713 h 96452"/>
                  <a:gd name="connsiteX4" fmla="*/ 67000 w 67000"/>
                  <a:gd name="connsiteY4" fmla="*/ 0 h 96452"/>
                  <a:gd name="connsiteX5" fmla="*/ 43416 w 67000"/>
                  <a:gd name="connsiteY5" fmla="*/ 0 h 96452"/>
                  <a:gd name="connsiteX6" fmla="*/ 23584 w 67000"/>
                  <a:gd name="connsiteY6" fmla="*/ 0 h 96452"/>
                  <a:gd name="connsiteX7" fmla="*/ 0 w 67000"/>
                  <a:gd name="connsiteY7" fmla="*/ 0 h 96452"/>
                  <a:gd name="connsiteX8" fmla="*/ 0 w 67000"/>
                  <a:gd name="connsiteY8" fmla="*/ 16713 h 96452"/>
                  <a:gd name="connsiteX9" fmla="*/ 23584 w 67000"/>
                  <a:gd name="connsiteY9" fmla="*/ 16713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00" h="96452">
                    <a:moveTo>
                      <a:pt x="23584" y="96452"/>
                    </a:moveTo>
                    <a:lnTo>
                      <a:pt x="43416" y="96452"/>
                    </a:lnTo>
                    <a:lnTo>
                      <a:pt x="43416" y="16713"/>
                    </a:lnTo>
                    <a:lnTo>
                      <a:pt x="67000" y="16713"/>
                    </a:lnTo>
                    <a:lnTo>
                      <a:pt x="67000" y="0"/>
                    </a:lnTo>
                    <a:lnTo>
                      <a:pt x="43416" y="0"/>
                    </a:lnTo>
                    <a:lnTo>
                      <a:pt x="2358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23584" y="16713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003AAF2-2B27-4893-A0CC-BDA5D6873888}"/>
                  </a:ext>
                </a:extLst>
              </p:cNvPr>
              <p:cNvSpPr/>
              <p:nvPr/>
            </p:nvSpPr>
            <p:spPr>
              <a:xfrm>
                <a:off x="7415344" y="330013"/>
                <a:ext cx="67000" cy="96470"/>
              </a:xfrm>
              <a:custGeom>
                <a:avLst/>
                <a:gdLst>
                  <a:gd name="connsiteX0" fmla="*/ 23584 w 67000"/>
                  <a:gd name="connsiteY0" fmla="*/ 96471 h 96470"/>
                  <a:gd name="connsiteX1" fmla="*/ 43416 w 67000"/>
                  <a:gd name="connsiteY1" fmla="*/ 96471 h 96470"/>
                  <a:gd name="connsiteX2" fmla="*/ 43416 w 67000"/>
                  <a:gd name="connsiteY2" fmla="*/ 16713 h 96470"/>
                  <a:gd name="connsiteX3" fmla="*/ 67000 w 67000"/>
                  <a:gd name="connsiteY3" fmla="*/ 16713 h 96470"/>
                  <a:gd name="connsiteX4" fmla="*/ 67000 w 67000"/>
                  <a:gd name="connsiteY4" fmla="*/ 0 h 96470"/>
                  <a:gd name="connsiteX5" fmla="*/ 43416 w 67000"/>
                  <a:gd name="connsiteY5" fmla="*/ 0 h 96470"/>
                  <a:gd name="connsiteX6" fmla="*/ 23584 w 67000"/>
                  <a:gd name="connsiteY6" fmla="*/ 0 h 96470"/>
                  <a:gd name="connsiteX7" fmla="*/ 0 w 67000"/>
                  <a:gd name="connsiteY7" fmla="*/ 0 h 96470"/>
                  <a:gd name="connsiteX8" fmla="*/ 0 w 67000"/>
                  <a:gd name="connsiteY8" fmla="*/ 16713 h 96470"/>
                  <a:gd name="connsiteX9" fmla="*/ 23584 w 67000"/>
                  <a:gd name="connsiteY9" fmla="*/ 16713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00" h="96470">
                    <a:moveTo>
                      <a:pt x="23584" y="96471"/>
                    </a:moveTo>
                    <a:lnTo>
                      <a:pt x="43416" y="96471"/>
                    </a:lnTo>
                    <a:lnTo>
                      <a:pt x="43416" y="16713"/>
                    </a:lnTo>
                    <a:lnTo>
                      <a:pt x="67000" y="16713"/>
                    </a:lnTo>
                    <a:lnTo>
                      <a:pt x="67000" y="0"/>
                    </a:lnTo>
                    <a:lnTo>
                      <a:pt x="43416" y="0"/>
                    </a:lnTo>
                    <a:lnTo>
                      <a:pt x="2358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23584" y="16713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B166E40-42D8-42B1-9B26-FB2E805E8804}"/>
                  </a:ext>
                </a:extLst>
              </p:cNvPr>
              <p:cNvSpPr/>
              <p:nvPr/>
            </p:nvSpPr>
            <p:spPr>
              <a:xfrm>
                <a:off x="7387637" y="217442"/>
                <a:ext cx="76508" cy="99163"/>
              </a:xfrm>
              <a:custGeom>
                <a:avLst/>
                <a:gdLst>
                  <a:gd name="connsiteX0" fmla="*/ 38050 w 76508"/>
                  <a:gd name="connsiteY0" fmla="*/ 99163 h 99163"/>
                  <a:gd name="connsiteX1" fmla="*/ 76508 w 76508"/>
                  <a:gd name="connsiteY1" fmla="*/ 66369 h 99163"/>
                  <a:gd name="connsiteX2" fmla="*/ 76508 w 76508"/>
                  <a:gd name="connsiteY2" fmla="*/ 0 h 99163"/>
                  <a:gd name="connsiteX3" fmla="*/ 57084 w 76508"/>
                  <a:gd name="connsiteY3" fmla="*/ 0 h 99163"/>
                  <a:gd name="connsiteX4" fmla="*/ 57084 w 76508"/>
                  <a:gd name="connsiteY4" fmla="*/ 68114 h 99163"/>
                  <a:gd name="connsiteX5" fmla="*/ 38031 w 76508"/>
                  <a:gd name="connsiteY5" fmla="*/ 83342 h 99163"/>
                  <a:gd name="connsiteX6" fmla="*/ 19108 w 76508"/>
                  <a:gd name="connsiteY6" fmla="*/ 68114 h 99163"/>
                  <a:gd name="connsiteX7" fmla="*/ 19108 w 76508"/>
                  <a:gd name="connsiteY7" fmla="*/ 0 h 99163"/>
                  <a:gd name="connsiteX8" fmla="*/ 0 w 76508"/>
                  <a:gd name="connsiteY8" fmla="*/ 0 h 99163"/>
                  <a:gd name="connsiteX9" fmla="*/ 0 w 76508"/>
                  <a:gd name="connsiteY9" fmla="*/ 66369 h 99163"/>
                  <a:gd name="connsiteX10" fmla="*/ 38050 w 76508"/>
                  <a:gd name="connsiteY10" fmla="*/ 99163 h 9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508" h="99163">
                    <a:moveTo>
                      <a:pt x="38050" y="99163"/>
                    </a:moveTo>
                    <a:cubicBezTo>
                      <a:pt x="62785" y="99163"/>
                      <a:pt x="76508" y="87910"/>
                      <a:pt x="76508" y="66369"/>
                    </a:cubicBezTo>
                    <a:lnTo>
                      <a:pt x="76508" y="0"/>
                    </a:lnTo>
                    <a:lnTo>
                      <a:pt x="57084" y="0"/>
                    </a:lnTo>
                    <a:lnTo>
                      <a:pt x="57084" y="68114"/>
                    </a:lnTo>
                    <a:cubicBezTo>
                      <a:pt x="57084" y="76415"/>
                      <a:pt x="50102" y="83342"/>
                      <a:pt x="38031" y="83342"/>
                    </a:cubicBezTo>
                    <a:cubicBezTo>
                      <a:pt x="23398" y="83342"/>
                      <a:pt x="19108" y="75171"/>
                      <a:pt x="19108" y="68114"/>
                    </a:cubicBezTo>
                    <a:lnTo>
                      <a:pt x="19108" y="0"/>
                    </a:lnTo>
                    <a:lnTo>
                      <a:pt x="0" y="0"/>
                    </a:lnTo>
                    <a:lnTo>
                      <a:pt x="0" y="66369"/>
                    </a:lnTo>
                    <a:cubicBezTo>
                      <a:pt x="0" y="89525"/>
                      <a:pt x="14392" y="99163"/>
                      <a:pt x="38050" y="99163"/>
                    </a:cubicBezTo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3624E05-946B-405B-BF0C-7C8C6405082F}"/>
                  </a:ext>
                </a:extLst>
              </p:cNvPr>
              <p:cNvSpPr/>
              <p:nvPr/>
            </p:nvSpPr>
            <p:spPr>
              <a:xfrm>
                <a:off x="7259263" y="330013"/>
                <a:ext cx="72775" cy="96470"/>
              </a:xfrm>
              <a:custGeom>
                <a:avLst/>
                <a:gdLst>
                  <a:gd name="connsiteX0" fmla="*/ 19536 w 72775"/>
                  <a:gd name="connsiteY0" fmla="*/ 54001 h 96470"/>
                  <a:gd name="connsiteX1" fmla="*/ 65682 w 72775"/>
                  <a:gd name="connsiteY1" fmla="*/ 54001 h 96470"/>
                  <a:gd name="connsiteX2" fmla="*/ 65682 w 72775"/>
                  <a:gd name="connsiteY2" fmla="*/ 37307 h 96470"/>
                  <a:gd name="connsiteX3" fmla="*/ 19536 w 72775"/>
                  <a:gd name="connsiteY3" fmla="*/ 37307 h 96470"/>
                  <a:gd name="connsiteX4" fmla="*/ 19536 w 72775"/>
                  <a:gd name="connsiteY4" fmla="*/ 16713 h 96470"/>
                  <a:gd name="connsiteX5" fmla="*/ 71438 w 72775"/>
                  <a:gd name="connsiteY5" fmla="*/ 16713 h 96470"/>
                  <a:gd name="connsiteX6" fmla="*/ 71438 w 72775"/>
                  <a:gd name="connsiteY6" fmla="*/ 0 h 96470"/>
                  <a:gd name="connsiteX7" fmla="*/ 19536 w 72775"/>
                  <a:gd name="connsiteY7" fmla="*/ 0 h 96470"/>
                  <a:gd name="connsiteX8" fmla="*/ 0 w 72775"/>
                  <a:gd name="connsiteY8" fmla="*/ 0 h 96470"/>
                  <a:gd name="connsiteX9" fmla="*/ 0 w 72775"/>
                  <a:gd name="connsiteY9" fmla="*/ 16713 h 96470"/>
                  <a:gd name="connsiteX10" fmla="*/ 0 w 72775"/>
                  <a:gd name="connsiteY10" fmla="*/ 79702 h 96470"/>
                  <a:gd name="connsiteX11" fmla="*/ 0 w 72775"/>
                  <a:gd name="connsiteY11" fmla="*/ 96471 h 96470"/>
                  <a:gd name="connsiteX12" fmla="*/ 19536 w 72775"/>
                  <a:gd name="connsiteY12" fmla="*/ 96471 h 96470"/>
                  <a:gd name="connsiteX13" fmla="*/ 72776 w 72775"/>
                  <a:gd name="connsiteY13" fmla="*/ 96471 h 96470"/>
                  <a:gd name="connsiteX14" fmla="*/ 72776 w 72775"/>
                  <a:gd name="connsiteY14" fmla="*/ 79702 h 96470"/>
                  <a:gd name="connsiteX15" fmla="*/ 19536 w 72775"/>
                  <a:gd name="connsiteY15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75" h="96470">
                    <a:moveTo>
                      <a:pt x="19536" y="54001"/>
                    </a:moveTo>
                    <a:lnTo>
                      <a:pt x="65682" y="54001"/>
                    </a:lnTo>
                    <a:lnTo>
                      <a:pt x="65682" y="37307"/>
                    </a:lnTo>
                    <a:lnTo>
                      <a:pt x="19536" y="37307"/>
                    </a:lnTo>
                    <a:lnTo>
                      <a:pt x="19536" y="16713"/>
                    </a:lnTo>
                    <a:lnTo>
                      <a:pt x="71438" y="16713"/>
                    </a:lnTo>
                    <a:lnTo>
                      <a:pt x="71438" y="0"/>
                    </a:lnTo>
                    <a:lnTo>
                      <a:pt x="19536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72776" y="96471"/>
                    </a:lnTo>
                    <a:lnTo>
                      <a:pt x="72776" y="79702"/>
                    </a:lnTo>
                    <a:lnTo>
                      <a:pt x="19536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88F2175-4E35-403C-9875-2463E9CCAF10}"/>
                  </a:ext>
                </a:extLst>
              </p:cNvPr>
              <p:cNvSpPr/>
              <p:nvPr/>
            </p:nvSpPr>
            <p:spPr>
              <a:xfrm>
                <a:off x="7471016" y="217442"/>
                <a:ext cx="76879" cy="96452"/>
              </a:xfrm>
              <a:custGeom>
                <a:avLst/>
                <a:gdLst>
                  <a:gd name="connsiteX0" fmla="*/ 20037 w 76879"/>
                  <a:gd name="connsiteY0" fmla="*/ 96452 h 96452"/>
                  <a:gd name="connsiteX1" fmla="*/ 47892 w 76879"/>
                  <a:gd name="connsiteY1" fmla="*/ 96452 h 96452"/>
                  <a:gd name="connsiteX2" fmla="*/ 76879 w 76879"/>
                  <a:gd name="connsiteY2" fmla="*/ 70417 h 96452"/>
                  <a:gd name="connsiteX3" fmla="*/ 58254 w 76879"/>
                  <a:gd name="connsiteY3" fmla="*/ 45181 h 96452"/>
                  <a:gd name="connsiteX4" fmla="*/ 73537 w 76879"/>
                  <a:gd name="connsiteY4" fmla="*/ 23751 h 96452"/>
                  <a:gd name="connsiteX5" fmla="*/ 43472 w 76879"/>
                  <a:gd name="connsiteY5" fmla="*/ 0 h 96452"/>
                  <a:gd name="connsiteX6" fmla="*/ 20037 w 76879"/>
                  <a:gd name="connsiteY6" fmla="*/ 0 h 96452"/>
                  <a:gd name="connsiteX7" fmla="*/ 93 w 76879"/>
                  <a:gd name="connsiteY7" fmla="*/ 0 h 96452"/>
                  <a:gd name="connsiteX8" fmla="*/ 0 w 76879"/>
                  <a:gd name="connsiteY8" fmla="*/ 0 h 96452"/>
                  <a:gd name="connsiteX9" fmla="*/ 0 w 76879"/>
                  <a:gd name="connsiteY9" fmla="*/ 96452 h 96452"/>
                  <a:gd name="connsiteX10" fmla="*/ 93 w 76879"/>
                  <a:gd name="connsiteY10" fmla="*/ 96452 h 96452"/>
                  <a:gd name="connsiteX11" fmla="*/ 20037 w 76879"/>
                  <a:gd name="connsiteY11" fmla="*/ 96452 h 96452"/>
                  <a:gd name="connsiteX12" fmla="*/ 42117 w 76879"/>
                  <a:gd name="connsiteY12" fmla="*/ 81893 h 96452"/>
                  <a:gd name="connsiteX13" fmla="*/ 19331 w 76879"/>
                  <a:gd name="connsiteY13" fmla="*/ 81893 h 96452"/>
                  <a:gd name="connsiteX14" fmla="*/ 19331 w 76879"/>
                  <a:gd name="connsiteY14" fmla="*/ 53908 h 96452"/>
                  <a:gd name="connsiteX15" fmla="*/ 41875 w 76879"/>
                  <a:gd name="connsiteY15" fmla="*/ 53908 h 96452"/>
                  <a:gd name="connsiteX16" fmla="*/ 56861 w 76879"/>
                  <a:gd name="connsiteY16" fmla="*/ 67947 h 96452"/>
                  <a:gd name="connsiteX17" fmla="*/ 42117 w 76879"/>
                  <a:gd name="connsiteY17" fmla="*/ 81893 h 96452"/>
                  <a:gd name="connsiteX18" fmla="*/ 43528 w 76879"/>
                  <a:gd name="connsiteY18" fmla="*/ 15339 h 96452"/>
                  <a:gd name="connsiteX19" fmla="*/ 54763 w 76879"/>
                  <a:gd name="connsiteY19" fmla="*/ 26759 h 96452"/>
                  <a:gd name="connsiteX20" fmla="*/ 42432 w 76879"/>
                  <a:gd name="connsiteY20" fmla="*/ 38885 h 96452"/>
                  <a:gd name="connsiteX21" fmla="*/ 19313 w 76879"/>
                  <a:gd name="connsiteY21" fmla="*/ 38885 h 96452"/>
                  <a:gd name="connsiteX22" fmla="*/ 19313 w 76879"/>
                  <a:gd name="connsiteY22" fmla="*/ 15339 h 96452"/>
                  <a:gd name="connsiteX23" fmla="*/ 43528 w 76879"/>
                  <a:gd name="connsiteY23" fmla="*/ 15339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879" h="96452">
                    <a:moveTo>
                      <a:pt x="20037" y="96452"/>
                    </a:moveTo>
                    <a:lnTo>
                      <a:pt x="47892" y="96452"/>
                    </a:lnTo>
                    <a:cubicBezTo>
                      <a:pt x="66053" y="96452"/>
                      <a:pt x="76879" y="85589"/>
                      <a:pt x="76879" y="70417"/>
                    </a:cubicBezTo>
                    <a:cubicBezTo>
                      <a:pt x="76879" y="58142"/>
                      <a:pt x="67947" y="47613"/>
                      <a:pt x="58254" y="45181"/>
                    </a:cubicBezTo>
                    <a:cubicBezTo>
                      <a:pt x="66722" y="43045"/>
                      <a:pt x="73537" y="34354"/>
                      <a:pt x="73537" y="23751"/>
                    </a:cubicBezTo>
                    <a:cubicBezTo>
                      <a:pt x="73537" y="9526"/>
                      <a:pt x="63045" y="0"/>
                      <a:pt x="43472" y="0"/>
                    </a:cubicBezTo>
                    <a:lnTo>
                      <a:pt x="20037" y="0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93" y="96452"/>
                    </a:lnTo>
                    <a:lnTo>
                      <a:pt x="20037" y="96452"/>
                    </a:lnTo>
                    <a:close/>
                    <a:moveTo>
                      <a:pt x="42117" y="81893"/>
                    </a:moveTo>
                    <a:lnTo>
                      <a:pt x="19331" y="81893"/>
                    </a:lnTo>
                    <a:lnTo>
                      <a:pt x="19331" y="53908"/>
                    </a:lnTo>
                    <a:lnTo>
                      <a:pt x="41875" y="53908"/>
                    </a:lnTo>
                    <a:cubicBezTo>
                      <a:pt x="49972" y="53908"/>
                      <a:pt x="56861" y="58588"/>
                      <a:pt x="56861" y="67947"/>
                    </a:cubicBezTo>
                    <a:cubicBezTo>
                      <a:pt x="56861" y="75858"/>
                      <a:pt x="50622" y="81893"/>
                      <a:pt x="42117" y="81893"/>
                    </a:cubicBezTo>
                    <a:moveTo>
                      <a:pt x="43528" y="15339"/>
                    </a:moveTo>
                    <a:cubicBezTo>
                      <a:pt x="48857" y="15339"/>
                      <a:pt x="54763" y="20278"/>
                      <a:pt x="54763" y="26759"/>
                    </a:cubicBezTo>
                    <a:cubicBezTo>
                      <a:pt x="54763" y="32534"/>
                      <a:pt x="50622" y="38885"/>
                      <a:pt x="42432" y="38885"/>
                    </a:cubicBezTo>
                    <a:lnTo>
                      <a:pt x="19313" y="38885"/>
                    </a:lnTo>
                    <a:lnTo>
                      <a:pt x="19313" y="15339"/>
                    </a:lnTo>
                    <a:lnTo>
                      <a:pt x="43528" y="15339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6E1F1F5-41F3-4074-8105-7B9E3EBB9725}"/>
                  </a:ext>
                </a:extLst>
              </p:cNvPr>
              <p:cNvSpPr/>
              <p:nvPr/>
            </p:nvSpPr>
            <p:spPr>
              <a:xfrm>
                <a:off x="7487153" y="329883"/>
                <a:ext cx="76155" cy="96470"/>
              </a:xfrm>
              <a:custGeom>
                <a:avLst/>
                <a:gdLst>
                  <a:gd name="connsiteX0" fmla="*/ 58235 w 76155"/>
                  <a:gd name="connsiteY0" fmla="*/ 50287 h 96470"/>
                  <a:gd name="connsiteX1" fmla="*/ 75375 w 76155"/>
                  <a:gd name="connsiteY1" fmla="*/ 26982 h 96470"/>
                  <a:gd name="connsiteX2" fmla="*/ 44011 w 76155"/>
                  <a:gd name="connsiteY2" fmla="*/ 0 h 96470"/>
                  <a:gd name="connsiteX3" fmla="*/ 19536 w 76155"/>
                  <a:gd name="connsiteY3" fmla="*/ 0 h 96470"/>
                  <a:gd name="connsiteX4" fmla="*/ 167 w 76155"/>
                  <a:gd name="connsiteY4" fmla="*/ 0 h 96470"/>
                  <a:gd name="connsiteX5" fmla="*/ 0 w 76155"/>
                  <a:gd name="connsiteY5" fmla="*/ 0 h 96470"/>
                  <a:gd name="connsiteX6" fmla="*/ 0 w 76155"/>
                  <a:gd name="connsiteY6" fmla="*/ 96471 h 96470"/>
                  <a:gd name="connsiteX7" fmla="*/ 19536 w 76155"/>
                  <a:gd name="connsiteY7" fmla="*/ 96471 h 96470"/>
                  <a:gd name="connsiteX8" fmla="*/ 19536 w 76155"/>
                  <a:gd name="connsiteY8" fmla="*/ 58458 h 96470"/>
                  <a:gd name="connsiteX9" fmla="*/ 36100 w 76155"/>
                  <a:gd name="connsiteY9" fmla="*/ 58458 h 96470"/>
                  <a:gd name="connsiteX10" fmla="*/ 53240 w 76155"/>
                  <a:gd name="connsiteY10" fmla="*/ 70510 h 96470"/>
                  <a:gd name="connsiteX11" fmla="*/ 56508 w 76155"/>
                  <a:gd name="connsiteY11" fmla="*/ 96471 h 96470"/>
                  <a:gd name="connsiteX12" fmla="*/ 76155 w 76155"/>
                  <a:gd name="connsiteY12" fmla="*/ 96471 h 96470"/>
                  <a:gd name="connsiteX13" fmla="*/ 72701 w 76155"/>
                  <a:gd name="connsiteY13" fmla="*/ 71123 h 96470"/>
                  <a:gd name="connsiteX14" fmla="*/ 58235 w 76155"/>
                  <a:gd name="connsiteY14" fmla="*/ 50287 h 96470"/>
                  <a:gd name="connsiteX15" fmla="*/ 19517 w 76155"/>
                  <a:gd name="connsiteY15" fmla="*/ 42952 h 96470"/>
                  <a:gd name="connsiteX16" fmla="*/ 19517 w 76155"/>
                  <a:gd name="connsiteY16" fmla="*/ 16731 h 96470"/>
                  <a:gd name="connsiteX17" fmla="*/ 43008 w 76155"/>
                  <a:gd name="connsiteY17" fmla="*/ 16731 h 96470"/>
                  <a:gd name="connsiteX18" fmla="*/ 56230 w 76155"/>
                  <a:gd name="connsiteY18" fmla="*/ 29898 h 96470"/>
                  <a:gd name="connsiteX19" fmla="*/ 43602 w 76155"/>
                  <a:gd name="connsiteY19" fmla="*/ 42952 h 96470"/>
                  <a:gd name="connsiteX20" fmla="*/ 19517 w 76155"/>
                  <a:gd name="connsiteY20" fmla="*/ 4295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155" h="96470">
                    <a:moveTo>
                      <a:pt x="58235" y="50287"/>
                    </a:moveTo>
                    <a:cubicBezTo>
                      <a:pt x="66480" y="47780"/>
                      <a:pt x="75375" y="40352"/>
                      <a:pt x="75375" y="26982"/>
                    </a:cubicBezTo>
                    <a:cubicBezTo>
                      <a:pt x="75375" y="9786"/>
                      <a:pt x="63751" y="0"/>
                      <a:pt x="44011" y="0"/>
                    </a:cubicBezTo>
                    <a:lnTo>
                      <a:pt x="19536" y="0"/>
                    </a:lnTo>
                    <a:lnTo>
                      <a:pt x="167" y="0"/>
                    </a:lnTo>
                    <a:lnTo>
                      <a:pt x="0" y="0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19536" y="58458"/>
                    </a:lnTo>
                    <a:lnTo>
                      <a:pt x="36100" y="58458"/>
                    </a:lnTo>
                    <a:cubicBezTo>
                      <a:pt x="46109" y="58458"/>
                      <a:pt x="51587" y="63639"/>
                      <a:pt x="53240" y="70510"/>
                    </a:cubicBezTo>
                    <a:cubicBezTo>
                      <a:pt x="55023" y="78124"/>
                      <a:pt x="54577" y="89433"/>
                      <a:pt x="56508" y="96471"/>
                    </a:cubicBezTo>
                    <a:lnTo>
                      <a:pt x="76155" y="96471"/>
                    </a:lnTo>
                    <a:cubicBezTo>
                      <a:pt x="74261" y="89080"/>
                      <a:pt x="73147" y="79033"/>
                      <a:pt x="72701" y="71123"/>
                    </a:cubicBezTo>
                    <a:cubicBezTo>
                      <a:pt x="71977" y="58012"/>
                      <a:pt x="65088" y="52831"/>
                      <a:pt x="58235" y="50287"/>
                    </a:cubicBezTo>
                    <a:moveTo>
                      <a:pt x="19517" y="42952"/>
                    </a:moveTo>
                    <a:lnTo>
                      <a:pt x="19517" y="16731"/>
                    </a:lnTo>
                    <a:lnTo>
                      <a:pt x="43008" y="16731"/>
                    </a:lnTo>
                    <a:cubicBezTo>
                      <a:pt x="50937" y="16731"/>
                      <a:pt x="56230" y="22265"/>
                      <a:pt x="56230" y="29898"/>
                    </a:cubicBezTo>
                    <a:cubicBezTo>
                      <a:pt x="56230" y="35227"/>
                      <a:pt x="51550" y="42952"/>
                      <a:pt x="43602" y="42952"/>
                    </a:cubicBezTo>
                    <a:lnTo>
                      <a:pt x="19517" y="4295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C019CF3-5A6A-4B86-AB6E-BFCF133B03D9}"/>
                  </a:ext>
                </a:extLst>
              </p:cNvPr>
              <p:cNvSpPr/>
              <p:nvPr/>
            </p:nvSpPr>
            <p:spPr>
              <a:xfrm>
                <a:off x="7188679" y="330013"/>
                <a:ext cx="65013" cy="96470"/>
              </a:xfrm>
              <a:custGeom>
                <a:avLst/>
                <a:gdLst>
                  <a:gd name="connsiteX0" fmla="*/ 19536 w 65013"/>
                  <a:gd name="connsiteY0" fmla="*/ 0 h 96470"/>
                  <a:gd name="connsiteX1" fmla="*/ 0 w 65013"/>
                  <a:gd name="connsiteY1" fmla="*/ 0 h 96470"/>
                  <a:gd name="connsiteX2" fmla="*/ 0 w 65013"/>
                  <a:gd name="connsiteY2" fmla="*/ 79702 h 96470"/>
                  <a:gd name="connsiteX3" fmla="*/ 0 w 65013"/>
                  <a:gd name="connsiteY3" fmla="*/ 96471 h 96470"/>
                  <a:gd name="connsiteX4" fmla="*/ 19536 w 65013"/>
                  <a:gd name="connsiteY4" fmla="*/ 96471 h 96470"/>
                  <a:gd name="connsiteX5" fmla="*/ 65013 w 65013"/>
                  <a:gd name="connsiteY5" fmla="*/ 96471 h 96470"/>
                  <a:gd name="connsiteX6" fmla="*/ 65013 w 65013"/>
                  <a:gd name="connsiteY6" fmla="*/ 79702 h 96470"/>
                  <a:gd name="connsiteX7" fmla="*/ 19536 w 65013"/>
                  <a:gd name="connsiteY7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013" h="96470">
                    <a:moveTo>
                      <a:pt x="19536" y="0"/>
                    </a:moveTo>
                    <a:lnTo>
                      <a:pt x="0" y="0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65013" y="96471"/>
                    </a:lnTo>
                    <a:lnTo>
                      <a:pt x="65013" y="79702"/>
                    </a:lnTo>
                    <a:lnTo>
                      <a:pt x="19536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A35672E-30E7-48FB-BBC6-9F97D5A22505}"/>
                  </a:ext>
                </a:extLst>
              </p:cNvPr>
              <p:cNvSpPr/>
              <p:nvPr/>
            </p:nvSpPr>
            <p:spPr>
              <a:xfrm>
                <a:off x="7304667" y="214508"/>
                <a:ext cx="77882" cy="101874"/>
              </a:xfrm>
              <a:custGeom>
                <a:avLst/>
                <a:gdLst>
                  <a:gd name="connsiteX0" fmla="*/ 33054 w 77882"/>
                  <a:gd name="connsiteY0" fmla="*/ 58644 h 101874"/>
                  <a:gd name="connsiteX1" fmla="*/ 57604 w 77882"/>
                  <a:gd name="connsiteY1" fmla="*/ 73611 h 101874"/>
                  <a:gd name="connsiteX2" fmla="*/ 38328 w 77882"/>
                  <a:gd name="connsiteY2" fmla="*/ 85923 h 101874"/>
                  <a:gd name="connsiteX3" fmla="*/ 18718 w 77882"/>
                  <a:gd name="connsiteY3" fmla="*/ 69767 h 101874"/>
                  <a:gd name="connsiteX4" fmla="*/ 0 w 77882"/>
                  <a:gd name="connsiteY4" fmla="*/ 69767 h 101874"/>
                  <a:gd name="connsiteX5" fmla="*/ 39201 w 77882"/>
                  <a:gd name="connsiteY5" fmla="*/ 101874 h 101874"/>
                  <a:gd name="connsiteX6" fmla="*/ 77882 w 77882"/>
                  <a:gd name="connsiteY6" fmla="*/ 71290 h 101874"/>
                  <a:gd name="connsiteX7" fmla="*/ 50083 w 77882"/>
                  <a:gd name="connsiteY7" fmla="*/ 42952 h 101874"/>
                  <a:gd name="connsiteX8" fmla="*/ 21207 w 77882"/>
                  <a:gd name="connsiteY8" fmla="*/ 28041 h 101874"/>
                  <a:gd name="connsiteX9" fmla="*/ 38495 w 77882"/>
                  <a:gd name="connsiteY9" fmla="*/ 16174 h 101874"/>
                  <a:gd name="connsiteX10" fmla="*/ 56025 w 77882"/>
                  <a:gd name="connsiteY10" fmla="*/ 30900 h 101874"/>
                  <a:gd name="connsiteX11" fmla="*/ 74930 w 77882"/>
                  <a:gd name="connsiteY11" fmla="*/ 30900 h 101874"/>
                  <a:gd name="connsiteX12" fmla="*/ 37753 w 77882"/>
                  <a:gd name="connsiteY12" fmla="*/ 0 h 101874"/>
                  <a:gd name="connsiteX13" fmla="*/ 1671 w 77882"/>
                  <a:gd name="connsiteY13" fmla="*/ 29285 h 101874"/>
                  <a:gd name="connsiteX14" fmla="*/ 33054 w 77882"/>
                  <a:gd name="connsiteY14" fmla="*/ 58644 h 10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882" h="101874">
                    <a:moveTo>
                      <a:pt x="33054" y="58644"/>
                    </a:moveTo>
                    <a:cubicBezTo>
                      <a:pt x="48727" y="61374"/>
                      <a:pt x="57604" y="64252"/>
                      <a:pt x="57604" y="73611"/>
                    </a:cubicBezTo>
                    <a:cubicBezTo>
                      <a:pt x="57604" y="79925"/>
                      <a:pt x="51364" y="85923"/>
                      <a:pt x="38328" y="85923"/>
                    </a:cubicBezTo>
                    <a:cubicBezTo>
                      <a:pt x="25367" y="85923"/>
                      <a:pt x="18718" y="78551"/>
                      <a:pt x="18718" y="69767"/>
                    </a:cubicBezTo>
                    <a:lnTo>
                      <a:pt x="0" y="69767"/>
                    </a:lnTo>
                    <a:cubicBezTo>
                      <a:pt x="0" y="86554"/>
                      <a:pt x="10845" y="101874"/>
                      <a:pt x="39201" y="101874"/>
                    </a:cubicBezTo>
                    <a:cubicBezTo>
                      <a:pt x="66183" y="101874"/>
                      <a:pt x="77882" y="87613"/>
                      <a:pt x="77882" y="71290"/>
                    </a:cubicBezTo>
                    <a:cubicBezTo>
                      <a:pt x="77882" y="56081"/>
                      <a:pt x="67892" y="46462"/>
                      <a:pt x="50083" y="42952"/>
                    </a:cubicBezTo>
                    <a:cubicBezTo>
                      <a:pt x="32980" y="39591"/>
                      <a:pt x="21207" y="38885"/>
                      <a:pt x="21207" y="28041"/>
                    </a:cubicBezTo>
                    <a:cubicBezTo>
                      <a:pt x="21207" y="20594"/>
                      <a:pt x="28022" y="16174"/>
                      <a:pt x="38495" y="16174"/>
                    </a:cubicBezTo>
                    <a:cubicBezTo>
                      <a:pt x="49637" y="16174"/>
                      <a:pt x="56025" y="21652"/>
                      <a:pt x="56025" y="30900"/>
                    </a:cubicBezTo>
                    <a:lnTo>
                      <a:pt x="74930" y="30900"/>
                    </a:lnTo>
                    <a:cubicBezTo>
                      <a:pt x="74930" y="15673"/>
                      <a:pt x="63398" y="0"/>
                      <a:pt x="37753" y="0"/>
                    </a:cubicBezTo>
                    <a:cubicBezTo>
                      <a:pt x="20037" y="0"/>
                      <a:pt x="1671" y="10213"/>
                      <a:pt x="1671" y="29285"/>
                    </a:cubicBezTo>
                    <a:cubicBezTo>
                      <a:pt x="1690" y="45292"/>
                      <a:pt x="13463" y="55208"/>
                      <a:pt x="33054" y="58644"/>
                    </a:cubicBezTo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C22C14B-7ABF-4CC9-987B-E3EE7B96F281}"/>
                  </a:ext>
                </a:extLst>
              </p:cNvPr>
              <p:cNvSpPr/>
              <p:nvPr/>
            </p:nvSpPr>
            <p:spPr>
              <a:xfrm>
                <a:off x="7576605" y="214508"/>
                <a:ext cx="77919" cy="101874"/>
              </a:xfrm>
              <a:custGeom>
                <a:avLst/>
                <a:gdLst>
                  <a:gd name="connsiteX0" fmla="*/ 33092 w 77919"/>
                  <a:gd name="connsiteY0" fmla="*/ 58644 h 101874"/>
                  <a:gd name="connsiteX1" fmla="*/ 57622 w 77919"/>
                  <a:gd name="connsiteY1" fmla="*/ 73611 h 101874"/>
                  <a:gd name="connsiteX2" fmla="*/ 38384 w 77919"/>
                  <a:gd name="connsiteY2" fmla="*/ 85923 h 101874"/>
                  <a:gd name="connsiteX3" fmla="*/ 18718 w 77919"/>
                  <a:gd name="connsiteY3" fmla="*/ 69767 h 101874"/>
                  <a:gd name="connsiteX4" fmla="*/ 0 w 77919"/>
                  <a:gd name="connsiteY4" fmla="*/ 69767 h 101874"/>
                  <a:gd name="connsiteX5" fmla="*/ 39220 w 77919"/>
                  <a:gd name="connsiteY5" fmla="*/ 101874 h 101874"/>
                  <a:gd name="connsiteX6" fmla="*/ 77919 w 77919"/>
                  <a:gd name="connsiteY6" fmla="*/ 71290 h 101874"/>
                  <a:gd name="connsiteX7" fmla="*/ 50120 w 77919"/>
                  <a:gd name="connsiteY7" fmla="*/ 42952 h 101874"/>
                  <a:gd name="connsiteX8" fmla="*/ 21263 w 77919"/>
                  <a:gd name="connsiteY8" fmla="*/ 28041 h 101874"/>
                  <a:gd name="connsiteX9" fmla="*/ 38551 w 77919"/>
                  <a:gd name="connsiteY9" fmla="*/ 16174 h 101874"/>
                  <a:gd name="connsiteX10" fmla="*/ 56081 w 77919"/>
                  <a:gd name="connsiteY10" fmla="*/ 30900 h 101874"/>
                  <a:gd name="connsiteX11" fmla="*/ 74967 w 77919"/>
                  <a:gd name="connsiteY11" fmla="*/ 30900 h 101874"/>
                  <a:gd name="connsiteX12" fmla="*/ 37771 w 77919"/>
                  <a:gd name="connsiteY12" fmla="*/ 0 h 101874"/>
                  <a:gd name="connsiteX13" fmla="*/ 1727 w 77919"/>
                  <a:gd name="connsiteY13" fmla="*/ 29285 h 101874"/>
                  <a:gd name="connsiteX14" fmla="*/ 33092 w 77919"/>
                  <a:gd name="connsiteY14" fmla="*/ 58644 h 10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919" h="101874">
                    <a:moveTo>
                      <a:pt x="33092" y="58644"/>
                    </a:moveTo>
                    <a:cubicBezTo>
                      <a:pt x="48746" y="61374"/>
                      <a:pt x="57622" y="64252"/>
                      <a:pt x="57622" y="73611"/>
                    </a:cubicBezTo>
                    <a:cubicBezTo>
                      <a:pt x="57622" y="79925"/>
                      <a:pt x="51383" y="85923"/>
                      <a:pt x="38384" y="85923"/>
                    </a:cubicBezTo>
                    <a:cubicBezTo>
                      <a:pt x="25385" y="85923"/>
                      <a:pt x="18718" y="78551"/>
                      <a:pt x="18718" y="69767"/>
                    </a:cubicBezTo>
                    <a:lnTo>
                      <a:pt x="0" y="69767"/>
                    </a:lnTo>
                    <a:cubicBezTo>
                      <a:pt x="0" y="86554"/>
                      <a:pt x="10882" y="101874"/>
                      <a:pt x="39220" y="101874"/>
                    </a:cubicBezTo>
                    <a:cubicBezTo>
                      <a:pt x="66220" y="101874"/>
                      <a:pt x="77919" y="87613"/>
                      <a:pt x="77919" y="71290"/>
                    </a:cubicBezTo>
                    <a:cubicBezTo>
                      <a:pt x="77919" y="56081"/>
                      <a:pt x="67947" y="46462"/>
                      <a:pt x="50120" y="42952"/>
                    </a:cubicBezTo>
                    <a:cubicBezTo>
                      <a:pt x="33017" y="39591"/>
                      <a:pt x="21263" y="38885"/>
                      <a:pt x="21263" y="28041"/>
                    </a:cubicBezTo>
                    <a:cubicBezTo>
                      <a:pt x="21263" y="20594"/>
                      <a:pt x="28059" y="16174"/>
                      <a:pt x="38551" y="16174"/>
                    </a:cubicBezTo>
                    <a:cubicBezTo>
                      <a:pt x="49675" y="16174"/>
                      <a:pt x="56081" y="21652"/>
                      <a:pt x="56081" y="30900"/>
                    </a:cubicBezTo>
                    <a:lnTo>
                      <a:pt x="74967" y="30900"/>
                    </a:lnTo>
                    <a:cubicBezTo>
                      <a:pt x="74967" y="15673"/>
                      <a:pt x="63416" y="0"/>
                      <a:pt x="37771" y="0"/>
                    </a:cubicBezTo>
                    <a:cubicBezTo>
                      <a:pt x="20074" y="0"/>
                      <a:pt x="1727" y="10213"/>
                      <a:pt x="1727" y="29285"/>
                    </a:cubicBezTo>
                    <a:cubicBezTo>
                      <a:pt x="1708" y="45292"/>
                      <a:pt x="13519" y="55208"/>
                      <a:pt x="33092" y="58644"/>
                    </a:cubicBezTo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1FF1D8BF-A6D3-47AD-B537-FD20946BB370}"/>
                  </a:ext>
                </a:extLst>
              </p:cNvPr>
              <p:cNvSpPr/>
              <p:nvPr/>
            </p:nvSpPr>
            <p:spPr>
              <a:xfrm>
                <a:off x="7331018" y="327655"/>
                <a:ext cx="86052" cy="100890"/>
              </a:xfrm>
              <a:custGeom>
                <a:avLst/>
                <a:gdLst>
                  <a:gd name="connsiteX0" fmla="*/ 44995 w 86052"/>
                  <a:gd name="connsiteY0" fmla="*/ 83899 h 100890"/>
                  <a:gd name="connsiteX1" fmla="*/ 20111 w 86052"/>
                  <a:gd name="connsiteY1" fmla="*/ 50176 h 100890"/>
                  <a:gd name="connsiteX2" fmla="*/ 44995 w 86052"/>
                  <a:gd name="connsiteY2" fmla="*/ 16416 h 100890"/>
                  <a:gd name="connsiteX3" fmla="*/ 65719 w 86052"/>
                  <a:gd name="connsiteY3" fmla="*/ 32943 h 100890"/>
                  <a:gd name="connsiteX4" fmla="*/ 85923 w 86052"/>
                  <a:gd name="connsiteY4" fmla="*/ 32943 h 100890"/>
                  <a:gd name="connsiteX5" fmla="*/ 44456 w 86052"/>
                  <a:gd name="connsiteY5" fmla="*/ 0 h 100890"/>
                  <a:gd name="connsiteX6" fmla="*/ 0 w 86052"/>
                  <a:gd name="connsiteY6" fmla="*/ 50454 h 100890"/>
                  <a:gd name="connsiteX7" fmla="*/ 44456 w 86052"/>
                  <a:gd name="connsiteY7" fmla="*/ 100890 h 100890"/>
                  <a:gd name="connsiteX8" fmla="*/ 86053 w 86052"/>
                  <a:gd name="connsiteY8" fmla="*/ 66833 h 100890"/>
                  <a:gd name="connsiteX9" fmla="*/ 65719 w 86052"/>
                  <a:gd name="connsiteY9" fmla="*/ 66833 h 100890"/>
                  <a:gd name="connsiteX10" fmla="*/ 44995 w 86052"/>
                  <a:gd name="connsiteY10" fmla="*/ 83899 h 10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052" h="100890">
                    <a:moveTo>
                      <a:pt x="44995" y="83899"/>
                    </a:moveTo>
                    <a:cubicBezTo>
                      <a:pt x="29285" y="83899"/>
                      <a:pt x="20111" y="68523"/>
                      <a:pt x="20111" y="50176"/>
                    </a:cubicBezTo>
                    <a:cubicBezTo>
                      <a:pt x="20111" y="31829"/>
                      <a:pt x="28988" y="16416"/>
                      <a:pt x="44995" y="16416"/>
                    </a:cubicBezTo>
                    <a:cubicBezTo>
                      <a:pt x="56917" y="16416"/>
                      <a:pt x="63063" y="23844"/>
                      <a:pt x="65719" y="32943"/>
                    </a:cubicBezTo>
                    <a:lnTo>
                      <a:pt x="85923" y="32943"/>
                    </a:lnTo>
                    <a:cubicBezTo>
                      <a:pt x="82618" y="14039"/>
                      <a:pt x="67854" y="0"/>
                      <a:pt x="44456" y="0"/>
                    </a:cubicBezTo>
                    <a:cubicBezTo>
                      <a:pt x="14949" y="0"/>
                      <a:pt x="0" y="22600"/>
                      <a:pt x="0" y="50454"/>
                    </a:cubicBezTo>
                    <a:cubicBezTo>
                      <a:pt x="0" y="78309"/>
                      <a:pt x="15543" y="100890"/>
                      <a:pt x="44456" y="100890"/>
                    </a:cubicBezTo>
                    <a:cubicBezTo>
                      <a:pt x="67576" y="100890"/>
                      <a:pt x="83193" y="87408"/>
                      <a:pt x="86053" y="66833"/>
                    </a:cubicBezTo>
                    <a:lnTo>
                      <a:pt x="65719" y="66833"/>
                    </a:lnTo>
                    <a:cubicBezTo>
                      <a:pt x="63063" y="76527"/>
                      <a:pt x="56713" y="83899"/>
                      <a:pt x="44995" y="83899"/>
                    </a:cubicBezTo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3B7E86A-347D-40FB-821A-958FCEDFA6BE}"/>
                  </a:ext>
                </a:extLst>
              </p:cNvPr>
              <p:cNvSpPr/>
              <p:nvPr/>
            </p:nvSpPr>
            <p:spPr>
              <a:xfrm>
                <a:off x="7592463" y="327655"/>
                <a:ext cx="86052" cy="100890"/>
              </a:xfrm>
              <a:custGeom>
                <a:avLst/>
                <a:gdLst>
                  <a:gd name="connsiteX0" fmla="*/ 44976 w 86052"/>
                  <a:gd name="connsiteY0" fmla="*/ 83899 h 100890"/>
                  <a:gd name="connsiteX1" fmla="*/ 20111 w 86052"/>
                  <a:gd name="connsiteY1" fmla="*/ 50176 h 100890"/>
                  <a:gd name="connsiteX2" fmla="*/ 44976 w 86052"/>
                  <a:gd name="connsiteY2" fmla="*/ 16416 h 100890"/>
                  <a:gd name="connsiteX3" fmla="*/ 65682 w 86052"/>
                  <a:gd name="connsiteY3" fmla="*/ 32943 h 100890"/>
                  <a:gd name="connsiteX4" fmla="*/ 85923 w 86052"/>
                  <a:gd name="connsiteY4" fmla="*/ 32943 h 100890"/>
                  <a:gd name="connsiteX5" fmla="*/ 44419 w 86052"/>
                  <a:gd name="connsiteY5" fmla="*/ 0 h 100890"/>
                  <a:gd name="connsiteX6" fmla="*/ 0 w 86052"/>
                  <a:gd name="connsiteY6" fmla="*/ 50454 h 100890"/>
                  <a:gd name="connsiteX7" fmla="*/ 44419 w 86052"/>
                  <a:gd name="connsiteY7" fmla="*/ 100890 h 100890"/>
                  <a:gd name="connsiteX8" fmla="*/ 86053 w 86052"/>
                  <a:gd name="connsiteY8" fmla="*/ 66833 h 100890"/>
                  <a:gd name="connsiteX9" fmla="*/ 65682 w 86052"/>
                  <a:gd name="connsiteY9" fmla="*/ 66833 h 100890"/>
                  <a:gd name="connsiteX10" fmla="*/ 44976 w 86052"/>
                  <a:gd name="connsiteY10" fmla="*/ 83899 h 10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052" h="100890">
                    <a:moveTo>
                      <a:pt x="44976" y="83899"/>
                    </a:moveTo>
                    <a:cubicBezTo>
                      <a:pt x="29285" y="83899"/>
                      <a:pt x="20111" y="68523"/>
                      <a:pt x="20111" y="50176"/>
                    </a:cubicBezTo>
                    <a:cubicBezTo>
                      <a:pt x="20111" y="31829"/>
                      <a:pt x="28950" y="16416"/>
                      <a:pt x="44976" y="16416"/>
                    </a:cubicBezTo>
                    <a:cubicBezTo>
                      <a:pt x="56935" y="16416"/>
                      <a:pt x="63045" y="23844"/>
                      <a:pt x="65682" y="32943"/>
                    </a:cubicBezTo>
                    <a:lnTo>
                      <a:pt x="85923" y="32943"/>
                    </a:lnTo>
                    <a:cubicBezTo>
                      <a:pt x="82618" y="14039"/>
                      <a:pt x="67817" y="0"/>
                      <a:pt x="44419" y="0"/>
                    </a:cubicBezTo>
                    <a:cubicBezTo>
                      <a:pt x="14930" y="0"/>
                      <a:pt x="0" y="22600"/>
                      <a:pt x="0" y="50454"/>
                    </a:cubicBezTo>
                    <a:cubicBezTo>
                      <a:pt x="0" y="78309"/>
                      <a:pt x="15524" y="100890"/>
                      <a:pt x="44419" y="100890"/>
                    </a:cubicBezTo>
                    <a:cubicBezTo>
                      <a:pt x="67576" y="100890"/>
                      <a:pt x="83175" y="87408"/>
                      <a:pt x="86053" y="66833"/>
                    </a:cubicBezTo>
                    <a:lnTo>
                      <a:pt x="65682" y="66833"/>
                    </a:lnTo>
                    <a:cubicBezTo>
                      <a:pt x="63045" y="76527"/>
                      <a:pt x="56694" y="83899"/>
                      <a:pt x="44976" y="83899"/>
                    </a:cubicBezTo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2" name="Section Title"/>
          <p:cNvSpPr>
            <a:spLocks noGrp="1"/>
          </p:cNvSpPr>
          <p:nvPr>
            <p:ph type="title"/>
          </p:nvPr>
        </p:nvSpPr>
        <p:spPr>
          <a:xfrm>
            <a:off x="3629550" y="3304801"/>
            <a:ext cx="4575763" cy="537924"/>
          </a:xfrm>
        </p:spPr>
        <p:txBody>
          <a:bodyPr lIns="536400" tIns="0" rIns="0" bIns="0" anchor="t"/>
          <a:lstStyle>
            <a:lvl1pPr>
              <a:defRPr sz="2500" spc="65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r>
              <a:rPr lang="en-US" altLang="ja-JP" dirty="0"/>
              <a:t>Click to edit Master title style</a:t>
            </a:r>
            <a:endParaRPr lang="en-US" dirty="0"/>
          </a:p>
        </p:txBody>
      </p:sp>
      <p:sp>
        <p:nvSpPr>
          <p:cNvPr id="3" name="Section Subtitle"/>
          <p:cNvSpPr>
            <a:spLocks noGrp="1"/>
          </p:cNvSpPr>
          <p:nvPr>
            <p:ph type="body" idx="1"/>
          </p:nvPr>
        </p:nvSpPr>
        <p:spPr>
          <a:xfrm>
            <a:off x="3629550" y="2939542"/>
            <a:ext cx="4575764" cy="363600"/>
          </a:xfrm>
        </p:spPr>
        <p:txBody>
          <a:bodyPr lIns="565200" tIns="0" rIns="0" bIns="7920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spc="300" baseline="0">
                <a:solidFill>
                  <a:srgbClr val="E60012"/>
                </a:solidFill>
                <a:latin typeface="+mj-lt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/>
              <a:t>Click to edit Master text styles</a:t>
            </a:r>
          </a:p>
        </p:txBody>
      </p:sp>
      <p:sp>
        <p:nvSpPr>
          <p:cNvPr id="16" name="Section Number Placeholder"/>
          <p:cNvSpPr>
            <a:spLocks noGrp="1"/>
          </p:cNvSpPr>
          <p:nvPr>
            <p:ph type="body" sz="quarter" idx="13" hasCustomPrompt="1"/>
          </p:nvPr>
        </p:nvSpPr>
        <p:spPr>
          <a:xfrm>
            <a:off x="2047583" y="2939543"/>
            <a:ext cx="1581968" cy="903181"/>
          </a:xfrm>
          <a:noFill/>
        </p:spPr>
        <p:txBody>
          <a:bodyPr lIns="0" tIns="0" rIns="0" bIns="61200" anchor="ctr">
            <a:noAutofit/>
          </a:bodyPr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kumimoji="1" lang="en-US" altLang="ja-JP"/>
              <a:t>#</a:t>
            </a:r>
            <a:endParaRPr kumimoji="1" lang="ja-JP" altLang="en-US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4D29C90F-3FB6-40CF-9F13-E6C31FC26D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ja-JP" altLang="en-US" sz="500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56E77C5-9C93-4DD3-9B27-48B26EB21FC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F3E3761D-F92F-4B00-8121-58B2B884B5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E309D18-5CEC-4165-B971-DC4DA761F26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3479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ME Logo">
            <a:extLst>
              <a:ext uri="{FF2B5EF4-FFF2-40B4-BE49-F238E27FC236}">
                <a16:creationId xmlns:a16="http://schemas.microsoft.com/office/drawing/2014/main" id="{82ABC0B8-4912-481B-A203-E6227FD96E34}"/>
              </a:ext>
            </a:extLst>
          </p:cNvPr>
          <p:cNvGrpSpPr/>
          <p:nvPr userDrawn="1"/>
        </p:nvGrpSpPr>
        <p:grpSpPr>
          <a:xfrm>
            <a:off x="1371601" y="1866900"/>
            <a:ext cx="6400800" cy="2670804"/>
            <a:chOff x="6732027" y="127323"/>
            <a:chExt cx="1033210" cy="431118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93C22B43-7978-439D-976F-94658605B118}"/>
                </a:ext>
              </a:extLst>
            </p:cNvPr>
            <p:cNvGrpSpPr/>
            <p:nvPr userDrawn="1"/>
          </p:nvGrpSpPr>
          <p:grpSpPr>
            <a:xfrm>
              <a:off x="6732779" y="465257"/>
              <a:ext cx="1032458" cy="93184"/>
              <a:chOff x="6732779" y="465257"/>
              <a:chExt cx="1032458" cy="93184"/>
            </a:xfrm>
          </p:grpSpPr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F3BB93A6-2975-49C6-BB2E-2C7F6A0B8414}"/>
                  </a:ext>
                </a:extLst>
              </p:cNvPr>
              <p:cNvSpPr/>
              <p:nvPr/>
            </p:nvSpPr>
            <p:spPr>
              <a:xfrm>
                <a:off x="6863311" y="495192"/>
                <a:ext cx="54785" cy="47186"/>
              </a:xfrm>
              <a:custGeom>
                <a:avLst/>
                <a:gdLst>
                  <a:gd name="connsiteX0" fmla="*/ 34693 w 54785"/>
                  <a:gd name="connsiteY0" fmla="*/ 15339 h 47186"/>
                  <a:gd name="connsiteX1" fmla="*/ 27228 w 54785"/>
                  <a:gd name="connsiteY1" fmla="*/ 25292 h 47186"/>
                  <a:gd name="connsiteX2" fmla="*/ 17535 w 54785"/>
                  <a:gd name="connsiteY2" fmla="*/ 33649 h 47186"/>
                  <a:gd name="connsiteX3" fmla="*/ 16049 w 54785"/>
                  <a:gd name="connsiteY3" fmla="*/ 31049 h 47186"/>
                  <a:gd name="connsiteX4" fmla="*/ 20692 w 54785"/>
                  <a:gd name="connsiteY4" fmla="*/ 17604 h 47186"/>
                  <a:gd name="connsiteX5" fmla="*/ 31165 w 54785"/>
                  <a:gd name="connsiteY5" fmla="*/ 9322 h 47186"/>
                  <a:gd name="connsiteX6" fmla="*/ 35993 w 54785"/>
                  <a:gd name="connsiteY6" fmla="*/ 10789 h 47186"/>
                  <a:gd name="connsiteX7" fmla="*/ 34693 w 54785"/>
                  <a:gd name="connsiteY7" fmla="*/ 15339 h 47186"/>
                  <a:gd name="connsiteX8" fmla="*/ 44053 w 54785"/>
                  <a:gd name="connsiteY8" fmla="*/ 74 h 47186"/>
                  <a:gd name="connsiteX9" fmla="*/ 32595 w 54785"/>
                  <a:gd name="connsiteY9" fmla="*/ 241 h 47186"/>
                  <a:gd name="connsiteX10" fmla="*/ 11072 w 54785"/>
                  <a:gd name="connsiteY10" fmla="*/ 12330 h 47186"/>
                  <a:gd name="connsiteX11" fmla="*/ 79 w 54785"/>
                  <a:gd name="connsiteY11" fmla="*/ 35301 h 47186"/>
                  <a:gd name="connsiteX12" fmla="*/ 1955 w 54785"/>
                  <a:gd name="connsiteY12" fmla="*/ 43472 h 47186"/>
                  <a:gd name="connsiteX13" fmla="*/ 8918 w 54785"/>
                  <a:gd name="connsiteY13" fmla="*/ 47186 h 47186"/>
                  <a:gd name="connsiteX14" fmla="*/ 22029 w 54785"/>
                  <a:gd name="connsiteY14" fmla="*/ 40055 h 47186"/>
                  <a:gd name="connsiteX15" fmla="*/ 31276 w 54785"/>
                  <a:gd name="connsiteY15" fmla="*/ 27131 h 47186"/>
                  <a:gd name="connsiteX16" fmla="*/ 32279 w 54785"/>
                  <a:gd name="connsiteY16" fmla="*/ 27131 h 47186"/>
                  <a:gd name="connsiteX17" fmla="*/ 25835 w 54785"/>
                  <a:gd name="connsiteY17" fmla="*/ 46146 h 47186"/>
                  <a:gd name="connsiteX18" fmla="*/ 41323 w 54785"/>
                  <a:gd name="connsiteY18" fmla="*/ 46146 h 47186"/>
                  <a:gd name="connsiteX19" fmla="*/ 54786 w 54785"/>
                  <a:gd name="connsiteY19" fmla="*/ 0 h 47186"/>
                  <a:gd name="connsiteX20" fmla="*/ 44053 w 54785"/>
                  <a:gd name="connsiteY20" fmla="*/ 74 h 47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785" h="47186">
                    <a:moveTo>
                      <a:pt x="34693" y="15339"/>
                    </a:moveTo>
                    <a:cubicBezTo>
                      <a:pt x="34192" y="16769"/>
                      <a:pt x="31722" y="20093"/>
                      <a:pt x="27228" y="25292"/>
                    </a:cubicBezTo>
                    <a:cubicBezTo>
                      <a:pt x="22400" y="30863"/>
                      <a:pt x="19169" y="33649"/>
                      <a:pt x="17535" y="33649"/>
                    </a:cubicBezTo>
                    <a:cubicBezTo>
                      <a:pt x="16365" y="33649"/>
                      <a:pt x="15863" y="32776"/>
                      <a:pt x="16049" y="31049"/>
                    </a:cubicBezTo>
                    <a:cubicBezTo>
                      <a:pt x="16439" y="26759"/>
                      <a:pt x="17999" y="22284"/>
                      <a:pt x="20692" y="17604"/>
                    </a:cubicBezTo>
                    <a:cubicBezTo>
                      <a:pt x="23923" y="12070"/>
                      <a:pt x="27414" y="9322"/>
                      <a:pt x="31165" y="9322"/>
                    </a:cubicBezTo>
                    <a:cubicBezTo>
                      <a:pt x="32743" y="9322"/>
                      <a:pt x="34359" y="9805"/>
                      <a:pt x="35993" y="10789"/>
                    </a:cubicBezTo>
                    <a:lnTo>
                      <a:pt x="34693" y="15339"/>
                    </a:lnTo>
                    <a:close/>
                    <a:moveTo>
                      <a:pt x="44053" y="74"/>
                    </a:moveTo>
                    <a:cubicBezTo>
                      <a:pt x="39206" y="-37"/>
                      <a:pt x="34990" y="241"/>
                      <a:pt x="32595" y="241"/>
                    </a:cubicBezTo>
                    <a:cubicBezTo>
                      <a:pt x="25204" y="241"/>
                      <a:pt x="18018" y="4290"/>
                      <a:pt x="11072" y="12330"/>
                    </a:cubicBezTo>
                    <a:cubicBezTo>
                      <a:pt x="4462" y="19944"/>
                      <a:pt x="822" y="27576"/>
                      <a:pt x="79" y="35301"/>
                    </a:cubicBezTo>
                    <a:cubicBezTo>
                      <a:pt x="-237" y="38421"/>
                      <a:pt x="395" y="41132"/>
                      <a:pt x="1955" y="43472"/>
                    </a:cubicBezTo>
                    <a:cubicBezTo>
                      <a:pt x="3644" y="45923"/>
                      <a:pt x="5947" y="47186"/>
                      <a:pt x="8918" y="47186"/>
                    </a:cubicBezTo>
                    <a:cubicBezTo>
                      <a:pt x="13022" y="47186"/>
                      <a:pt x="17386" y="44791"/>
                      <a:pt x="22029" y="40055"/>
                    </a:cubicBezTo>
                    <a:cubicBezTo>
                      <a:pt x="25650" y="36304"/>
                      <a:pt x="28751" y="31996"/>
                      <a:pt x="31276" y="27131"/>
                    </a:cubicBezTo>
                    <a:lnTo>
                      <a:pt x="32279" y="27131"/>
                    </a:lnTo>
                    <a:lnTo>
                      <a:pt x="25835" y="46146"/>
                    </a:lnTo>
                    <a:lnTo>
                      <a:pt x="41323" y="46146"/>
                    </a:lnTo>
                    <a:lnTo>
                      <a:pt x="54786" y="0"/>
                    </a:lnTo>
                    <a:cubicBezTo>
                      <a:pt x="52279" y="0"/>
                      <a:pt x="49122" y="186"/>
                      <a:pt x="44053" y="74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0BCCFD52-8513-4A86-AC71-35B2D061C140}"/>
                  </a:ext>
                </a:extLst>
              </p:cNvPr>
              <p:cNvSpPr/>
              <p:nvPr/>
            </p:nvSpPr>
            <p:spPr>
              <a:xfrm>
                <a:off x="6968477" y="495217"/>
                <a:ext cx="57529" cy="63224"/>
              </a:xfrm>
              <a:custGeom>
                <a:avLst/>
                <a:gdLst>
                  <a:gd name="connsiteX0" fmla="*/ 37548 w 57529"/>
                  <a:gd name="connsiteY0" fmla="*/ 15258 h 63224"/>
                  <a:gd name="connsiteX1" fmla="*/ 30046 w 57529"/>
                  <a:gd name="connsiteY1" fmla="*/ 25268 h 63224"/>
                  <a:gd name="connsiteX2" fmla="*/ 20910 w 57529"/>
                  <a:gd name="connsiteY2" fmla="*/ 32696 h 63224"/>
                  <a:gd name="connsiteX3" fmla="*/ 19796 w 57529"/>
                  <a:gd name="connsiteY3" fmla="*/ 30040 h 63224"/>
                  <a:gd name="connsiteX4" fmla="*/ 24289 w 57529"/>
                  <a:gd name="connsiteY4" fmla="*/ 17190 h 63224"/>
                  <a:gd name="connsiteX5" fmla="*/ 34187 w 57529"/>
                  <a:gd name="connsiteY5" fmla="*/ 9298 h 63224"/>
                  <a:gd name="connsiteX6" fmla="*/ 38904 w 57529"/>
                  <a:gd name="connsiteY6" fmla="*/ 10505 h 63224"/>
                  <a:gd name="connsiteX7" fmla="*/ 37548 w 57529"/>
                  <a:gd name="connsiteY7" fmla="*/ 15258 h 63224"/>
                  <a:gd name="connsiteX8" fmla="*/ 46740 w 57529"/>
                  <a:gd name="connsiteY8" fmla="*/ 13 h 63224"/>
                  <a:gd name="connsiteX9" fmla="*/ 36286 w 57529"/>
                  <a:gd name="connsiteY9" fmla="*/ 217 h 63224"/>
                  <a:gd name="connsiteX10" fmla="*/ 14800 w 57529"/>
                  <a:gd name="connsiteY10" fmla="*/ 11507 h 63224"/>
                  <a:gd name="connsiteX11" fmla="*/ 3807 w 57529"/>
                  <a:gd name="connsiteY11" fmla="*/ 34033 h 63224"/>
                  <a:gd name="connsiteX12" fmla="*/ 5701 w 57529"/>
                  <a:gd name="connsiteY12" fmla="*/ 42222 h 63224"/>
                  <a:gd name="connsiteX13" fmla="*/ 12962 w 57529"/>
                  <a:gd name="connsiteY13" fmla="*/ 45769 h 63224"/>
                  <a:gd name="connsiteX14" fmla="*/ 34261 w 57529"/>
                  <a:gd name="connsiteY14" fmla="*/ 27162 h 63224"/>
                  <a:gd name="connsiteX15" fmla="*/ 36118 w 57529"/>
                  <a:gd name="connsiteY15" fmla="*/ 27162 h 63224"/>
                  <a:gd name="connsiteX16" fmla="*/ 32850 w 57529"/>
                  <a:gd name="connsiteY16" fmla="*/ 37747 h 63224"/>
                  <a:gd name="connsiteX17" fmla="*/ 27725 w 57529"/>
                  <a:gd name="connsiteY17" fmla="*/ 49019 h 63224"/>
                  <a:gd name="connsiteX18" fmla="*/ 18737 w 57529"/>
                  <a:gd name="connsiteY18" fmla="*/ 54237 h 63224"/>
                  <a:gd name="connsiteX19" fmla="*/ 0 w 57529"/>
                  <a:gd name="connsiteY19" fmla="*/ 48666 h 63224"/>
                  <a:gd name="connsiteX20" fmla="*/ 1188 w 57529"/>
                  <a:gd name="connsiteY20" fmla="*/ 61962 h 63224"/>
                  <a:gd name="connsiteX21" fmla="*/ 15543 w 57529"/>
                  <a:gd name="connsiteY21" fmla="*/ 63225 h 63224"/>
                  <a:gd name="connsiteX22" fmla="*/ 45459 w 57529"/>
                  <a:gd name="connsiteY22" fmla="*/ 43150 h 63224"/>
                  <a:gd name="connsiteX23" fmla="*/ 57530 w 57529"/>
                  <a:gd name="connsiteY23" fmla="*/ 13 h 63224"/>
                  <a:gd name="connsiteX24" fmla="*/ 46740 w 57529"/>
                  <a:gd name="connsiteY24" fmla="*/ 13 h 6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529" h="63224">
                    <a:moveTo>
                      <a:pt x="37548" y="15258"/>
                    </a:moveTo>
                    <a:cubicBezTo>
                      <a:pt x="37010" y="17115"/>
                      <a:pt x="34503" y="20458"/>
                      <a:pt x="30046" y="25268"/>
                    </a:cubicBezTo>
                    <a:cubicBezTo>
                      <a:pt x="25478" y="30207"/>
                      <a:pt x="22432" y="32696"/>
                      <a:pt x="20910" y="32696"/>
                    </a:cubicBezTo>
                    <a:cubicBezTo>
                      <a:pt x="20000" y="32696"/>
                      <a:pt x="19591" y="31804"/>
                      <a:pt x="19796" y="30040"/>
                    </a:cubicBezTo>
                    <a:cubicBezTo>
                      <a:pt x="20185" y="25955"/>
                      <a:pt x="21671" y="21665"/>
                      <a:pt x="24289" y="17190"/>
                    </a:cubicBezTo>
                    <a:cubicBezTo>
                      <a:pt x="27335" y="11934"/>
                      <a:pt x="30640" y="9298"/>
                      <a:pt x="34187" y="9298"/>
                    </a:cubicBezTo>
                    <a:cubicBezTo>
                      <a:pt x="35877" y="9298"/>
                      <a:pt x="37437" y="9688"/>
                      <a:pt x="38904" y="10505"/>
                    </a:cubicBezTo>
                    <a:lnTo>
                      <a:pt x="37548" y="15258"/>
                    </a:lnTo>
                    <a:close/>
                    <a:moveTo>
                      <a:pt x="46740" y="13"/>
                    </a:moveTo>
                    <a:cubicBezTo>
                      <a:pt x="42098" y="-62"/>
                      <a:pt x="36286" y="217"/>
                      <a:pt x="36286" y="217"/>
                    </a:cubicBezTo>
                    <a:cubicBezTo>
                      <a:pt x="28820" y="217"/>
                      <a:pt x="21653" y="3987"/>
                      <a:pt x="14800" y="11507"/>
                    </a:cubicBezTo>
                    <a:cubicBezTo>
                      <a:pt x="8226" y="18694"/>
                      <a:pt x="4587" y="26233"/>
                      <a:pt x="3807" y="34033"/>
                    </a:cubicBezTo>
                    <a:cubicBezTo>
                      <a:pt x="3510" y="37338"/>
                      <a:pt x="4123" y="40049"/>
                      <a:pt x="5701" y="42222"/>
                    </a:cubicBezTo>
                    <a:cubicBezTo>
                      <a:pt x="7391" y="44580"/>
                      <a:pt x="9805" y="45769"/>
                      <a:pt x="12962" y="45769"/>
                    </a:cubicBezTo>
                    <a:cubicBezTo>
                      <a:pt x="20557" y="45769"/>
                      <a:pt x="27613" y="39566"/>
                      <a:pt x="34261" y="27162"/>
                    </a:cubicBezTo>
                    <a:lnTo>
                      <a:pt x="36118" y="27162"/>
                    </a:lnTo>
                    <a:cubicBezTo>
                      <a:pt x="35041" y="30690"/>
                      <a:pt x="33964" y="34218"/>
                      <a:pt x="32850" y="37747"/>
                    </a:cubicBezTo>
                    <a:cubicBezTo>
                      <a:pt x="31253" y="42742"/>
                      <a:pt x="29545" y="46493"/>
                      <a:pt x="27725" y="49019"/>
                    </a:cubicBezTo>
                    <a:cubicBezTo>
                      <a:pt x="25218" y="52491"/>
                      <a:pt x="22228" y="54237"/>
                      <a:pt x="18737" y="54237"/>
                    </a:cubicBezTo>
                    <a:cubicBezTo>
                      <a:pt x="13500" y="54237"/>
                      <a:pt x="7242" y="52398"/>
                      <a:pt x="0" y="48666"/>
                    </a:cubicBezTo>
                    <a:lnTo>
                      <a:pt x="1188" y="61962"/>
                    </a:lnTo>
                    <a:cubicBezTo>
                      <a:pt x="5032" y="62816"/>
                      <a:pt x="9842" y="63225"/>
                      <a:pt x="15543" y="63225"/>
                    </a:cubicBezTo>
                    <a:cubicBezTo>
                      <a:pt x="31792" y="63225"/>
                      <a:pt x="41764" y="56521"/>
                      <a:pt x="45459" y="43150"/>
                    </a:cubicBezTo>
                    <a:lnTo>
                      <a:pt x="57530" y="13"/>
                    </a:lnTo>
                    <a:cubicBezTo>
                      <a:pt x="55171" y="13"/>
                      <a:pt x="51513" y="87"/>
                      <a:pt x="46740" y="13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144F2C8F-426C-480F-B8E4-40C2205E27F6}"/>
                  </a:ext>
                </a:extLst>
              </p:cNvPr>
              <p:cNvSpPr/>
              <p:nvPr/>
            </p:nvSpPr>
            <p:spPr>
              <a:xfrm>
                <a:off x="7026336" y="495266"/>
                <a:ext cx="45256" cy="47130"/>
              </a:xfrm>
              <a:custGeom>
                <a:avLst/>
                <a:gdLst>
                  <a:gd name="connsiteX0" fmla="*/ 17666 w 45256"/>
                  <a:gd name="connsiteY0" fmla="*/ 21745 h 47130"/>
                  <a:gd name="connsiteX1" fmla="*/ 21361 w 45256"/>
                  <a:gd name="connsiteY1" fmla="*/ 14299 h 47130"/>
                  <a:gd name="connsiteX2" fmla="*/ 27990 w 45256"/>
                  <a:gd name="connsiteY2" fmla="*/ 10065 h 47130"/>
                  <a:gd name="connsiteX3" fmla="*/ 30887 w 45256"/>
                  <a:gd name="connsiteY3" fmla="*/ 13426 h 47130"/>
                  <a:gd name="connsiteX4" fmla="*/ 17666 w 45256"/>
                  <a:gd name="connsiteY4" fmla="*/ 21745 h 47130"/>
                  <a:gd name="connsiteX5" fmla="*/ 23069 w 45256"/>
                  <a:gd name="connsiteY5" fmla="*/ 37585 h 47130"/>
                  <a:gd name="connsiteX6" fmla="*/ 15790 w 45256"/>
                  <a:gd name="connsiteY6" fmla="*/ 30752 h 47130"/>
                  <a:gd name="connsiteX7" fmla="*/ 34230 w 45256"/>
                  <a:gd name="connsiteY7" fmla="*/ 25366 h 47130"/>
                  <a:gd name="connsiteX8" fmla="*/ 45205 w 45256"/>
                  <a:gd name="connsiteY8" fmla="*/ 10102 h 47130"/>
                  <a:gd name="connsiteX9" fmla="*/ 42215 w 45256"/>
                  <a:gd name="connsiteY9" fmla="*/ 2563 h 47130"/>
                  <a:gd name="connsiteX10" fmla="*/ 34304 w 45256"/>
                  <a:gd name="connsiteY10" fmla="*/ 0 h 47130"/>
                  <a:gd name="connsiteX11" fmla="*/ 11593 w 45256"/>
                  <a:gd name="connsiteY11" fmla="*/ 9619 h 47130"/>
                  <a:gd name="connsiteX12" fmla="*/ 80 w 45256"/>
                  <a:gd name="connsiteY12" fmla="*/ 32033 h 47130"/>
                  <a:gd name="connsiteX13" fmla="*/ 4797 w 45256"/>
                  <a:gd name="connsiteY13" fmla="*/ 43472 h 47130"/>
                  <a:gd name="connsiteX14" fmla="*/ 17053 w 45256"/>
                  <a:gd name="connsiteY14" fmla="*/ 47130 h 47130"/>
                  <a:gd name="connsiteX15" fmla="*/ 40469 w 45256"/>
                  <a:gd name="connsiteY15" fmla="*/ 42172 h 47130"/>
                  <a:gd name="connsiteX16" fmla="*/ 43738 w 45256"/>
                  <a:gd name="connsiteY16" fmla="*/ 30993 h 47130"/>
                  <a:gd name="connsiteX17" fmla="*/ 23069 w 45256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56" h="47130">
                    <a:moveTo>
                      <a:pt x="17666" y="21745"/>
                    </a:moveTo>
                    <a:cubicBezTo>
                      <a:pt x="18371" y="19071"/>
                      <a:pt x="19597" y="16620"/>
                      <a:pt x="21361" y="14299"/>
                    </a:cubicBezTo>
                    <a:cubicBezTo>
                      <a:pt x="23459" y="11495"/>
                      <a:pt x="25669" y="10065"/>
                      <a:pt x="27990" y="10065"/>
                    </a:cubicBezTo>
                    <a:cubicBezTo>
                      <a:pt x="30126" y="10065"/>
                      <a:pt x="31110" y="11161"/>
                      <a:pt x="30887" y="13426"/>
                    </a:cubicBezTo>
                    <a:cubicBezTo>
                      <a:pt x="30367" y="18997"/>
                      <a:pt x="25966" y="21745"/>
                      <a:pt x="17666" y="21745"/>
                    </a:cubicBezTo>
                    <a:moveTo>
                      <a:pt x="23069" y="37585"/>
                    </a:moveTo>
                    <a:cubicBezTo>
                      <a:pt x="17851" y="37585"/>
                      <a:pt x="15419" y="35301"/>
                      <a:pt x="15790" y="30752"/>
                    </a:cubicBezTo>
                    <a:cubicBezTo>
                      <a:pt x="22122" y="30752"/>
                      <a:pt x="28269" y="28950"/>
                      <a:pt x="34230" y="25366"/>
                    </a:cubicBezTo>
                    <a:cubicBezTo>
                      <a:pt x="40971" y="21244"/>
                      <a:pt x="44610" y="16174"/>
                      <a:pt x="45205" y="10102"/>
                    </a:cubicBezTo>
                    <a:cubicBezTo>
                      <a:pt x="45502" y="6927"/>
                      <a:pt x="44518" y="4457"/>
                      <a:pt x="42215" y="2563"/>
                    </a:cubicBezTo>
                    <a:cubicBezTo>
                      <a:pt x="40079" y="836"/>
                      <a:pt x="37461" y="0"/>
                      <a:pt x="34304" y="0"/>
                    </a:cubicBezTo>
                    <a:cubicBezTo>
                      <a:pt x="26022" y="0"/>
                      <a:pt x="18445" y="3194"/>
                      <a:pt x="11593" y="9619"/>
                    </a:cubicBezTo>
                    <a:cubicBezTo>
                      <a:pt x="4759" y="16026"/>
                      <a:pt x="915" y="23509"/>
                      <a:pt x="80" y="32033"/>
                    </a:cubicBezTo>
                    <a:cubicBezTo>
                      <a:pt x="-384" y="36936"/>
                      <a:pt x="1175" y="40724"/>
                      <a:pt x="4797" y="43472"/>
                    </a:cubicBezTo>
                    <a:cubicBezTo>
                      <a:pt x="7953" y="45886"/>
                      <a:pt x="12002" y="47130"/>
                      <a:pt x="17053" y="47130"/>
                    </a:cubicBezTo>
                    <a:cubicBezTo>
                      <a:pt x="23311" y="47130"/>
                      <a:pt x="31129" y="45459"/>
                      <a:pt x="40469" y="42172"/>
                    </a:cubicBezTo>
                    <a:lnTo>
                      <a:pt x="43738" y="30993"/>
                    </a:lnTo>
                    <a:cubicBezTo>
                      <a:pt x="35548" y="35376"/>
                      <a:pt x="28659" y="37585"/>
                      <a:pt x="23069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B2955152-1B8B-4C24-AD26-1186214CFDF9}"/>
                  </a:ext>
                </a:extLst>
              </p:cNvPr>
              <p:cNvSpPr/>
              <p:nvPr/>
            </p:nvSpPr>
            <p:spPr>
              <a:xfrm>
                <a:off x="7073713" y="495062"/>
                <a:ext cx="44846" cy="47074"/>
              </a:xfrm>
              <a:custGeom>
                <a:avLst/>
                <a:gdLst>
                  <a:gd name="connsiteX0" fmla="*/ 44846 w 44846"/>
                  <a:gd name="connsiteY0" fmla="*/ 1374 h 47074"/>
                  <a:gd name="connsiteX1" fmla="*/ 42079 w 44846"/>
                  <a:gd name="connsiteY1" fmla="*/ 11086 h 47074"/>
                  <a:gd name="connsiteX2" fmla="*/ 32479 w 44846"/>
                  <a:gd name="connsiteY2" fmla="*/ 9025 h 47074"/>
                  <a:gd name="connsiteX3" fmla="*/ 25961 w 44846"/>
                  <a:gd name="connsiteY3" fmla="*/ 13166 h 47074"/>
                  <a:gd name="connsiteX4" fmla="*/ 28951 w 44846"/>
                  <a:gd name="connsiteY4" fmla="*/ 18180 h 47074"/>
                  <a:gd name="connsiteX5" fmla="*/ 34893 w 44846"/>
                  <a:gd name="connsiteY5" fmla="*/ 24029 h 47074"/>
                  <a:gd name="connsiteX6" fmla="*/ 37567 w 44846"/>
                  <a:gd name="connsiteY6" fmla="*/ 32126 h 47074"/>
                  <a:gd name="connsiteX7" fmla="*/ 29749 w 44846"/>
                  <a:gd name="connsiteY7" fmla="*/ 43899 h 47074"/>
                  <a:gd name="connsiteX8" fmla="*/ 15729 w 44846"/>
                  <a:gd name="connsiteY8" fmla="*/ 47075 h 47074"/>
                  <a:gd name="connsiteX9" fmla="*/ 0 w 44846"/>
                  <a:gd name="connsiteY9" fmla="*/ 44623 h 47074"/>
                  <a:gd name="connsiteX10" fmla="*/ 3045 w 44846"/>
                  <a:gd name="connsiteY10" fmla="*/ 34057 h 47074"/>
                  <a:gd name="connsiteX11" fmla="*/ 16564 w 44846"/>
                  <a:gd name="connsiteY11" fmla="*/ 38050 h 47074"/>
                  <a:gd name="connsiteX12" fmla="*/ 20074 w 44846"/>
                  <a:gd name="connsiteY12" fmla="*/ 36843 h 47074"/>
                  <a:gd name="connsiteX13" fmla="*/ 21838 w 44846"/>
                  <a:gd name="connsiteY13" fmla="*/ 33779 h 47074"/>
                  <a:gd name="connsiteX14" fmla="*/ 19183 w 44846"/>
                  <a:gd name="connsiteY14" fmla="*/ 27966 h 47074"/>
                  <a:gd name="connsiteX15" fmla="*/ 13723 w 44846"/>
                  <a:gd name="connsiteY15" fmla="*/ 21968 h 47074"/>
                  <a:gd name="connsiteX16" fmla="*/ 11216 w 44846"/>
                  <a:gd name="connsiteY16" fmla="*/ 13965 h 47074"/>
                  <a:gd name="connsiteX17" fmla="*/ 19164 w 44846"/>
                  <a:gd name="connsiteY17" fmla="*/ 2878 h 47074"/>
                  <a:gd name="connsiteX18" fmla="*/ 32757 w 44846"/>
                  <a:gd name="connsiteY18" fmla="*/ 0 h 47074"/>
                  <a:gd name="connsiteX19" fmla="*/ 44846 w 44846"/>
                  <a:gd name="connsiteY19" fmla="*/ 1374 h 47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846" h="47074">
                    <a:moveTo>
                      <a:pt x="44846" y="1374"/>
                    </a:moveTo>
                    <a:lnTo>
                      <a:pt x="42079" y="11086"/>
                    </a:lnTo>
                    <a:cubicBezTo>
                      <a:pt x="38477" y="9749"/>
                      <a:pt x="35283" y="9025"/>
                      <a:pt x="32479" y="9025"/>
                    </a:cubicBezTo>
                    <a:cubicBezTo>
                      <a:pt x="28412" y="9025"/>
                      <a:pt x="26221" y="10436"/>
                      <a:pt x="25961" y="13166"/>
                    </a:cubicBezTo>
                    <a:cubicBezTo>
                      <a:pt x="25849" y="14447"/>
                      <a:pt x="26834" y="16100"/>
                      <a:pt x="28951" y="18180"/>
                    </a:cubicBezTo>
                    <a:cubicBezTo>
                      <a:pt x="32367" y="21430"/>
                      <a:pt x="34354" y="23379"/>
                      <a:pt x="34893" y="24029"/>
                    </a:cubicBezTo>
                    <a:cubicBezTo>
                      <a:pt x="36973" y="26685"/>
                      <a:pt x="37864" y="29378"/>
                      <a:pt x="37567" y="32126"/>
                    </a:cubicBezTo>
                    <a:cubicBezTo>
                      <a:pt x="37084" y="37400"/>
                      <a:pt x="34447" y="41281"/>
                      <a:pt x="29749" y="43899"/>
                    </a:cubicBezTo>
                    <a:cubicBezTo>
                      <a:pt x="25924" y="46016"/>
                      <a:pt x="21244" y="47075"/>
                      <a:pt x="15729" y="47075"/>
                    </a:cubicBezTo>
                    <a:cubicBezTo>
                      <a:pt x="11458" y="47075"/>
                      <a:pt x="6202" y="46258"/>
                      <a:pt x="0" y="44623"/>
                    </a:cubicBezTo>
                    <a:lnTo>
                      <a:pt x="3045" y="34057"/>
                    </a:lnTo>
                    <a:cubicBezTo>
                      <a:pt x="8765" y="36731"/>
                      <a:pt x="13277" y="38050"/>
                      <a:pt x="16564" y="38050"/>
                    </a:cubicBezTo>
                    <a:cubicBezTo>
                      <a:pt x="17827" y="38050"/>
                      <a:pt x="19016" y="37641"/>
                      <a:pt x="20074" y="36843"/>
                    </a:cubicBezTo>
                    <a:cubicBezTo>
                      <a:pt x="21133" y="36063"/>
                      <a:pt x="21727" y="35060"/>
                      <a:pt x="21838" y="33779"/>
                    </a:cubicBezTo>
                    <a:cubicBezTo>
                      <a:pt x="21987" y="32126"/>
                      <a:pt x="21114" y="30195"/>
                      <a:pt x="19183" y="27966"/>
                    </a:cubicBezTo>
                    <a:cubicBezTo>
                      <a:pt x="17363" y="25998"/>
                      <a:pt x="15524" y="23974"/>
                      <a:pt x="13723" y="21968"/>
                    </a:cubicBezTo>
                    <a:cubicBezTo>
                      <a:pt x="11792" y="19368"/>
                      <a:pt x="10956" y="16676"/>
                      <a:pt x="11216" y="13965"/>
                    </a:cubicBezTo>
                    <a:cubicBezTo>
                      <a:pt x="11699" y="8988"/>
                      <a:pt x="14336" y="5292"/>
                      <a:pt x="19164" y="2878"/>
                    </a:cubicBezTo>
                    <a:cubicBezTo>
                      <a:pt x="22934" y="947"/>
                      <a:pt x="27428" y="0"/>
                      <a:pt x="32757" y="0"/>
                    </a:cubicBezTo>
                    <a:cubicBezTo>
                      <a:pt x="33556" y="0"/>
                      <a:pt x="37567" y="427"/>
                      <a:pt x="44846" y="1374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F2324461-B3A3-4EF1-8925-F7E4C13CBF47}"/>
                  </a:ext>
                </a:extLst>
              </p:cNvPr>
              <p:cNvSpPr/>
              <p:nvPr/>
            </p:nvSpPr>
            <p:spPr>
              <a:xfrm>
                <a:off x="7143981" y="476214"/>
                <a:ext cx="53388" cy="75375"/>
              </a:xfrm>
              <a:custGeom>
                <a:avLst/>
                <a:gdLst>
                  <a:gd name="connsiteX0" fmla="*/ 53389 w 53388"/>
                  <a:gd name="connsiteY0" fmla="*/ 1931 h 75375"/>
                  <a:gd name="connsiteX1" fmla="*/ 50677 w 53388"/>
                  <a:gd name="connsiteY1" fmla="*/ 11495 h 75375"/>
                  <a:gd name="connsiteX2" fmla="*/ 40761 w 53388"/>
                  <a:gd name="connsiteY2" fmla="*/ 8932 h 75375"/>
                  <a:gd name="connsiteX3" fmla="*/ 34206 w 53388"/>
                  <a:gd name="connsiteY3" fmla="*/ 12405 h 75375"/>
                  <a:gd name="connsiteX4" fmla="*/ 31606 w 53388"/>
                  <a:gd name="connsiteY4" fmla="*/ 20037 h 75375"/>
                  <a:gd name="connsiteX5" fmla="*/ 43082 w 53388"/>
                  <a:gd name="connsiteY5" fmla="*/ 20037 h 75375"/>
                  <a:gd name="connsiteX6" fmla="*/ 40408 w 53388"/>
                  <a:gd name="connsiteY6" fmla="*/ 29006 h 75375"/>
                  <a:gd name="connsiteX7" fmla="*/ 29118 w 53388"/>
                  <a:gd name="connsiteY7" fmla="*/ 29006 h 75375"/>
                  <a:gd name="connsiteX8" fmla="*/ 15673 w 53388"/>
                  <a:gd name="connsiteY8" fmla="*/ 75375 h 75375"/>
                  <a:gd name="connsiteX9" fmla="*/ 0 w 53388"/>
                  <a:gd name="connsiteY9" fmla="*/ 75375 h 75375"/>
                  <a:gd name="connsiteX10" fmla="*/ 16100 w 53388"/>
                  <a:gd name="connsiteY10" fmla="*/ 20037 h 75375"/>
                  <a:gd name="connsiteX11" fmla="*/ 26091 w 53388"/>
                  <a:gd name="connsiteY11" fmla="*/ 5460 h 75375"/>
                  <a:gd name="connsiteX12" fmla="*/ 42302 w 53388"/>
                  <a:gd name="connsiteY12" fmla="*/ 0 h 75375"/>
                  <a:gd name="connsiteX13" fmla="*/ 53389 w 53388"/>
                  <a:gd name="connsiteY13" fmla="*/ 1931 h 7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388" h="75375">
                    <a:moveTo>
                      <a:pt x="53389" y="1931"/>
                    </a:moveTo>
                    <a:lnTo>
                      <a:pt x="50677" y="11495"/>
                    </a:lnTo>
                    <a:cubicBezTo>
                      <a:pt x="47093" y="9805"/>
                      <a:pt x="43788" y="8932"/>
                      <a:pt x="40761" y="8932"/>
                    </a:cubicBezTo>
                    <a:cubicBezTo>
                      <a:pt x="37808" y="8932"/>
                      <a:pt x="35636" y="10102"/>
                      <a:pt x="34206" y="12405"/>
                    </a:cubicBezTo>
                    <a:cubicBezTo>
                      <a:pt x="33537" y="13519"/>
                      <a:pt x="32702" y="16026"/>
                      <a:pt x="31606" y="20037"/>
                    </a:cubicBezTo>
                    <a:lnTo>
                      <a:pt x="43082" y="20037"/>
                    </a:lnTo>
                    <a:lnTo>
                      <a:pt x="40408" y="29006"/>
                    </a:lnTo>
                    <a:lnTo>
                      <a:pt x="29118" y="29006"/>
                    </a:lnTo>
                    <a:lnTo>
                      <a:pt x="15673" y="75375"/>
                    </a:lnTo>
                    <a:lnTo>
                      <a:pt x="0" y="75375"/>
                    </a:lnTo>
                    <a:lnTo>
                      <a:pt x="16100" y="20037"/>
                    </a:lnTo>
                    <a:cubicBezTo>
                      <a:pt x="18254" y="13872"/>
                      <a:pt x="21597" y="9006"/>
                      <a:pt x="26091" y="5460"/>
                    </a:cubicBezTo>
                    <a:cubicBezTo>
                      <a:pt x="30770" y="1820"/>
                      <a:pt x="36174" y="0"/>
                      <a:pt x="42302" y="0"/>
                    </a:cubicBezTo>
                    <a:cubicBezTo>
                      <a:pt x="46276" y="19"/>
                      <a:pt x="49972" y="669"/>
                      <a:pt x="53389" y="1931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852CD94-8D7A-4C14-A39E-08E0E1F87F66}"/>
                  </a:ext>
                </a:extLst>
              </p:cNvPr>
              <p:cNvSpPr/>
              <p:nvPr/>
            </p:nvSpPr>
            <p:spPr>
              <a:xfrm>
                <a:off x="7184668" y="495266"/>
                <a:ext cx="51356" cy="47130"/>
              </a:xfrm>
              <a:custGeom>
                <a:avLst/>
                <a:gdLst>
                  <a:gd name="connsiteX0" fmla="*/ 31328 w 51356"/>
                  <a:gd name="connsiteY0" fmla="*/ 30417 h 47130"/>
                  <a:gd name="connsiteX1" fmla="*/ 21170 w 51356"/>
                  <a:gd name="connsiteY1" fmla="*/ 37585 h 47130"/>
                  <a:gd name="connsiteX2" fmla="*/ 16751 w 51356"/>
                  <a:gd name="connsiteY2" fmla="*/ 34874 h 47130"/>
                  <a:gd name="connsiteX3" fmla="*/ 15952 w 51356"/>
                  <a:gd name="connsiteY3" fmla="*/ 29285 h 47130"/>
                  <a:gd name="connsiteX4" fmla="*/ 20000 w 51356"/>
                  <a:gd name="connsiteY4" fmla="*/ 16657 h 47130"/>
                  <a:gd name="connsiteX5" fmla="*/ 30177 w 51356"/>
                  <a:gd name="connsiteY5" fmla="*/ 9545 h 47130"/>
                  <a:gd name="connsiteX6" fmla="*/ 34652 w 51356"/>
                  <a:gd name="connsiteY6" fmla="*/ 12200 h 47130"/>
                  <a:gd name="connsiteX7" fmla="*/ 35413 w 51356"/>
                  <a:gd name="connsiteY7" fmla="*/ 17883 h 47130"/>
                  <a:gd name="connsiteX8" fmla="*/ 31328 w 51356"/>
                  <a:gd name="connsiteY8" fmla="*/ 30417 h 47130"/>
                  <a:gd name="connsiteX9" fmla="*/ 46592 w 51356"/>
                  <a:gd name="connsiteY9" fmla="*/ 3621 h 47130"/>
                  <a:gd name="connsiteX10" fmla="*/ 34281 w 51356"/>
                  <a:gd name="connsiteY10" fmla="*/ 0 h 47130"/>
                  <a:gd name="connsiteX11" fmla="*/ 11570 w 51356"/>
                  <a:gd name="connsiteY11" fmla="*/ 9619 h 47130"/>
                  <a:gd name="connsiteX12" fmla="*/ 75 w 51356"/>
                  <a:gd name="connsiteY12" fmla="*/ 32033 h 47130"/>
                  <a:gd name="connsiteX13" fmla="*/ 4773 w 51356"/>
                  <a:gd name="connsiteY13" fmla="*/ 43472 h 47130"/>
                  <a:gd name="connsiteX14" fmla="*/ 17048 w 51356"/>
                  <a:gd name="connsiteY14" fmla="*/ 47130 h 47130"/>
                  <a:gd name="connsiteX15" fmla="*/ 39685 w 51356"/>
                  <a:gd name="connsiteY15" fmla="*/ 37344 h 47130"/>
                  <a:gd name="connsiteX16" fmla="*/ 51272 w 51356"/>
                  <a:gd name="connsiteY16" fmla="*/ 15042 h 47130"/>
                  <a:gd name="connsiteX17" fmla="*/ 46592 w 51356"/>
                  <a:gd name="connsiteY17" fmla="*/ 3621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356" h="47130">
                    <a:moveTo>
                      <a:pt x="31328" y="30417"/>
                    </a:moveTo>
                    <a:cubicBezTo>
                      <a:pt x="28487" y="35190"/>
                      <a:pt x="25107" y="37585"/>
                      <a:pt x="21170" y="37585"/>
                    </a:cubicBezTo>
                    <a:cubicBezTo>
                      <a:pt x="19146" y="37585"/>
                      <a:pt x="17661" y="36676"/>
                      <a:pt x="16751" y="34874"/>
                    </a:cubicBezTo>
                    <a:cubicBezTo>
                      <a:pt x="15989" y="33389"/>
                      <a:pt x="15729" y="31513"/>
                      <a:pt x="15952" y="29285"/>
                    </a:cubicBezTo>
                    <a:cubicBezTo>
                      <a:pt x="16361" y="24754"/>
                      <a:pt x="17716" y="20575"/>
                      <a:pt x="20000" y="16657"/>
                    </a:cubicBezTo>
                    <a:cubicBezTo>
                      <a:pt x="22804" y="11922"/>
                      <a:pt x="26184" y="9545"/>
                      <a:pt x="30177" y="9545"/>
                    </a:cubicBezTo>
                    <a:cubicBezTo>
                      <a:pt x="32257" y="9545"/>
                      <a:pt x="33761" y="10399"/>
                      <a:pt x="34652" y="12200"/>
                    </a:cubicBezTo>
                    <a:cubicBezTo>
                      <a:pt x="35395" y="13667"/>
                      <a:pt x="35636" y="15543"/>
                      <a:pt x="35413" y="17883"/>
                    </a:cubicBezTo>
                    <a:cubicBezTo>
                      <a:pt x="34986" y="22284"/>
                      <a:pt x="33631" y="26481"/>
                      <a:pt x="31328" y="30417"/>
                    </a:cubicBezTo>
                    <a:moveTo>
                      <a:pt x="46592" y="3621"/>
                    </a:moveTo>
                    <a:cubicBezTo>
                      <a:pt x="43417" y="1188"/>
                      <a:pt x="39313" y="0"/>
                      <a:pt x="34281" y="0"/>
                    </a:cubicBezTo>
                    <a:cubicBezTo>
                      <a:pt x="26017" y="0"/>
                      <a:pt x="18441" y="3194"/>
                      <a:pt x="11570" y="9619"/>
                    </a:cubicBezTo>
                    <a:cubicBezTo>
                      <a:pt x="4717" y="16026"/>
                      <a:pt x="892" y="23509"/>
                      <a:pt x="75" y="32033"/>
                    </a:cubicBezTo>
                    <a:cubicBezTo>
                      <a:pt x="-371" y="36936"/>
                      <a:pt x="1171" y="40724"/>
                      <a:pt x="4773" y="43472"/>
                    </a:cubicBezTo>
                    <a:cubicBezTo>
                      <a:pt x="7949" y="45886"/>
                      <a:pt x="12052" y="47130"/>
                      <a:pt x="17048" y="47130"/>
                    </a:cubicBezTo>
                    <a:cubicBezTo>
                      <a:pt x="25219" y="47130"/>
                      <a:pt x="32795" y="43844"/>
                      <a:pt x="39685" y="37344"/>
                    </a:cubicBezTo>
                    <a:cubicBezTo>
                      <a:pt x="46611" y="30826"/>
                      <a:pt x="50474" y="23417"/>
                      <a:pt x="51272" y="15042"/>
                    </a:cubicBezTo>
                    <a:cubicBezTo>
                      <a:pt x="51755" y="10176"/>
                      <a:pt x="50158" y="6388"/>
                      <a:pt x="46592" y="3621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7CA9FB25-6A47-41D3-B03C-99AE223F97F7}"/>
                  </a:ext>
                </a:extLst>
              </p:cNvPr>
              <p:cNvSpPr/>
              <p:nvPr/>
            </p:nvSpPr>
            <p:spPr>
              <a:xfrm>
                <a:off x="7236924" y="495248"/>
                <a:ext cx="48634" cy="46071"/>
              </a:xfrm>
              <a:custGeom>
                <a:avLst/>
                <a:gdLst>
                  <a:gd name="connsiteX0" fmla="*/ 48635 w 48634"/>
                  <a:gd name="connsiteY0" fmla="*/ 520 h 46071"/>
                  <a:gd name="connsiteX1" fmla="*/ 44234 w 48634"/>
                  <a:gd name="connsiteY1" fmla="*/ 14856 h 46071"/>
                  <a:gd name="connsiteX2" fmla="*/ 39108 w 48634"/>
                  <a:gd name="connsiteY2" fmla="*/ 13816 h 46071"/>
                  <a:gd name="connsiteX3" fmla="*/ 27799 w 48634"/>
                  <a:gd name="connsiteY3" fmla="*/ 20984 h 46071"/>
                  <a:gd name="connsiteX4" fmla="*/ 19666 w 48634"/>
                  <a:gd name="connsiteY4" fmla="*/ 32033 h 46071"/>
                  <a:gd name="connsiteX5" fmla="*/ 15580 w 48634"/>
                  <a:gd name="connsiteY5" fmla="*/ 46072 h 46071"/>
                  <a:gd name="connsiteX6" fmla="*/ 0 w 48634"/>
                  <a:gd name="connsiteY6" fmla="*/ 46072 h 46071"/>
                  <a:gd name="connsiteX7" fmla="*/ 13426 w 48634"/>
                  <a:gd name="connsiteY7" fmla="*/ 111 h 46071"/>
                  <a:gd name="connsiteX8" fmla="*/ 28858 w 48634"/>
                  <a:gd name="connsiteY8" fmla="*/ 111 h 46071"/>
                  <a:gd name="connsiteX9" fmla="*/ 22024 w 48634"/>
                  <a:gd name="connsiteY9" fmla="*/ 20074 h 46071"/>
                  <a:gd name="connsiteX10" fmla="*/ 22990 w 48634"/>
                  <a:gd name="connsiteY10" fmla="*/ 20074 h 46071"/>
                  <a:gd name="connsiteX11" fmla="*/ 32275 w 48634"/>
                  <a:gd name="connsiteY11" fmla="*/ 7131 h 46071"/>
                  <a:gd name="connsiteX12" fmla="*/ 45385 w 48634"/>
                  <a:gd name="connsiteY12" fmla="*/ 0 h 46071"/>
                  <a:gd name="connsiteX13" fmla="*/ 48635 w 48634"/>
                  <a:gd name="connsiteY13" fmla="*/ 520 h 4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634" h="46071">
                    <a:moveTo>
                      <a:pt x="48635" y="520"/>
                    </a:moveTo>
                    <a:lnTo>
                      <a:pt x="44234" y="14856"/>
                    </a:lnTo>
                    <a:cubicBezTo>
                      <a:pt x="43231" y="13760"/>
                      <a:pt x="40315" y="13816"/>
                      <a:pt x="39108" y="13816"/>
                    </a:cubicBezTo>
                    <a:cubicBezTo>
                      <a:pt x="36416" y="13816"/>
                      <a:pt x="32646" y="16193"/>
                      <a:pt x="27799" y="20984"/>
                    </a:cubicBezTo>
                    <a:cubicBezTo>
                      <a:pt x="23194" y="25534"/>
                      <a:pt x="20464" y="29248"/>
                      <a:pt x="19666" y="32033"/>
                    </a:cubicBezTo>
                    <a:lnTo>
                      <a:pt x="15580" y="46072"/>
                    </a:lnTo>
                    <a:lnTo>
                      <a:pt x="0" y="46072"/>
                    </a:lnTo>
                    <a:lnTo>
                      <a:pt x="13426" y="111"/>
                    </a:lnTo>
                    <a:lnTo>
                      <a:pt x="28858" y="111"/>
                    </a:lnTo>
                    <a:lnTo>
                      <a:pt x="22024" y="20074"/>
                    </a:lnTo>
                    <a:lnTo>
                      <a:pt x="22990" y="20074"/>
                    </a:lnTo>
                    <a:cubicBezTo>
                      <a:pt x="25589" y="15134"/>
                      <a:pt x="28709" y="10863"/>
                      <a:pt x="32275" y="7131"/>
                    </a:cubicBezTo>
                    <a:cubicBezTo>
                      <a:pt x="36917" y="2358"/>
                      <a:pt x="41300" y="0"/>
                      <a:pt x="45385" y="0"/>
                    </a:cubicBezTo>
                    <a:cubicBezTo>
                      <a:pt x="46908" y="19"/>
                      <a:pt x="47632" y="-111"/>
                      <a:pt x="48635" y="520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EFBF83F8-6DF8-4283-873B-2BAABEB8EEB4}"/>
                  </a:ext>
                </a:extLst>
              </p:cNvPr>
              <p:cNvSpPr/>
              <p:nvPr/>
            </p:nvSpPr>
            <p:spPr>
              <a:xfrm>
                <a:off x="7313316" y="486854"/>
                <a:ext cx="33337" cy="55524"/>
              </a:xfrm>
              <a:custGeom>
                <a:avLst/>
                <a:gdLst>
                  <a:gd name="connsiteX0" fmla="*/ 33337 w 33337"/>
                  <a:gd name="connsiteY0" fmla="*/ 9415 h 55524"/>
                  <a:gd name="connsiteX1" fmla="*/ 30700 w 33337"/>
                  <a:gd name="connsiteY1" fmla="*/ 18366 h 55524"/>
                  <a:gd name="connsiteX2" fmla="*/ 23198 w 33337"/>
                  <a:gd name="connsiteY2" fmla="*/ 18366 h 55524"/>
                  <a:gd name="connsiteX3" fmla="*/ 19577 w 33337"/>
                  <a:gd name="connsiteY3" fmla="*/ 29656 h 55524"/>
                  <a:gd name="connsiteX4" fmla="*/ 17052 w 33337"/>
                  <a:gd name="connsiteY4" fmla="*/ 41132 h 55524"/>
                  <a:gd name="connsiteX5" fmla="*/ 20171 w 33337"/>
                  <a:gd name="connsiteY5" fmla="*/ 45552 h 55524"/>
                  <a:gd name="connsiteX6" fmla="*/ 25148 w 33337"/>
                  <a:gd name="connsiteY6" fmla="*/ 43676 h 55524"/>
                  <a:gd name="connsiteX7" fmla="*/ 22325 w 33337"/>
                  <a:gd name="connsiteY7" fmla="*/ 53500 h 55524"/>
                  <a:gd name="connsiteX8" fmla="*/ 10626 w 33337"/>
                  <a:gd name="connsiteY8" fmla="*/ 55524 h 55524"/>
                  <a:gd name="connsiteX9" fmla="*/ 2846 w 33337"/>
                  <a:gd name="connsiteY9" fmla="*/ 53296 h 55524"/>
                  <a:gd name="connsiteX10" fmla="*/ 60 w 33337"/>
                  <a:gd name="connsiteY10" fmla="*/ 45942 h 55524"/>
                  <a:gd name="connsiteX11" fmla="*/ 3254 w 33337"/>
                  <a:gd name="connsiteY11" fmla="*/ 31977 h 55524"/>
                  <a:gd name="connsiteX12" fmla="*/ 12298 w 33337"/>
                  <a:gd name="connsiteY12" fmla="*/ 2321 h 55524"/>
                  <a:gd name="connsiteX13" fmla="*/ 28546 w 33337"/>
                  <a:gd name="connsiteY13" fmla="*/ 0 h 55524"/>
                  <a:gd name="connsiteX14" fmla="*/ 25798 w 33337"/>
                  <a:gd name="connsiteY14" fmla="*/ 9396 h 55524"/>
                  <a:gd name="connsiteX15" fmla="*/ 33337 w 33337"/>
                  <a:gd name="connsiteY15" fmla="*/ 9396 h 5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337" h="55524">
                    <a:moveTo>
                      <a:pt x="33337" y="9415"/>
                    </a:moveTo>
                    <a:lnTo>
                      <a:pt x="30700" y="18366"/>
                    </a:lnTo>
                    <a:lnTo>
                      <a:pt x="23198" y="18366"/>
                    </a:lnTo>
                    <a:cubicBezTo>
                      <a:pt x="21973" y="22154"/>
                      <a:pt x="20784" y="25924"/>
                      <a:pt x="19577" y="29656"/>
                    </a:cubicBezTo>
                    <a:cubicBezTo>
                      <a:pt x="18184" y="34243"/>
                      <a:pt x="17312" y="38050"/>
                      <a:pt x="17052" y="41132"/>
                    </a:cubicBezTo>
                    <a:cubicBezTo>
                      <a:pt x="16754" y="44048"/>
                      <a:pt x="17794" y="45552"/>
                      <a:pt x="20171" y="45552"/>
                    </a:cubicBezTo>
                    <a:cubicBezTo>
                      <a:pt x="21583" y="45552"/>
                      <a:pt x="23254" y="44939"/>
                      <a:pt x="25148" y="43676"/>
                    </a:cubicBezTo>
                    <a:lnTo>
                      <a:pt x="22325" y="53500"/>
                    </a:lnTo>
                    <a:cubicBezTo>
                      <a:pt x="17367" y="54837"/>
                      <a:pt x="13430" y="55524"/>
                      <a:pt x="10626" y="55524"/>
                    </a:cubicBezTo>
                    <a:cubicBezTo>
                      <a:pt x="7339" y="55524"/>
                      <a:pt x="4758" y="54781"/>
                      <a:pt x="2846" y="53296"/>
                    </a:cubicBezTo>
                    <a:cubicBezTo>
                      <a:pt x="673" y="51643"/>
                      <a:pt x="-256" y="49155"/>
                      <a:pt x="60" y="45942"/>
                    </a:cubicBezTo>
                    <a:cubicBezTo>
                      <a:pt x="394" y="42302"/>
                      <a:pt x="1471" y="37641"/>
                      <a:pt x="3254" y="31977"/>
                    </a:cubicBezTo>
                    <a:cubicBezTo>
                      <a:pt x="4740" y="27428"/>
                      <a:pt x="12298" y="2321"/>
                      <a:pt x="12298" y="2321"/>
                    </a:cubicBezTo>
                    <a:lnTo>
                      <a:pt x="28546" y="0"/>
                    </a:lnTo>
                    <a:lnTo>
                      <a:pt x="25798" y="9396"/>
                    </a:lnTo>
                    <a:lnTo>
                      <a:pt x="33337" y="9396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B62891FF-CF9B-49FC-B7C8-5FA79AFD8368}"/>
                  </a:ext>
                </a:extLst>
              </p:cNvPr>
              <p:cNvSpPr/>
              <p:nvPr/>
            </p:nvSpPr>
            <p:spPr>
              <a:xfrm>
                <a:off x="7401806" y="495266"/>
                <a:ext cx="45232" cy="47130"/>
              </a:xfrm>
              <a:custGeom>
                <a:avLst/>
                <a:gdLst>
                  <a:gd name="connsiteX0" fmla="*/ 17697 w 45232"/>
                  <a:gd name="connsiteY0" fmla="*/ 21745 h 47130"/>
                  <a:gd name="connsiteX1" fmla="*/ 21355 w 45232"/>
                  <a:gd name="connsiteY1" fmla="*/ 14299 h 47130"/>
                  <a:gd name="connsiteX2" fmla="*/ 27985 w 45232"/>
                  <a:gd name="connsiteY2" fmla="*/ 10065 h 47130"/>
                  <a:gd name="connsiteX3" fmla="*/ 30882 w 45232"/>
                  <a:gd name="connsiteY3" fmla="*/ 13426 h 47130"/>
                  <a:gd name="connsiteX4" fmla="*/ 17697 w 45232"/>
                  <a:gd name="connsiteY4" fmla="*/ 21745 h 47130"/>
                  <a:gd name="connsiteX5" fmla="*/ 23064 w 45232"/>
                  <a:gd name="connsiteY5" fmla="*/ 37585 h 47130"/>
                  <a:gd name="connsiteX6" fmla="*/ 15766 w 45232"/>
                  <a:gd name="connsiteY6" fmla="*/ 30752 h 47130"/>
                  <a:gd name="connsiteX7" fmla="*/ 34224 w 45232"/>
                  <a:gd name="connsiteY7" fmla="*/ 25366 h 47130"/>
                  <a:gd name="connsiteX8" fmla="*/ 45181 w 45232"/>
                  <a:gd name="connsiteY8" fmla="*/ 10102 h 47130"/>
                  <a:gd name="connsiteX9" fmla="*/ 42209 w 45232"/>
                  <a:gd name="connsiteY9" fmla="*/ 2563 h 47130"/>
                  <a:gd name="connsiteX10" fmla="*/ 34280 w 45232"/>
                  <a:gd name="connsiteY10" fmla="*/ 0 h 47130"/>
                  <a:gd name="connsiteX11" fmla="*/ 11569 w 45232"/>
                  <a:gd name="connsiteY11" fmla="*/ 9619 h 47130"/>
                  <a:gd name="connsiteX12" fmla="*/ 74 w 45232"/>
                  <a:gd name="connsiteY12" fmla="*/ 32033 h 47130"/>
                  <a:gd name="connsiteX13" fmla="*/ 4810 w 45232"/>
                  <a:gd name="connsiteY13" fmla="*/ 43472 h 47130"/>
                  <a:gd name="connsiteX14" fmla="*/ 17029 w 45232"/>
                  <a:gd name="connsiteY14" fmla="*/ 47130 h 47130"/>
                  <a:gd name="connsiteX15" fmla="*/ 40482 w 45232"/>
                  <a:gd name="connsiteY15" fmla="*/ 42172 h 47130"/>
                  <a:gd name="connsiteX16" fmla="*/ 43713 w 45232"/>
                  <a:gd name="connsiteY16" fmla="*/ 30993 h 47130"/>
                  <a:gd name="connsiteX17" fmla="*/ 23064 w 45232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32" h="47130">
                    <a:moveTo>
                      <a:pt x="17697" y="21745"/>
                    </a:moveTo>
                    <a:cubicBezTo>
                      <a:pt x="18403" y="19071"/>
                      <a:pt x="19628" y="16620"/>
                      <a:pt x="21355" y="14299"/>
                    </a:cubicBezTo>
                    <a:cubicBezTo>
                      <a:pt x="23491" y="11495"/>
                      <a:pt x="25664" y="10065"/>
                      <a:pt x="27985" y="10065"/>
                    </a:cubicBezTo>
                    <a:cubicBezTo>
                      <a:pt x="30157" y="10065"/>
                      <a:pt x="31123" y="11161"/>
                      <a:pt x="30882" y="13426"/>
                    </a:cubicBezTo>
                    <a:cubicBezTo>
                      <a:pt x="30399" y="18997"/>
                      <a:pt x="25961" y="21745"/>
                      <a:pt x="17697" y="21745"/>
                    </a:cubicBezTo>
                    <a:moveTo>
                      <a:pt x="23064" y="37585"/>
                    </a:moveTo>
                    <a:cubicBezTo>
                      <a:pt x="17846" y="37585"/>
                      <a:pt x="15413" y="35301"/>
                      <a:pt x="15766" y="30752"/>
                    </a:cubicBezTo>
                    <a:cubicBezTo>
                      <a:pt x="22117" y="30752"/>
                      <a:pt x="28263" y="28950"/>
                      <a:pt x="34224" y="25366"/>
                    </a:cubicBezTo>
                    <a:cubicBezTo>
                      <a:pt x="40947" y="21244"/>
                      <a:pt x="44623" y="16174"/>
                      <a:pt x="45181" y="10102"/>
                    </a:cubicBezTo>
                    <a:cubicBezTo>
                      <a:pt x="45478" y="6927"/>
                      <a:pt x="44512" y="4457"/>
                      <a:pt x="42209" y="2563"/>
                    </a:cubicBezTo>
                    <a:cubicBezTo>
                      <a:pt x="40092" y="836"/>
                      <a:pt x="37418" y="0"/>
                      <a:pt x="34280" y="0"/>
                    </a:cubicBezTo>
                    <a:cubicBezTo>
                      <a:pt x="25998" y="0"/>
                      <a:pt x="18440" y="3194"/>
                      <a:pt x="11569" y="9619"/>
                    </a:cubicBezTo>
                    <a:cubicBezTo>
                      <a:pt x="4754" y="16026"/>
                      <a:pt x="891" y="23509"/>
                      <a:pt x="74" y="32033"/>
                    </a:cubicBezTo>
                    <a:cubicBezTo>
                      <a:pt x="-371" y="36936"/>
                      <a:pt x="1188" y="40724"/>
                      <a:pt x="4810" y="43472"/>
                    </a:cubicBezTo>
                    <a:cubicBezTo>
                      <a:pt x="7929" y="45886"/>
                      <a:pt x="12033" y="47130"/>
                      <a:pt x="17029" y="47130"/>
                    </a:cubicBezTo>
                    <a:cubicBezTo>
                      <a:pt x="23305" y="47130"/>
                      <a:pt x="31123" y="45459"/>
                      <a:pt x="40482" y="42172"/>
                    </a:cubicBezTo>
                    <a:lnTo>
                      <a:pt x="43713" y="30993"/>
                    </a:lnTo>
                    <a:cubicBezTo>
                      <a:pt x="35561" y="35376"/>
                      <a:pt x="28690" y="37585"/>
                      <a:pt x="23064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FA6CED76-9CDE-4129-9CCC-6A04ECF76702}"/>
                  </a:ext>
                </a:extLst>
              </p:cNvPr>
              <p:cNvSpPr/>
              <p:nvPr/>
            </p:nvSpPr>
            <p:spPr>
              <a:xfrm>
                <a:off x="7552714" y="495266"/>
                <a:ext cx="45273" cy="47130"/>
              </a:xfrm>
              <a:custGeom>
                <a:avLst/>
                <a:gdLst>
                  <a:gd name="connsiteX0" fmla="*/ 17707 w 45273"/>
                  <a:gd name="connsiteY0" fmla="*/ 21745 h 47130"/>
                  <a:gd name="connsiteX1" fmla="*/ 21347 w 45273"/>
                  <a:gd name="connsiteY1" fmla="*/ 14299 h 47130"/>
                  <a:gd name="connsiteX2" fmla="*/ 27976 w 45273"/>
                  <a:gd name="connsiteY2" fmla="*/ 10065 h 47130"/>
                  <a:gd name="connsiteX3" fmla="*/ 30910 w 45273"/>
                  <a:gd name="connsiteY3" fmla="*/ 13426 h 47130"/>
                  <a:gd name="connsiteX4" fmla="*/ 17707 w 45273"/>
                  <a:gd name="connsiteY4" fmla="*/ 21745 h 47130"/>
                  <a:gd name="connsiteX5" fmla="*/ 23055 w 45273"/>
                  <a:gd name="connsiteY5" fmla="*/ 37585 h 47130"/>
                  <a:gd name="connsiteX6" fmla="*/ 15794 w 45273"/>
                  <a:gd name="connsiteY6" fmla="*/ 30752 h 47130"/>
                  <a:gd name="connsiteX7" fmla="*/ 34234 w 45273"/>
                  <a:gd name="connsiteY7" fmla="*/ 25366 h 47130"/>
                  <a:gd name="connsiteX8" fmla="*/ 45228 w 45273"/>
                  <a:gd name="connsiteY8" fmla="*/ 10102 h 47130"/>
                  <a:gd name="connsiteX9" fmla="*/ 42219 w 45273"/>
                  <a:gd name="connsiteY9" fmla="*/ 2563 h 47130"/>
                  <a:gd name="connsiteX10" fmla="*/ 34327 w 45273"/>
                  <a:gd name="connsiteY10" fmla="*/ 0 h 47130"/>
                  <a:gd name="connsiteX11" fmla="*/ 11598 w 45273"/>
                  <a:gd name="connsiteY11" fmla="*/ 9619 h 47130"/>
                  <a:gd name="connsiteX12" fmla="*/ 84 w 45273"/>
                  <a:gd name="connsiteY12" fmla="*/ 32033 h 47130"/>
                  <a:gd name="connsiteX13" fmla="*/ 4782 w 45273"/>
                  <a:gd name="connsiteY13" fmla="*/ 43472 h 47130"/>
                  <a:gd name="connsiteX14" fmla="*/ 17057 w 45273"/>
                  <a:gd name="connsiteY14" fmla="*/ 47130 h 47130"/>
                  <a:gd name="connsiteX15" fmla="*/ 40474 w 45273"/>
                  <a:gd name="connsiteY15" fmla="*/ 42172 h 47130"/>
                  <a:gd name="connsiteX16" fmla="*/ 43724 w 45273"/>
                  <a:gd name="connsiteY16" fmla="*/ 30993 h 47130"/>
                  <a:gd name="connsiteX17" fmla="*/ 23055 w 45273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73" h="47130">
                    <a:moveTo>
                      <a:pt x="17707" y="21745"/>
                    </a:moveTo>
                    <a:cubicBezTo>
                      <a:pt x="18376" y="19071"/>
                      <a:pt x="19601" y="16620"/>
                      <a:pt x="21347" y="14299"/>
                    </a:cubicBezTo>
                    <a:cubicBezTo>
                      <a:pt x="23464" y="11495"/>
                      <a:pt x="25655" y="10065"/>
                      <a:pt x="27976" y="10065"/>
                    </a:cubicBezTo>
                    <a:cubicBezTo>
                      <a:pt x="30130" y="10065"/>
                      <a:pt x="31152" y="11161"/>
                      <a:pt x="30910" y="13426"/>
                    </a:cubicBezTo>
                    <a:cubicBezTo>
                      <a:pt x="30353" y="18997"/>
                      <a:pt x="25934" y="21745"/>
                      <a:pt x="17707" y="21745"/>
                    </a:cubicBezTo>
                    <a:moveTo>
                      <a:pt x="23055" y="37585"/>
                    </a:moveTo>
                    <a:cubicBezTo>
                      <a:pt x="17856" y="37585"/>
                      <a:pt x="15404" y="35301"/>
                      <a:pt x="15794" y="30752"/>
                    </a:cubicBezTo>
                    <a:cubicBezTo>
                      <a:pt x="22145" y="30752"/>
                      <a:pt x="28292" y="28950"/>
                      <a:pt x="34234" y="25366"/>
                    </a:cubicBezTo>
                    <a:cubicBezTo>
                      <a:pt x="40957" y="21244"/>
                      <a:pt x="44633" y="16174"/>
                      <a:pt x="45228" y="10102"/>
                    </a:cubicBezTo>
                    <a:cubicBezTo>
                      <a:pt x="45506" y="6927"/>
                      <a:pt x="44503" y="4457"/>
                      <a:pt x="42219" y="2563"/>
                    </a:cubicBezTo>
                    <a:cubicBezTo>
                      <a:pt x="40102" y="836"/>
                      <a:pt x="37466" y="0"/>
                      <a:pt x="34327" y="0"/>
                    </a:cubicBezTo>
                    <a:cubicBezTo>
                      <a:pt x="26026" y="0"/>
                      <a:pt x="18431" y="3194"/>
                      <a:pt x="11598" y="9619"/>
                    </a:cubicBezTo>
                    <a:cubicBezTo>
                      <a:pt x="4745" y="16026"/>
                      <a:pt x="901" y="23509"/>
                      <a:pt x="84" y="32033"/>
                    </a:cubicBezTo>
                    <a:cubicBezTo>
                      <a:pt x="-399" y="36936"/>
                      <a:pt x="1198" y="40724"/>
                      <a:pt x="4782" y="43472"/>
                    </a:cubicBezTo>
                    <a:cubicBezTo>
                      <a:pt x="7939" y="45886"/>
                      <a:pt x="12006" y="47130"/>
                      <a:pt x="17057" y="47130"/>
                    </a:cubicBezTo>
                    <a:cubicBezTo>
                      <a:pt x="23334" y="47130"/>
                      <a:pt x="31115" y="45459"/>
                      <a:pt x="40474" y="42172"/>
                    </a:cubicBezTo>
                    <a:lnTo>
                      <a:pt x="43724" y="30993"/>
                    </a:lnTo>
                    <a:cubicBezTo>
                      <a:pt x="35553" y="35376"/>
                      <a:pt x="28663" y="37585"/>
                      <a:pt x="23055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1912AF8A-818B-46F9-A860-46B8B685313B}"/>
                  </a:ext>
                </a:extLst>
              </p:cNvPr>
              <p:cNvSpPr/>
              <p:nvPr/>
            </p:nvSpPr>
            <p:spPr>
              <a:xfrm>
                <a:off x="7603607" y="486873"/>
                <a:ext cx="33461" cy="55523"/>
              </a:xfrm>
              <a:custGeom>
                <a:avLst/>
                <a:gdLst>
                  <a:gd name="connsiteX0" fmla="*/ 33461 w 33461"/>
                  <a:gd name="connsiteY0" fmla="*/ 8561 h 55523"/>
                  <a:gd name="connsiteX1" fmla="*/ 30806 w 33461"/>
                  <a:gd name="connsiteY1" fmla="*/ 17493 h 55523"/>
                  <a:gd name="connsiteX2" fmla="*/ 23266 w 33461"/>
                  <a:gd name="connsiteY2" fmla="*/ 17493 h 55523"/>
                  <a:gd name="connsiteX3" fmla="*/ 19590 w 33461"/>
                  <a:gd name="connsiteY3" fmla="*/ 29638 h 55523"/>
                  <a:gd name="connsiteX4" fmla="*/ 17027 w 33461"/>
                  <a:gd name="connsiteY4" fmla="*/ 41114 h 55523"/>
                  <a:gd name="connsiteX5" fmla="*/ 20202 w 33461"/>
                  <a:gd name="connsiteY5" fmla="*/ 45533 h 55523"/>
                  <a:gd name="connsiteX6" fmla="*/ 25161 w 33461"/>
                  <a:gd name="connsiteY6" fmla="*/ 43658 h 55523"/>
                  <a:gd name="connsiteX7" fmla="*/ 22338 w 33461"/>
                  <a:gd name="connsiteY7" fmla="*/ 53500 h 55523"/>
                  <a:gd name="connsiteX8" fmla="*/ 10602 w 33461"/>
                  <a:gd name="connsiteY8" fmla="*/ 55524 h 55523"/>
                  <a:gd name="connsiteX9" fmla="*/ 2821 w 33461"/>
                  <a:gd name="connsiteY9" fmla="*/ 53296 h 55523"/>
                  <a:gd name="connsiteX10" fmla="*/ 54 w 33461"/>
                  <a:gd name="connsiteY10" fmla="*/ 45942 h 55523"/>
                  <a:gd name="connsiteX11" fmla="*/ 3267 w 33461"/>
                  <a:gd name="connsiteY11" fmla="*/ 31977 h 55523"/>
                  <a:gd name="connsiteX12" fmla="*/ 12292 w 33461"/>
                  <a:gd name="connsiteY12" fmla="*/ 2321 h 55523"/>
                  <a:gd name="connsiteX13" fmla="*/ 28540 w 33461"/>
                  <a:gd name="connsiteY13" fmla="*/ 0 h 55523"/>
                  <a:gd name="connsiteX14" fmla="*/ 25922 w 33461"/>
                  <a:gd name="connsiteY14" fmla="*/ 8579 h 55523"/>
                  <a:gd name="connsiteX15" fmla="*/ 33461 w 33461"/>
                  <a:gd name="connsiteY15" fmla="*/ 8579 h 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461" h="55523">
                    <a:moveTo>
                      <a:pt x="33461" y="8561"/>
                    </a:moveTo>
                    <a:lnTo>
                      <a:pt x="30806" y="17493"/>
                    </a:lnTo>
                    <a:lnTo>
                      <a:pt x="23266" y="17493"/>
                    </a:lnTo>
                    <a:cubicBezTo>
                      <a:pt x="22059" y="21244"/>
                      <a:pt x="20815" y="25905"/>
                      <a:pt x="19590" y="29638"/>
                    </a:cubicBezTo>
                    <a:cubicBezTo>
                      <a:pt x="18178" y="34224"/>
                      <a:pt x="17324" y="38031"/>
                      <a:pt x="17027" y="41114"/>
                    </a:cubicBezTo>
                    <a:cubicBezTo>
                      <a:pt x="16748" y="44029"/>
                      <a:pt x="17807" y="45533"/>
                      <a:pt x="20202" y="45533"/>
                    </a:cubicBezTo>
                    <a:cubicBezTo>
                      <a:pt x="21595" y="45533"/>
                      <a:pt x="23229" y="44921"/>
                      <a:pt x="25161" y="43658"/>
                    </a:cubicBezTo>
                    <a:lnTo>
                      <a:pt x="22338" y="53500"/>
                    </a:lnTo>
                    <a:cubicBezTo>
                      <a:pt x="17380" y="54837"/>
                      <a:pt x="13462" y="55524"/>
                      <a:pt x="10602" y="55524"/>
                    </a:cubicBezTo>
                    <a:cubicBezTo>
                      <a:pt x="7352" y="55524"/>
                      <a:pt x="4771" y="54781"/>
                      <a:pt x="2821" y="53296"/>
                    </a:cubicBezTo>
                    <a:cubicBezTo>
                      <a:pt x="685" y="51643"/>
                      <a:pt x="-243" y="49155"/>
                      <a:pt x="54" y="45942"/>
                    </a:cubicBezTo>
                    <a:cubicBezTo>
                      <a:pt x="425" y="42302"/>
                      <a:pt x="1484" y="37641"/>
                      <a:pt x="3267" y="31977"/>
                    </a:cubicBezTo>
                    <a:cubicBezTo>
                      <a:pt x="4715" y="27428"/>
                      <a:pt x="12292" y="2321"/>
                      <a:pt x="12292" y="2321"/>
                    </a:cubicBezTo>
                    <a:lnTo>
                      <a:pt x="28540" y="0"/>
                    </a:lnTo>
                    <a:lnTo>
                      <a:pt x="25922" y="8579"/>
                    </a:lnTo>
                    <a:lnTo>
                      <a:pt x="33461" y="8579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F3D95695-5862-41D2-87EB-307B0EA1393F}"/>
                  </a:ext>
                </a:extLst>
              </p:cNvPr>
              <p:cNvSpPr/>
              <p:nvPr/>
            </p:nvSpPr>
            <p:spPr>
              <a:xfrm>
                <a:off x="7636685" y="486873"/>
                <a:ext cx="33585" cy="55523"/>
              </a:xfrm>
              <a:custGeom>
                <a:avLst/>
                <a:gdLst>
                  <a:gd name="connsiteX0" fmla="*/ 33586 w 33585"/>
                  <a:gd name="connsiteY0" fmla="*/ 8561 h 55523"/>
                  <a:gd name="connsiteX1" fmla="*/ 30931 w 33585"/>
                  <a:gd name="connsiteY1" fmla="*/ 17493 h 55523"/>
                  <a:gd name="connsiteX2" fmla="*/ 23428 w 33585"/>
                  <a:gd name="connsiteY2" fmla="*/ 17493 h 55523"/>
                  <a:gd name="connsiteX3" fmla="*/ 19621 w 33585"/>
                  <a:gd name="connsiteY3" fmla="*/ 29638 h 55523"/>
                  <a:gd name="connsiteX4" fmla="*/ 17022 w 33585"/>
                  <a:gd name="connsiteY4" fmla="*/ 41114 h 55523"/>
                  <a:gd name="connsiteX5" fmla="*/ 20160 w 33585"/>
                  <a:gd name="connsiteY5" fmla="*/ 45533 h 55523"/>
                  <a:gd name="connsiteX6" fmla="*/ 25155 w 33585"/>
                  <a:gd name="connsiteY6" fmla="*/ 43658 h 55523"/>
                  <a:gd name="connsiteX7" fmla="*/ 22351 w 33585"/>
                  <a:gd name="connsiteY7" fmla="*/ 53500 h 55523"/>
                  <a:gd name="connsiteX8" fmla="*/ 10596 w 33585"/>
                  <a:gd name="connsiteY8" fmla="*/ 55524 h 55523"/>
                  <a:gd name="connsiteX9" fmla="*/ 2816 w 33585"/>
                  <a:gd name="connsiteY9" fmla="*/ 53296 h 55523"/>
                  <a:gd name="connsiteX10" fmla="*/ 67 w 33585"/>
                  <a:gd name="connsiteY10" fmla="*/ 45942 h 55523"/>
                  <a:gd name="connsiteX11" fmla="*/ 3280 w 33585"/>
                  <a:gd name="connsiteY11" fmla="*/ 31977 h 55523"/>
                  <a:gd name="connsiteX12" fmla="*/ 12305 w 33585"/>
                  <a:gd name="connsiteY12" fmla="*/ 2321 h 55523"/>
                  <a:gd name="connsiteX13" fmla="*/ 28554 w 33585"/>
                  <a:gd name="connsiteY13" fmla="*/ 0 h 55523"/>
                  <a:gd name="connsiteX14" fmla="*/ 26047 w 33585"/>
                  <a:gd name="connsiteY14" fmla="*/ 8579 h 55523"/>
                  <a:gd name="connsiteX15" fmla="*/ 33586 w 33585"/>
                  <a:gd name="connsiteY15" fmla="*/ 8579 h 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585" h="55523">
                    <a:moveTo>
                      <a:pt x="33586" y="8561"/>
                    </a:moveTo>
                    <a:lnTo>
                      <a:pt x="30931" y="17493"/>
                    </a:lnTo>
                    <a:lnTo>
                      <a:pt x="23428" y="17493"/>
                    </a:lnTo>
                    <a:cubicBezTo>
                      <a:pt x="22184" y="21244"/>
                      <a:pt x="20828" y="25905"/>
                      <a:pt x="19621" y="29638"/>
                    </a:cubicBezTo>
                    <a:cubicBezTo>
                      <a:pt x="18192" y="34224"/>
                      <a:pt x="17319" y="38031"/>
                      <a:pt x="17022" y="41114"/>
                    </a:cubicBezTo>
                    <a:cubicBezTo>
                      <a:pt x="16762" y="44029"/>
                      <a:pt x="17802" y="45533"/>
                      <a:pt x="20160" y="45533"/>
                    </a:cubicBezTo>
                    <a:cubicBezTo>
                      <a:pt x="21571" y="45533"/>
                      <a:pt x="23224" y="44921"/>
                      <a:pt x="25155" y="43658"/>
                    </a:cubicBezTo>
                    <a:lnTo>
                      <a:pt x="22351" y="53500"/>
                    </a:lnTo>
                    <a:cubicBezTo>
                      <a:pt x="17337" y="54837"/>
                      <a:pt x="13456" y="55524"/>
                      <a:pt x="10596" y="55524"/>
                    </a:cubicBezTo>
                    <a:cubicBezTo>
                      <a:pt x="7291" y="55524"/>
                      <a:pt x="4728" y="54781"/>
                      <a:pt x="2816" y="53296"/>
                    </a:cubicBezTo>
                    <a:cubicBezTo>
                      <a:pt x="643" y="51643"/>
                      <a:pt x="-267" y="49155"/>
                      <a:pt x="67" y="45942"/>
                    </a:cubicBezTo>
                    <a:cubicBezTo>
                      <a:pt x="402" y="42302"/>
                      <a:pt x="1497" y="37641"/>
                      <a:pt x="3280" y="31977"/>
                    </a:cubicBezTo>
                    <a:cubicBezTo>
                      <a:pt x="4691" y="27428"/>
                      <a:pt x="12305" y="2321"/>
                      <a:pt x="12305" y="2321"/>
                    </a:cubicBezTo>
                    <a:lnTo>
                      <a:pt x="28554" y="0"/>
                    </a:lnTo>
                    <a:lnTo>
                      <a:pt x="26047" y="8579"/>
                    </a:lnTo>
                    <a:lnTo>
                      <a:pt x="33586" y="8579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45D7C60D-189F-4318-A2BB-472F72370D91}"/>
                  </a:ext>
                </a:extLst>
              </p:cNvPr>
              <p:cNvSpPr/>
              <p:nvPr/>
            </p:nvSpPr>
            <p:spPr>
              <a:xfrm>
                <a:off x="7668966" y="495266"/>
                <a:ext cx="45273" cy="47130"/>
              </a:xfrm>
              <a:custGeom>
                <a:avLst/>
                <a:gdLst>
                  <a:gd name="connsiteX0" fmla="*/ 17666 w 45273"/>
                  <a:gd name="connsiteY0" fmla="*/ 21745 h 47130"/>
                  <a:gd name="connsiteX1" fmla="*/ 21342 w 45273"/>
                  <a:gd name="connsiteY1" fmla="*/ 14299 h 47130"/>
                  <a:gd name="connsiteX2" fmla="*/ 27972 w 45273"/>
                  <a:gd name="connsiteY2" fmla="*/ 10065 h 47130"/>
                  <a:gd name="connsiteX3" fmla="*/ 30887 w 45273"/>
                  <a:gd name="connsiteY3" fmla="*/ 13426 h 47130"/>
                  <a:gd name="connsiteX4" fmla="*/ 17666 w 45273"/>
                  <a:gd name="connsiteY4" fmla="*/ 21745 h 47130"/>
                  <a:gd name="connsiteX5" fmla="*/ 23051 w 45273"/>
                  <a:gd name="connsiteY5" fmla="*/ 37585 h 47130"/>
                  <a:gd name="connsiteX6" fmla="*/ 15790 w 45273"/>
                  <a:gd name="connsiteY6" fmla="*/ 30752 h 47130"/>
                  <a:gd name="connsiteX7" fmla="*/ 34211 w 45273"/>
                  <a:gd name="connsiteY7" fmla="*/ 25366 h 47130"/>
                  <a:gd name="connsiteX8" fmla="*/ 45223 w 45273"/>
                  <a:gd name="connsiteY8" fmla="*/ 10102 h 47130"/>
                  <a:gd name="connsiteX9" fmla="*/ 42234 w 45273"/>
                  <a:gd name="connsiteY9" fmla="*/ 2563 h 47130"/>
                  <a:gd name="connsiteX10" fmla="*/ 34286 w 45273"/>
                  <a:gd name="connsiteY10" fmla="*/ 0 h 47130"/>
                  <a:gd name="connsiteX11" fmla="*/ 11593 w 45273"/>
                  <a:gd name="connsiteY11" fmla="*/ 9619 h 47130"/>
                  <a:gd name="connsiteX12" fmla="*/ 80 w 45273"/>
                  <a:gd name="connsiteY12" fmla="*/ 32033 h 47130"/>
                  <a:gd name="connsiteX13" fmla="*/ 4797 w 45273"/>
                  <a:gd name="connsiteY13" fmla="*/ 43472 h 47130"/>
                  <a:gd name="connsiteX14" fmla="*/ 17071 w 45273"/>
                  <a:gd name="connsiteY14" fmla="*/ 47130 h 47130"/>
                  <a:gd name="connsiteX15" fmla="*/ 40469 w 45273"/>
                  <a:gd name="connsiteY15" fmla="*/ 42172 h 47130"/>
                  <a:gd name="connsiteX16" fmla="*/ 43719 w 45273"/>
                  <a:gd name="connsiteY16" fmla="*/ 30993 h 47130"/>
                  <a:gd name="connsiteX17" fmla="*/ 23051 w 45273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73" h="47130">
                    <a:moveTo>
                      <a:pt x="17666" y="21745"/>
                    </a:moveTo>
                    <a:cubicBezTo>
                      <a:pt x="18371" y="19071"/>
                      <a:pt x="19597" y="16620"/>
                      <a:pt x="21342" y="14299"/>
                    </a:cubicBezTo>
                    <a:cubicBezTo>
                      <a:pt x="23422" y="11495"/>
                      <a:pt x="25669" y="10065"/>
                      <a:pt x="27972" y="10065"/>
                    </a:cubicBezTo>
                    <a:cubicBezTo>
                      <a:pt x="30144" y="10065"/>
                      <a:pt x="31110" y="11161"/>
                      <a:pt x="30887" y="13426"/>
                    </a:cubicBezTo>
                    <a:cubicBezTo>
                      <a:pt x="30367" y="18997"/>
                      <a:pt x="25948" y="21745"/>
                      <a:pt x="17666" y="21745"/>
                    </a:cubicBezTo>
                    <a:moveTo>
                      <a:pt x="23051" y="37585"/>
                    </a:moveTo>
                    <a:cubicBezTo>
                      <a:pt x="17814" y="37585"/>
                      <a:pt x="15419" y="35301"/>
                      <a:pt x="15790" y="30752"/>
                    </a:cubicBezTo>
                    <a:cubicBezTo>
                      <a:pt x="22104" y="30752"/>
                      <a:pt x="28269" y="28950"/>
                      <a:pt x="34211" y="25366"/>
                    </a:cubicBezTo>
                    <a:cubicBezTo>
                      <a:pt x="40971" y="21244"/>
                      <a:pt x="44629" y="16174"/>
                      <a:pt x="45223" y="10102"/>
                    </a:cubicBezTo>
                    <a:cubicBezTo>
                      <a:pt x="45520" y="6927"/>
                      <a:pt x="44499" y="4457"/>
                      <a:pt x="42234" y="2563"/>
                    </a:cubicBezTo>
                    <a:cubicBezTo>
                      <a:pt x="40117" y="836"/>
                      <a:pt x="37461" y="0"/>
                      <a:pt x="34286" y="0"/>
                    </a:cubicBezTo>
                    <a:cubicBezTo>
                      <a:pt x="26003" y="0"/>
                      <a:pt x="18427" y="3194"/>
                      <a:pt x="11593" y="9619"/>
                    </a:cubicBezTo>
                    <a:cubicBezTo>
                      <a:pt x="4741" y="16026"/>
                      <a:pt x="878" y="23509"/>
                      <a:pt x="80" y="32033"/>
                    </a:cubicBezTo>
                    <a:cubicBezTo>
                      <a:pt x="-384" y="36936"/>
                      <a:pt x="1175" y="40724"/>
                      <a:pt x="4797" y="43472"/>
                    </a:cubicBezTo>
                    <a:cubicBezTo>
                      <a:pt x="7953" y="45886"/>
                      <a:pt x="12020" y="47130"/>
                      <a:pt x="17071" y="47130"/>
                    </a:cubicBezTo>
                    <a:cubicBezTo>
                      <a:pt x="23292" y="47130"/>
                      <a:pt x="31129" y="45459"/>
                      <a:pt x="40469" y="42172"/>
                    </a:cubicBezTo>
                    <a:lnTo>
                      <a:pt x="43719" y="30993"/>
                    </a:lnTo>
                    <a:cubicBezTo>
                      <a:pt x="35548" y="35376"/>
                      <a:pt x="28659" y="37585"/>
                      <a:pt x="23051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82A6419-524C-48CC-A258-C523FDEF4AAE}"/>
                  </a:ext>
                </a:extLst>
              </p:cNvPr>
              <p:cNvSpPr/>
              <p:nvPr/>
            </p:nvSpPr>
            <p:spPr>
              <a:xfrm>
                <a:off x="6732779" y="465257"/>
                <a:ext cx="84632" cy="80184"/>
              </a:xfrm>
              <a:custGeom>
                <a:avLst/>
                <a:gdLst>
                  <a:gd name="connsiteX0" fmla="*/ 176 w 84632"/>
                  <a:gd name="connsiteY0" fmla="*/ 51420 h 80184"/>
                  <a:gd name="connsiteX1" fmla="*/ 30315 w 84632"/>
                  <a:gd name="connsiteY1" fmla="*/ 80185 h 80184"/>
                  <a:gd name="connsiteX2" fmla="*/ 63166 w 84632"/>
                  <a:gd name="connsiteY2" fmla="*/ 76118 h 80184"/>
                  <a:gd name="connsiteX3" fmla="*/ 66638 w 84632"/>
                  <a:gd name="connsiteY3" fmla="*/ 64716 h 80184"/>
                  <a:gd name="connsiteX4" fmla="*/ 64818 w 84632"/>
                  <a:gd name="connsiteY4" fmla="*/ 65199 h 80184"/>
                  <a:gd name="connsiteX5" fmla="*/ 40362 w 84632"/>
                  <a:gd name="connsiteY5" fmla="*/ 69916 h 80184"/>
                  <a:gd name="connsiteX6" fmla="*/ 21476 w 84632"/>
                  <a:gd name="connsiteY6" fmla="*/ 48913 h 80184"/>
                  <a:gd name="connsiteX7" fmla="*/ 57873 w 84632"/>
                  <a:gd name="connsiteY7" fmla="*/ 10269 h 80184"/>
                  <a:gd name="connsiteX8" fmla="*/ 80974 w 84632"/>
                  <a:gd name="connsiteY8" fmla="*/ 15264 h 80184"/>
                  <a:gd name="connsiteX9" fmla="*/ 84632 w 84632"/>
                  <a:gd name="connsiteY9" fmla="*/ 3008 h 80184"/>
                  <a:gd name="connsiteX10" fmla="*/ 60640 w 84632"/>
                  <a:gd name="connsiteY10" fmla="*/ 0 h 80184"/>
                  <a:gd name="connsiteX11" fmla="*/ 176 w 84632"/>
                  <a:gd name="connsiteY11" fmla="*/ 51420 h 80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32" h="80184">
                    <a:moveTo>
                      <a:pt x="176" y="51420"/>
                    </a:moveTo>
                    <a:cubicBezTo>
                      <a:pt x="-1569" y="69451"/>
                      <a:pt x="9721" y="80185"/>
                      <a:pt x="30315" y="80185"/>
                    </a:cubicBezTo>
                    <a:cubicBezTo>
                      <a:pt x="41829" y="80185"/>
                      <a:pt x="52878" y="78254"/>
                      <a:pt x="63166" y="76118"/>
                    </a:cubicBezTo>
                    <a:cubicBezTo>
                      <a:pt x="63556" y="74781"/>
                      <a:pt x="65710" y="67724"/>
                      <a:pt x="66638" y="64716"/>
                    </a:cubicBezTo>
                    <a:cubicBezTo>
                      <a:pt x="65747" y="64939"/>
                      <a:pt x="64818" y="65199"/>
                      <a:pt x="64818" y="65199"/>
                    </a:cubicBezTo>
                    <a:cubicBezTo>
                      <a:pt x="56870" y="67409"/>
                      <a:pt x="47920" y="69916"/>
                      <a:pt x="40362" y="69916"/>
                    </a:cubicBezTo>
                    <a:cubicBezTo>
                      <a:pt x="27864" y="69916"/>
                      <a:pt x="20269" y="61485"/>
                      <a:pt x="21476" y="48913"/>
                    </a:cubicBezTo>
                    <a:cubicBezTo>
                      <a:pt x="23259" y="30213"/>
                      <a:pt x="38319" y="10269"/>
                      <a:pt x="57873" y="10269"/>
                    </a:cubicBezTo>
                    <a:cubicBezTo>
                      <a:pt x="65190" y="10269"/>
                      <a:pt x="72952" y="11978"/>
                      <a:pt x="80974" y="15264"/>
                    </a:cubicBezTo>
                    <a:cubicBezTo>
                      <a:pt x="81587" y="13203"/>
                      <a:pt x="83945" y="5311"/>
                      <a:pt x="84632" y="3008"/>
                    </a:cubicBezTo>
                    <a:cubicBezTo>
                      <a:pt x="76629" y="1058"/>
                      <a:pt x="68569" y="0"/>
                      <a:pt x="60640" y="0"/>
                    </a:cubicBezTo>
                    <a:cubicBezTo>
                      <a:pt x="24410" y="19"/>
                      <a:pt x="2238" y="29879"/>
                      <a:pt x="176" y="51420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CF2945B0-42AC-470A-BB23-9729FFDE1BF8}"/>
                  </a:ext>
                </a:extLst>
              </p:cNvPr>
              <p:cNvSpPr/>
              <p:nvPr/>
            </p:nvSpPr>
            <p:spPr>
              <a:xfrm>
                <a:off x="7481025" y="465536"/>
                <a:ext cx="73378" cy="76507"/>
              </a:xfrm>
              <a:custGeom>
                <a:avLst/>
                <a:gdLst>
                  <a:gd name="connsiteX0" fmla="*/ 28895 w 73378"/>
                  <a:gd name="connsiteY0" fmla="*/ 43175 h 76507"/>
                  <a:gd name="connsiteX1" fmla="*/ 46369 w 73378"/>
                  <a:gd name="connsiteY1" fmla="*/ 55208 h 76507"/>
                  <a:gd name="connsiteX2" fmla="*/ 29173 w 73378"/>
                  <a:gd name="connsiteY2" fmla="*/ 67093 h 76507"/>
                  <a:gd name="connsiteX3" fmla="*/ 21912 w 73378"/>
                  <a:gd name="connsiteY3" fmla="*/ 66220 h 76507"/>
                  <a:gd name="connsiteX4" fmla="*/ 28895 w 73378"/>
                  <a:gd name="connsiteY4" fmla="*/ 43175 h 76507"/>
                  <a:gd name="connsiteX5" fmla="*/ 38830 w 73378"/>
                  <a:gd name="connsiteY5" fmla="*/ 10863 h 76507"/>
                  <a:gd name="connsiteX6" fmla="*/ 44234 w 73378"/>
                  <a:gd name="connsiteY6" fmla="*/ 10009 h 76507"/>
                  <a:gd name="connsiteX7" fmla="*/ 54540 w 73378"/>
                  <a:gd name="connsiteY7" fmla="*/ 16453 h 76507"/>
                  <a:gd name="connsiteX8" fmla="*/ 38904 w 73378"/>
                  <a:gd name="connsiteY8" fmla="*/ 31179 h 76507"/>
                  <a:gd name="connsiteX9" fmla="*/ 32757 w 73378"/>
                  <a:gd name="connsiteY9" fmla="*/ 31179 h 76507"/>
                  <a:gd name="connsiteX10" fmla="*/ 38830 w 73378"/>
                  <a:gd name="connsiteY10" fmla="*/ 10863 h 76507"/>
                  <a:gd name="connsiteX11" fmla="*/ 0 w 73378"/>
                  <a:gd name="connsiteY11" fmla="*/ 76508 h 76507"/>
                  <a:gd name="connsiteX12" fmla="*/ 37474 w 73378"/>
                  <a:gd name="connsiteY12" fmla="*/ 76508 h 76507"/>
                  <a:gd name="connsiteX13" fmla="*/ 65403 w 73378"/>
                  <a:gd name="connsiteY13" fmla="*/ 54800 h 76507"/>
                  <a:gd name="connsiteX14" fmla="*/ 49359 w 73378"/>
                  <a:gd name="connsiteY14" fmla="*/ 37121 h 76507"/>
                  <a:gd name="connsiteX15" fmla="*/ 49377 w 73378"/>
                  <a:gd name="connsiteY15" fmla="*/ 36898 h 76507"/>
                  <a:gd name="connsiteX16" fmla="*/ 73295 w 73378"/>
                  <a:gd name="connsiteY16" fmla="*/ 14707 h 76507"/>
                  <a:gd name="connsiteX17" fmla="*/ 46759 w 73378"/>
                  <a:gd name="connsiteY17" fmla="*/ 0 h 76507"/>
                  <a:gd name="connsiteX18" fmla="*/ 22525 w 73378"/>
                  <a:gd name="connsiteY18" fmla="*/ 0 h 76507"/>
                  <a:gd name="connsiteX19" fmla="*/ 0 w 73378"/>
                  <a:gd name="connsiteY19" fmla="*/ 76508 h 7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378" h="76507">
                    <a:moveTo>
                      <a:pt x="28895" y="43175"/>
                    </a:moveTo>
                    <a:cubicBezTo>
                      <a:pt x="37270" y="43175"/>
                      <a:pt x="47316" y="45181"/>
                      <a:pt x="46369" y="55208"/>
                    </a:cubicBezTo>
                    <a:cubicBezTo>
                      <a:pt x="45533" y="64382"/>
                      <a:pt x="37270" y="67093"/>
                      <a:pt x="29173" y="67093"/>
                    </a:cubicBezTo>
                    <a:cubicBezTo>
                      <a:pt x="26611" y="67093"/>
                      <a:pt x="24271" y="67019"/>
                      <a:pt x="21912" y="66220"/>
                    </a:cubicBezTo>
                    <a:lnTo>
                      <a:pt x="28895" y="43175"/>
                    </a:lnTo>
                    <a:close/>
                    <a:moveTo>
                      <a:pt x="38830" y="10863"/>
                    </a:moveTo>
                    <a:cubicBezTo>
                      <a:pt x="40371" y="10381"/>
                      <a:pt x="42507" y="10009"/>
                      <a:pt x="44234" y="10009"/>
                    </a:cubicBezTo>
                    <a:cubicBezTo>
                      <a:pt x="48950" y="10009"/>
                      <a:pt x="55097" y="10603"/>
                      <a:pt x="54540" y="16453"/>
                    </a:cubicBezTo>
                    <a:cubicBezTo>
                      <a:pt x="53500" y="27279"/>
                      <a:pt x="43008" y="31179"/>
                      <a:pt x="38904" y="31179"/>
                    </a:cubicBezTo>
                    <a:lnTo>
                      <a:pt x="32757" y="31179"/>
                    </a:lnTo>
                    <a:lnTo>
                      <a:pt x="38830" y="10863"/>
                    </a:lnTo>
                    <a:close/>
                    <a:moveTo>
                      <a:pt x="0" y="76508"/>
                    </a:moveTo>
                    <a:lnTo>
                      <a:pt x="37474" y="76508"/>
                    </a:lnTo>
                    <a:cubicBezTo>
                      <a:pt x="46109" y="76508"/>
                      <a:pt x="63825" y="71216"/>
                      <a:pt x="65403" y="54800"/>
                    </a:cubicBezTo>
                    <a:cubicBezTo>
                      <a:pt x="66350" y="44846"/>
                      <a:pt x="57975" y="39442"/>
                      <a:pt x="49359" y="37121"/>
                    </a:cubicBezTo>
                    <a:lnTo>
                      <a:pt x="49377" y="36898"/>
                    </a:lnTo>
                    <a:cubicBezTo>
                      <a:pt x="60129" y="34280"/>
                      <a:pt x="72218" y="26165"/>
                      <a:pt x="73295" y="14707"/>
                    </a:cubicBezTo>
                    <a:cubicBezTo>
                      <a:pt x="74707" y="-111"/>
                      <a:pt x="57752" y="0"/>
                      <a:pt x="46759" y="0"/>
                    </a:cubicBezTo>
                    <a:lnTo>
                      <a:pt x="22525" y="0"/>
                    </a:lnTo>
                    <a:lnTo>
                      <a:pt x="0" y="76508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5D135595-F5B7-443E-B0BE-C04E8B966E5F}"/>
                  </a:ext>
                </a:extLst>
              </p:cNvPr>
              <p:cNvSpPr/>
              <p:nvPr/>
            </p:nvSpPr>
            <p:spPr>
              <a:xfrm>
                <a:off x="7716046" y="495284"/>
                <a:ext cx="49191" cy="46054"/>
              </a:xfrm>
              <a:custGeom>
                <a:avLst/>
                <a:gdLst>
                  <a:gd name="connsiteX0" fmla="*/ 49192 w 49191"/>
                  <a:gd name="connsiteY0" fmla="*/ 966 h 46054"/>
                  <a:gd name="connsiteX1" fmla="*/ 43899 w 49191"/>
                  <a:gd name="connsiteY1" fmla="*/ 14857 h 46054"/>
                  <a:gd name="connsiteX2" fmla="*/ 39108 w 49191"/>
                  <a:gd name="connsiteY2" fmla="*/ 13798 h 46054"/>
                  <a:gd name="connsiteX3" fmla="*/ 27799 w 49191"/>
                  <a:gd name="connsiteY3" fmla="*/ 20966 h 46054"/>
                  <a:gd name="connsiteX4" fmla="*/ 19666 w 49191"/>
                  <a:gd name="connsiteY4" fmla="*/ 32015 h 46054"/>
                  <a:gd name="connsiteX5" fmla="*/ 15599 w 49191"/>
                  <a:gd name="connsiteY5" fmla="*/ 46054 h 46054"/>
                  <a:gd name="connsiteX6" fmla="*/ 0 w 49191"/>
                  <a:gd name="connsiteY6" fmla="*/ 46054 h 46054"/>
                  <a:gd name="connsiteX7" fmla="*/ 13315 w 49191"/>
                  <a:gd name="connsiteY7" fmla="*/ 168 h 46054"/>
                  <a:gd name="connsiteX8" fmla="*/ 28746 w 49191"/>
                  <a:gd name="connsiteY8" fmla="*/ 168 h 46054"/>
                  <a:gd name="connsiteX9" fmla="*/ 22024 w 49191"/>
                  <a:gd name="connsiteY9" fmla="*/ 20075 h 46054"/>
                  <a:gd name="connsiteX10" fmla="*/ 23008 w 49191"/>
                  <a:gd name="connsiteY10" fmla="*/ 20075 h 46054"/>
                  <a:gd name="connsiteX11" fmla="*/ 32256 w 49191"/>
                  <a:gd name="connsiteY11" fmla="*/ 7132 h 46054"/>
                  <a:gd name="connsiteX12" fmla="*/ 45366 w 49191"/>
                  <a:gd name="connsiteY12" fmla="*/ 1 h 46054"/>
                  <a:gd name="connsiteX13" fmla="*/ 49192 w 49191"/>
                  <a:gd name="connsiteY13" fmla="*/ 966 h 46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9191" h="46054">
                    <a:moveTo>
                      <a:pt x="49192" y="966"/>
                    </a:moveTo>
                    <a:lnTo>
                      <a:pt x="43899" y="14857"/>
                    </a:lnTo>
                    <a:cubicBezTo>
                      <a:pt x="42674" y="14188"/>
                      <a:pt x="40297" y="13798"/>
                      <a:pt x="39108" y="13798"/>
                    </a:cubicBezTo>
                    <a:cubicBezTo>
                      <a:pt x="36378" y="13798"/>
                      <a:pt x="32609" y="16175"/>
                      <a:pt x="27799" y="20966"/>
                    </a:cubicBezTo>
                    <a:cubicBezTo>
                      <a:pt x="23194" y="25516"/>
                      <a:pt x="20501" y="29230"/>
                      <a:pt x="19666" y="32015"/>
                    </a:cubicBezTo>
                    <a:lnTo>
                      <a:pt x="15599" y="46054"/>
                    </a:lnTo>
                    <a:lnTo>
                      <a:pt x="0" y="46054"/>
                    </a:lnTo>
                    <a:lnTo>
                      <a:pt x="13315" y="168"/>
                    </a:lnTo>
                    <a:lnTo>
                      <a:pt x="28746" y="168"/>
                    </a:lnTo>
                    <a:lnTo>
                      <a:pt x="22024" y="20075"/>
                    </a:lnTo>
                    <a:lnTo>
                      <a:pt x="23008" y="20075"/>
                    </a:lnTo>
                    <a:cubicBezTo>
                      <a:pt x="25571" y="15135"/>
                      <a:pt x="28653" y="10864"/>
                      <a:pt x="32256" y="7132"/>
                    </a:cubicBezTo>
                    <a:cubicBezTo>
                      <a:pt x="36843" y="2359"/>
                      <a:pt x="41244" y="1"/>
                      <a:pt x="45366" y="1"/>
                    </a:cubicBezTo>
                    <a:cubicBezTo>
                      <a:pt x="46889" y="-18"/>
                      <a:pt x="48189" y="279"/>
                      <a:pt x="49192" y="966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62CC7B10-BD11-4F99-AC14-ABB02D7B93E0}"/>
                  </a:ext>
                </a:extLst>
              </p:cNvPr>
              <p:cNvSpPr/>
              <p:nvPr/>
            </p:nvSpPr>
            <p:spPr>
              <a:xfrm>
                <a:off x="6916110" y="495248"/>
                <a:ext cx="53105" cy="46127"/>
              </a:xfrm>
              <a:custGeom>
                <a:avLst/>
                <a:gdLst>
                  <a:gd name="connsiteX0" fmla="*/ 42785 w 53105"/>
                  <a:gd name="connsiteY0" fmla="*/ 46128 h 46127"/>
                  <a:gd name="connsiteX1" fmla="*/ 27298 w 53105"/>
                  <a:gd name="connsiteY1" fmla="*/ 46090 h 46127"/>
                  <a:gd name="connsiteX2" fmla="*/ 36044 w 53105"/>
                  <a:gd name="connsiteY2" fmla="*/ 15506 h 46127"/>
                  <a:gd name="connsiteX3" fmla="*/ 35301 w 53105"/>
                  <a:gd name="connsiteY3" fmla="*/ 14225 h 46127"/>
                  <a:gd name="connsiteX4" fmla="*/ 26592 w 53105"/>
                  <a:gd name="connsiteY4" fmla="*/ 22525 h 46127"/>
                  <a:gd name="connsiteX5" fmla="*/ 19666 w 53105"/>
                  <a:gd name="connsiteY5" fmla="*/ 32070 h 46127"/>
                  <a:gd name="connsiteX6" fmla="*/ 15617 w 53105"/>
                  <a:gd name="connsiteY6" fmla="*/ 46109 h 46127"/>
                  <a:gd name="connsiteX7" fmla="*/ 0 w 53105"/>
                  <a:gd name="connsiteY7" fmla="*/ 46109 h 46127"/>
                  <a:gd name="connsiteX8" fmla="*/ 13370 w 53105"/>
                  <a:gd name="connsiteY8" fmla="*/ 37 h 46127"/>
                  <a:gd name="connsiteX9" fmla="*/ 28783 w 53105"/>
                  <a:gd name="connsiteY9" fmla="*/ 37 h 46127"/>
                  <a:gd name="connsiteX10" fmla="*/ 22042 w 53105"/>
                  <a:gd name="connsiteY10" fmla="*/ 20111 h 46127"/>
                  <a:gd name="connsiteX11" fmla="*/ 23045 w 53105"/>
                  <a:gd name="connsiteY11" fmla="*/ 20111 h 46127"/>
                  <a:gd name="connsiteX12" fmla="*/ 32275 w 53105"/>
                  <a:gd name="connsiteY12" fmla="*/ 7149 h 46127"/>
                  <a:gd name="connsiteX13" fmla="*/ 45403 w 53105"/>
                  <a:gd name="connsiteY13" fmla="*/ 0 h 46127"/>
                  <a:gd name="connsiteX14" fmla="*/ 51513 w 53105"/>
                  <a:gd name="connsiteY14" fmla="*/ 2711 h 46127"/>
                  <a:gd name="connsiteX15" fmla="*/ 52497 w 53105"/>
                  <a:gd name="connsiteY15" fmla="*/ 11940 h 46127"/>
                  <a:gd name="connsiteX16" fmla="*/ 42785 w 53105"/>
                  <a:gd name="connsiteY16" fmla="*/ 46128 h 4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105" h="46127">
                    <a:moveTo>
                      <a:pt x="42785" y="46128"/>
                    </a:moveTo>
                    <a:lnTo>
                      <a:pt x="27298" y="46090"/>
                    </a:lnTo>
                    <a:cubicBezTo>
                      <a:pt x="27298" y="46090"/>
                      <a:pt x="35394" y="20835"/>
                      <a:pt x="36044" y="15506"/>
                    </a:cubicBezTo>
                    <a:cubicBezTo>
                      <a:pt x="36044" y="15506"/>
                      <a:pt x="36397" y="13816"/>
                      <a:pt x="35301" y="14225"/>
                    </a:cubicBezTo>
                    <a:cubicBezTo>
                      <a:pt x="34224" y="14596"/>
                      <a:pt x="30752" y="17809"/>
                      <a:pt x="26592" y="22525"/>
                    </a:cubicBezTo>
                    <a:cubicBezTo>
                      <a:pt x="22451" y="27261"/>
                      <a:pt x="20148" y="30436"/>
                      <a:pt x="19666" y="32070"/>
                    </a:cubicBezTo>
                    <a:lnTo>
                      <a:pt x="15617" y="46109"/>
                    </a:lnTo>
                    <a:lnTo>
                      <a:pt x="0" y="46109"/>
                    </a:lnTo>
                    <a:lnTo>
                      <a:pt x="13370" y="37"/>
                    </a:lnTo>
                    <a:lnTo>
                      <a:pt x="28783" y="37"/>
                    </a:lnTo>
                    <a:lnTo>
                      <a:pt x="22042" y="20111"/>
                    </a:lnTo>
                    <a:lnTo>
                      <a:pt x="23045" y="20111"/>
                    </a:lnTo>
                    <a:cubicBezTo>
                      <a:pt x="25645" y="15190"/>
                      <a:pt x="28691" y="10826"/>
                      <a:pt x="32275" y="7149"/>
                    </a:cubicBezTo>
                    <a:cubicBezTo>
                      <a:pt x="36936" y="2377"/>
                      <a:pt x="41299" y="0"/>
                      <a:pt x="45403" y="0"/>
                    </a:cubicBezTo>
                    <a:cubicBezTo>
                      <a:pt x="48003" y="0"/>
                      <a:pt x="50064" y="891"/>
                      <a:pt x="51513" y="2711"/>
                    </a:cubicBezTo>
                    <a:cubicBezTo>
                      <a:pt x="52479" y="3974"/>
                      <a:pt x="53946" y="6444"/>
                      <a:pt x="52497" y="11940"/>
                    </a:cubicBezTo>
                    <a:lnTo>
                      <a:pt x="42785" y="46128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F427C4B3-70F7-46E9-8248-964786FDE17C}"/>
                  </a:ext>
                </a:extLst>
              </p:cNvPr>
              <p:cNvSpPr/>
              <p:nvPr/>
            </p:nvSpPr>
            <p:spPr>
              <a:xfrm>
                <a:off x="6807606" y="477161"/>
                <a:ext cx="53060" cy="64214"/>
              </a:xfrm>
              <a:custGeom>
                <a:avLst/>
                <a:gdLst>
                  <a:gd name="connsiteX0" fmla="*/ 27279 w 53060"/>
                  <a:gd name="connsiteY0" fmla="*/ 64178 h 64214"/>
                  <a:gd name="connsiteX1" fmla="*/ 36063 w 53060"/>
                  <a:gd name="connsiteY1" fmla="*/ 33593 h 64214"/>
                  <a:gd name="connsiteX2" fmla="*/ 35301 w 53060"/>
                  <a:gd name="connsiteY2" fmla="*/ 32312 h 64214"/>
                  <a:gd name="connsiteX3" fmla="*/ 26611 w 53060"/>
                  <a:gd name="connsiteY3" fmla="*/ 40631 h 64214"/>
                  <a:gd name="connsiteX4" fmla="*/ 19666 w 53060"/>
                  <a:gd name="connsiteY4" fmla="*/ 50139 h 64214"/>
                  <a:gd name="connsiteX5" fmla="*/ 15599 w 53060"/>
                  <a:gd name="connsiteY5" fmla="*/ 64215 h 64214"/>
                  <a:gd name="connsiteX6" fmla="*/ 0 w 53060"/>
                  <a:gd name="connsiteY6" fmla="*/ 64215 h 64214"/>
                  <a:gd name="connsiteX7" fmla="*/ 18570 w 53060"/>
                  <a:gd name="connsiteY7" fmla="*/ 0 h 64214"/>
                  <a:gd name="connsiteX8" fmla="*/ 34057 w 53060"/>
                  <a:gd name="connsiteY8" fmla="*/ 0 h 64214"/>
                  <a:gd name="connsiteX9" fmla="*/ 21968 w 53060"/>
                  <a:gd name="connsiteY9" fmla="*/ 38198 h 64214"/>
                  <a:gd name="connsiteX10" fmla="*/ 22971 w 53060"/>
                  <a:gd name="connsiteY10" fmla="*/ 38198 h 64214"/>
                  <a:gd name="connsiteX11" fmla="*/ 32219 w 53060"/>
                  <a:gd name="connsiteY11" fmla="*/ 25218 h 64214"/>
                  <a:gd name="connsiteX12" fmla="*/ 45348 w 53060"/>
                  <a:gd name="connsiteY12" fmla="*/ 18050 h 64214"/>
                  <a:gd name="connsiteX13" fmla="*/ 51476 w 53060"/>
                  <a:gd name="connsiteY13" fmla="*/ 20798 h 64214"/>
                  <a:gd name="connsiteX14" fmla="*/ 52460 w 53060"/>
                  <a:gd name="connsiteY14" fmla="*/ 30028 h 64214"/>
                  <a:gd name="connsiteX15" fmla="*/ 42767 w 53060"/>
                  <a:gd name="connsiteY15" fmla="*/ 64196 h 64214"/>
                  <a:gd name="connsiteX16" fmla="*/ 27279 w 53060"/>
                  <a:gd name="connsiteY16" fmla="*/ 64196 h 6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060" h="64214">
                    <a:moveTo>
                      <a:pt x="27279" y="64178"/>
                    </a:moveTo>
                    <a:cubicBezTo>
                      <a:pt x="27279" y="64178"/>
                      <a:pt x="35060" y="38365"/>
                      <a:pt x="36063" y="33593"/>
                    </a:cubicBezTo>
                    <a:cubicBezTo>
                      <a:pt x="36063" y="33593"/>
                      <a:pt x="36601" y="31773"/>
                      <a:pt x="35301" y="32312"/>
                    </a:cubicBezTo>
                    <a:cubicBezTo>
                      <a:pt x="34020" y="32813"/>
                      <a:pt x="30752" y="35896"/>
                      <a:pt x="26611" y="40631"/>
                    </a:cubicBezTo>
                    <a:cubicBezTo>
                      <a:pt x="22432" y="45348"/>
                      <a:pt x="20130" y="48560"/>
                      <a:pt x="19666" y="50139"/>
                    </a:cubicBezTo>
                    <a:lnTo>
                      <a:pt x="15599" y="64215"/>
                    </a:lnTo>
                    <a:lnTo>
                      <a:pt x="0" y="64215"/>
                    </a:lnTo>
                    <a:lnTo>
                      <a:pt x="18570" y="0"/>
                    </a:lnTo>
                    <a:lnTo>
                      <a:pt x="34057" y="0"/>
                    </a:lnTo>
                    <a:cubicBezTo>
                      <a:pt x="30566" y="12832"/>
                      <a:pt x="26518" y="25534"/>
                      <a:pt x="21968" y="38198"/>
                    </a:cubicBezTo>
                    <a:lnTo>
                      <a:pt x="22971" y="38198"/>
                    </a:lnTo>
                    <a:cubicBezTo>
                      <a:pt x="25571" y="33277"/>
                      <a:pt x="28616" y="28932"/>
                      <a:pt x="32219" y="25218"/>
                    </a:cubicBezTo>
                    <a:cubicBezTo>
                      <a:pt x="36898" y="20445"/>
                      <a:pt x="41244" y="18050"/>
                      <a:pt x="45348" y="18050"/>
                    </a:cubicBezTo>
                    <a:cubicBezTo>
                      <a:pt x="47966" y="18050"/>
                      <a:pt x="50046" y="18960"/>
                      <a:pt x="51476" y="20798"/>
                    </a:cubicBezTo>
                    <a:cubicBezTo>
                      <a:pt x="52441" y="22042"/>
                      <a:pt x="53890" y="24531"/>
                      <a:pt x="52460" y="30028"/>
                    </a:cubicBezTo>
                    <a:lnTo>
                      <a:pt x="42767" y="64196"/>
                    </a:lnTo>
                    <a:lnTo>
                      <a:pt x="27279" y="64196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F422B16B-E1E8-4C28-A8C2-902073264BC8}"/>
                  </a:ext>
                </a:extLst>
              </p:cNvPr>
              <p:cNvSpPr/>
              <p:nvPr/>
            </p:nvSpPr>
            <p:spPr>
              <a:xfrm>
                <a:off x="7345762" y="477142"/>
                <a:ext cx="53079" cy="64214"/>
              </a:xfrm>
              <a:custGeom>
                <a:avLst/>
                <a:gdLst>
                  <a:gd name="connsiteX0" fmla="*/ 27298 w 53079"/>
                  <a:gd name="connsiteY0" fmla="*/ 64196 h 64214"/>
                  <a:gd name="connsiteX1" fmla="*/ 36044 w 53079"/>
                  <a:gd name="connsiteY1" fmla="*/ 33593 h 64214"/>
                  <a:gd name="connsiteX2" fmla="*/ 35301 w 53079"/>
                  <a:gd name="connsiteY2" fmla="*/ 32312 h 64214"/>
                  <a:gd name="connsiteX3" fmla="*/ 26592 w 53079"/>
                  <a:gd name="connsiteY3" fmla="*/ 40612 h 64214"/>
                  <a:gd name="connsiteX4" fmla="*/ 19666 w 53079"/>
                  <a:gd name="connsiteY4" fmla="*/ 50157 h 64214"/>
                  <a:gd name="connsiteX5" fmla="*/ 15580 w 53079"/>
                  <a:gd name="connsiteY5" fmla="*/ 64196 h 64214"/>
                  <a:gd name="connsiteX6" fmla="*/ 0 w 53079"/>
                  <a:gd name="connsiteY6" fmla="*/ 64196 h 64214"/>
                  <a:gd name="connsiteX7" fmla="*/ 18570 w 53079"/>
                  <a:gd name="connsiteY7" fmla="*/ 0 h 64214"/>
                  <a:gd name="connsiteX8" fmla="*/ 34076 w 53079"/>
                  <a:gd name="connsiteY8" fmla="*/ 0 h 64214"/>
                  <a:gd name="connsiteX9" fmla="*/ 21987 w 53079"/>
                  <a:gd name="connsiteY9" fmla="*/ 38217 h 64214"/>
                  <a:gd name="connsiteX10" fmla="*/ 22990 w 53079"/>
                  <a:gd name="connsiteY10" fmla="*/ 38217 h 64214"/>
                  <a:gd name="connsiteX11" fmla="*/ 32237 w 53079"/>
                  <a:gd name="connsiteY11" fmla="*/ 25236 h 64214"/>
                  <a:gd name="connsiteX12" fmla="*/ 45366 w 53079"/>
                  <a:gd name="connsiteY12" fmla="*/ 18087 h 64214"/>
                  <a:gd name="connsiteX13" fmla="*/ 51494 w 53079"/>
                  <a:gd name="connsiteY13" fmla="*/ 20817 h 64214"/>
                  <a:gd name="connsiteX14" fmla="*/ 52479 w 53079"/>
                  <a:gd name="connsiteY14" fmla="*/ 30028 h 64214"/>
                  <a:gd name="connsiteX15" fmla="*/ 42785 w 53079"/>
                  <a:gd name="connsiteY15" fmla="*/ 64215 h 64214"/>
                  <a:gd name="connsiteX16" fmla="*/ 27298 w 53079"/>
                  <a:gd name="connsiteY16" fmla="*/ 64215 h 6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079" h="64214">
                    <a:moveTo>
                      <a:pt x="27298" y="64196"/>
                    </a:moveTo>
                    <a:cubicBezTo>
                      <a:pt x="27298" y="64196"/>
                      <a:pt x="35060" y="38347"/>
                      <a:pt x="36044" y="33593"/>
                    </a:cubicBezTo>
                    <a:cubicBezTo>
                      <a:pt x="36044" y="33593"/>
                      <a:pt x="36620" y="31773"/>
                      <a:pt x="35301" y="32312"/>
                    </a:cubicBezTo>
                    <a:cubicBezTo>
                      <a:pt x="34002" y="32813"/>
                      <a:pt x="30770" y="35914"/>
                      <a:pt x="26592" y="40612"/>
                    </a:cubicBezTo>
                    <a:cubicBezTo>
                      <a:pt x="22432" y="45348"/>
                      <a:pt x="20148" y="48523"/>
                      <a:pt x="19666" y="50157"/>
                    </a:cubicBezTo>
                    <a:lnTo>
                      <a:pt x="15580" y="64196"/>
                    </a:lnTo>
                    <a:lnTo>
                      <a:pt x="0" y="64196"/>
                    </a:lnTo>
                    <a:lnTo>
                      <a:pt x="18570" y="0"/>
                    </a:lnTo>
                    <a:lnTo>
                      <a:pt x="34076" y="0"/>
                    </a:lnTo>
                    <a:cubicBezTo>
                      <a:pt x="30603" y="12795"/>
                      <a:pt x="26555" y="25534"/>
                      <a:pt x="21987" y="38217"/>
                    </a:cubicBezTo>
                    <a:lnTo>
                      <a:pt x="22990" y="38217"/>
                    </a:lnTo>
                    <a:cubicBezTo>
                      <a:pt x="25589" y="33277"/>
                      <a:pt x="28635" y="28932"/>
                      <a:pt x="32237" y="25236"/>
                    </a:cubicBezTo>
                    <a:cubicBezTo>
                      <a:pt x="36898" y="20483"/>
                      <a:pt x="41281" y="18087"/>
                      <a:pt x="45366" y="18087"/>
                    </a:cubicBezTo>
                    <a:cubicBezTo>
                      <a:pt x="47966" y="18087"/>
                      <a:pt x="50009" y="18997"/>
                      <a:pt x="51494" y="20817"/>
                    </a:cubicBezTo>
                    <a:cubicBezTo>
                      <a:pt x="52460" y="22080"/>
                      <a:pt x="53908" y="24549"/>
                      <a:pt x="52479" y="30028"/>
                    </a:cubicBezTo>
                    <a:lnTo>
                      <a:pt x="42785" y="64215"/>
                    </a:lnTo>
                    <a:lnTo>
                      <a:pt x="27298" y="64215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F2DE8B44-68FF-4407-9D3E-4C2497243860}"/>
                </a:ext>
              </a:extLst>
            </p:cNvPr>
            <p:cNvGrpSpPr/>
            <p:nvPr userDrawn="1"/>
          </p:nvGrpSpPr>
          <p:grpSpPr>
            <a:xfrm>
              <a:off x="6732027" y="127323"/>
              <a:ext cx="345436" cy="299160"/>
              <a:chOff x="6732027" y="127323"/>
              <a:chExt cx="345436" cy="299160"/>
            </a:xfrm>
          </p:grpSpPr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4467CD62-7306-4F49-A269-3F7F3BA03E86}"/>
                  </a:ext>
                </a:extLst>
              </p:cNvPr>
              <p:cNvSpPr/>
              <p:nvPr/>
            </p:nvSpPr>
            <p:spPr>
              <a:xfrm>
                <a:off x="6732027" y="326763"/>
                <a:ext cx="172718" cy="99720"/>
              </a:xfrm>
              <a:custGeom>
                <a:avLst/>
                <a:gdLst>
                  <a:gd name="connsiteX0" fmla="*/ 115171 w 172718"/>
                  <a:gd name="connsiteY0" fmla="*/ 99720 h 99720"/>
                  <a:gd name="connsiteX1" fmla="*/ 0 w 172718"/>
                  <a:gd name="connsiteY1" fmla="*/ 99720 h 99720"/>
                  <a:gd name="connsiteX2" fmla="*/ 57585 w 172718"/>
                  <a:gd name="connsiteY2" fmla="*/ 0 h 99720"/>
                  <a:gd name="connsiteX3" fmla="*/ 172719 w 172718"/>
                  <a:gd name="connsiteY3" fmla="*/ 0 h 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18" h="99720">
                    <a:moveTo>
                      <a:pt x="115171" y="99720"/>
                    </a:moveTo>
                    <a:lnTo>
                      <a:pt x="0" y="99720"/>
                    </a:lnTo>
                    <a:lnTo>
                      <a:pt x="57585" y="0"/>
                    </a:lnTo>
                    <a:lnTo>
                      <a:pt x="17271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E6F89199-9A7F-4435-B48F-6957CB5685E5}"/>
                  </a:ext>
                </a:extLst>
              </p:cNvPr>
              <p:cNvSpPr/>
              <p:nvPr/>
            </p:nvSpPr>
            <p:spPr>
              <a:xfrm>
                <a:off x="6904745" y="326763"/>
                <a:ext cx="172718" cy="99720"/>
              </a:xfrm>
              <a:custGeom>
                <a:avLst/>
                <a:gdLst>
                  <a:gd name="connsiteX0" fmla="*/ 57567 w 172718"/>
                  <a:gd name="connsiteY0" fmla="*/ 99720 h 99720"/>
                  <a:gd name="connsiteX1" fmla="*/ 172719 w 172718"/>
                  <a:gd name="connsiteY1" fmla="*/ 99720 h 99720"/>
                  <a:gd name="connsiteX2" fmla="*/ 115133 w 172718"/>
                  <a:gd name="connsiteY2" fmla="*/ 0 h 99720"/>
                  <a:gd name="connsiteX3" fmla="*/ 0 w 172718"/>
                  <a:gd name="connsiteY3" fmla="*/ 0 h 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18" h="99720">
                    <a:moveTo>
                      <a:pt x="57567" y="99720"/>
                    </a:moveTo>
                    <a:lnTo>
                      <a:pt x="172719" y="99720"/>
                    </a:lnTo>
                    <a:lnTo>
                      <a:pt x="115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147DB637-0F22-4449-B616-81E8197BE43D}"/>
                  </a:ext>
                </a:extLst>
              </p:cNvPr>
              <p:cNvSpPr/>
              <p:nvPr/>
            </p:nvSpPr>
            <p:spPr>
              <a:xfrm>
                <a:off x="6847197" y="127323"/>
                <a:ext cx="115114" cy="199440"/>
              </a:xfrm>
              <a:custGeom>
                <a:avLst/>
                <a:gdLst>
                  <a:gd name="connsiteX0" fmla="*/ 115115 w 115114"/>
                  <a:gd name="connsiteY0" fmla="*/ 99720 h 199440"/>
                  <a:gd name="connsiteX1" fmla="*/ 57548 w 115114"/>
                  <a:gd name="connsiteY1" fmla="*/ 0 h 199440"/>
                  <a:gd name="connsiteX2" fmla="*/ 0 w 115114"/>
                  <a:gd name="connsiteY2" fmla="*/ 99720 h 199440"/>
                  <a:gd name="connsiteX3" fmla="*/ 57548 w 115114"/>
                  <a:gd name="connsiteY3" fmla="*/ 199441 h 1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114" h="199440">
                    <a:moveTo>
                      <a:pt x="115115" y="99720"/>
                    </a:moveTo>
                    <a:lnTo>
                      <a:pt x="57548" y="0"/>
                    </a:lnTo>
                    <a:lnTo>
                      <a:pt x="0" y="99720"/>
                    </a:lnTo>
                    <a:lnTo>
                      <a:pt x="57548" y="199441"/>
                    </a:lnTo>
                    <a:close/>
                  </a:path>
                </a:pathLst>
              </a:custGeom>
              <a:solidFill>
                <a:srgbClr val="FF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095B0EC4-16B6-4762-BCDD-D643DD5F98DE}"/>
                </a:ext>
              </a:extLst>
            </p:cNvPr>
            <p:cNvGrpSpPr/>
            <p:nvPr userDrawn="1"/>
          </p:nvGrpSpPr>
          <p:grpSpPr>
            <a:xfrm>
              <a:off x="7109609" y="214508"/>
              <a:ext cx="654477" cy="214037"/>
              <a:chOff x="7109609" y="214508"/>
              <a:chExt cx="654477" cy="214037"/>
            </a:xfrm>
          </p:grpSpPr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75E3FA85-16C3-440E-81B9-E22FD34EF256}"/>
                  </a:ext>
                </a:extLst>
              </p:cNvPr>
              <p:cNvSpPr/>
              <p:nvPr/>
            </p:nvSpPr>
            <p:spPr>
              <a:xfrm>
                <a:off x="7109609" y="330013"/>
                <a:ext cx="72794" cy="96470"/>
              </a:xfrm>
              <a:custGeom>
                <a:avLst/>
                <a:gdLst>
                  <a:gd name="connsiteX0" fmla="*/ 19554 w 72794"/>
                  <a:gd name="connsiteY0" fmla="*/ 54001 h 96470"/>
                  <a:gd name="connsiteX1" fmla="*/ 65663 w 72794"/>
                  <a:gd name="connsiteY1" fmla="*/ 54001 h 96470"/>
                  <a:gd name="connsiteX2" fmla="*/ 65663 w 72794"/>
                  <a:gd name="connsiteY2" fmla="*/ 37307 h 96470"/>
                  <a:gd name="connsiteX3" fmla="*/ 19554 w 72794"/>
                  <a:gd name="connsiteY3" fmla="*/ 37307 h 96470"/>
                  <a:gd name="connsiteX4" fmla="*/ 19554 w 72794"/>
                  <a:gd name="connsiteY4" fmla="*/ 16713 h 96470"/>
                  <a:gd name="connsiteX5" fmla="*/ 71438 w 72794"/>
                  <a:gd name="connsiteY5" fmla="*/ 16713 h 96470"/>
                  <a:gd name="connsiteX6" fmla="*/ 71438 w 72794"/>
                  <a:gd name="connsiteY6" fmla="*/ 0 h 96470"/>
                  <a:gd name="connsiteX7" fmla="*/ 19554 w 72794"/>
                  <a:gd name="connsiteY7" fmla="*/ 0 h 96470"/>
                  <a:gd name="connsiteX8" fmla="*/ 0 w 72794"/>
                  <a:gd name="connsiteY8" fmla="*/ 0 h 96470"/>
                  <a:gd name="connsiteX9" fmla="*/ 0 w 72794"/>
                  <a:gd name="connsiteY9" fmla="*/ 16713 h 96470"/>
                  <a:gd name="connsiteX10" fmla="*/ 0 w 72794"/>
                  <a:gd name="connsiteY10" fmla="*/ 79702 h 96470"/>
                  <a:gd name="connsiteX11" fmla="*/ 0 w 72794"/>
                  <a:gd name="connsiteY11" fmla="*/ 96471 h 96470"/>
                  <a:gd name="connsiteX12" fmla="*/ 19554 w 72794"/>
                  <a:gd name="connsiteY12" fmla="*/ 96471 h 96470"/>
                  <a:gd name="connsiteX13" fmla="*/ 72794 w 72794"/>
                  <a:gd name="connsiteY13" fmla="*/ 96471 h 96470"/>
                  <a:gd name="connsiteX14" fmla="*/ 72794 w 72794"/>
                  <a:gd name="connsiteY14" fmla="*/ 79702 h 96470"/>
                  <a:gd name="connsiteX15" fmla="*/ 19554 w 72794"/>
                  <a:gd name="connsiteY15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94" h="96470">
                    <a:moveTo>
                      <a:pt x="19554" y="54001"/>
                    </a:moveTo>
                    <a:lnTo>
                      <a:pt x="65663" y="54001"/>
                    </a:lnTo>
                    <a:lnTo>
                      <a:pt x="65663" y="37307"/>
                    </a:lnTo>
                    <a:lnTo>
                      <a:pt x="19554" y="37307"/>
                    </a:lnTo>
                    <a:lnTo>
                      <a:pt x="19554" y="16713"/>
                    </a:lnTo>
                    <a:lnTo>
                      <a:pt x="71438" y="16713"/>
                    </a:lnTo>
                    <a:lnTo>
                      <a:pt x="71438" y="0"/>
                    </a:lnTo>
                    <a:lnTo>
                      <a:pt x="1955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54" y="96471"/>
                    </a:lnTo>
                    <a:lnTo>
                      <a:pt x="72794" y="96471"/>
                    </a:lnTo>
                    <a:lnTo>
                      <a:pt x="72794" y="79702"/>
                    </a:lnTo>
                    <a:lnTo>
                      <a:pt x="19554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638CB4D9-EBFF-4883-90DB-DCD5C5B29F93}"/>
                  </a:ext>
                </a:extLst>
              </p:cNvPr>
              <p:cNvSpPr/>
              <p:nvPr/>
            </p:nvSpPr>
            <p:spPr>
              <a:xfrm>
                <a:off x="7109609" y="217442"/>
                <a:ext cx="96155" cy="96452"/>
              </a:xfrm>
              <a:custGeom>
                <a:avLst/>
                <a:gdLst>
                  <a:gd name="connsiteX0" fmla="*/ 18217 w 96155"/>
                  <a:gd name="connsiteY0" fmla="*/ 24754 h 96452"/>
                  <a:gd name="connsiteX1" fmla="*/ 38681 w 96155"/>
                  <a:gd name="connsiteY1" fmla="*/ 96452 h 96452"/>
                  <a:gd name="connsiteX2" fmla="*/ 39517 w 96155"/>
                  <a:gd name="connsiteY2" fmla="*/ 96452 h 96452"/>
                  <a:gd name="connsiteX3" fmla="*/ 56657 w 96155"/>
                  <a:gd name="connsiteY3" fmla="*/ 96452 h 96452"/>
                  <a:gd name="connsiteX4" fmla="*/ 57474 w 96155"/>
                  <a:gd name="connsiteY4" fmla="*/ 96452 h 96452"/>
                  <a:gd name="connsiteX5" fmla="*/ 77938 w 96155"/>
                  <a:gd name="connsiteY5" fmla="*/ 24754 h 96452"/>
                  <a:gd name="connsiteX6" fmla="*/ 77938 w 96155"/>
                  <a:gd name="connsiteY6" fmla="*/ 96452 h 96452"/>
                  <a:gd name="connsiteX7" fmla="*/ 96155 w 96155"/>
                  <a:gd name="connsiteY7" fmla="*/ 96452 h 96452"/>
                  <a:gd name="connsiteX8" fmla="*/ 96155 w 96155"/>
                  <a:gd name="connsiteY8" fmla="*/ 0 h 96452"/>
                  <a:gd name="connsiteX9" fmla="*/ 86220 w 96155"/>
                  <a:gd name="connsiteY9" fmla="*/ 0 h 96452"/>
                  <a:gd name="connsiteX10" fmla="*/ 77659 w 96155"/>
                  <a:gd name="connsiteY10" fmla="*/ 0 h 96452"/>
                  <a:gd name="connsiteX11" fmla="*/ 68282 w 96155"/>
                  <a:gd name="connsiteY11" fmla="*/ 0 h 96452"/>
                  <a:gd name="connsiteX12" fmla="*/ 48077 w 96155"/>
                  <a:gd name="connsiteY12" fmla="*/ 67706 h 96452"/>
                  <a:gd name="connsiteX13" fmla="*/ 27892 w 96155"/>
                  <a:gd name="connsiteY13" fmla="*/ 0 h 96452"/>
                  <a:gd name="connsiteX14" fmla="*/ 18533 w 96155"/>
                  <a:gd name="connsiteY14" fmla="*/ 0 h 96452"/>
                  <a:gd name="connsiteX15" fmla="*/ 9953 w 96155"/>
                  <a:gd name="connsiteY15" fmla="*/ 0 h 96452"/>
                  <a:gd name="connsiteX16" fmla="*/ 0 w 96155"/>
                  <a:gd name="connsiteY16" fmla="*/ 0 h 96452"/>
                  <a:gd name="connsiteX17" fmla="*/ 0 w 96155"/>
                  <a:gd name="connsiteY17" fmla="*/ 96452 h 96452"/>
                  <a:gd name="connsiteX18" fmla="*/ 18217 w 96155"/>
                  <a:gd name="connsiteY18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6155" h="96452">
                    <a:moveTo>
                      <a:pt x="18217" y="24754"/>
                    </a:moveTo>
                    <a:lnTo>
                      <a:pt x="38681" y="96452"/>
                    </a:lnTo>
                    <a:lnTo>
                      <a:pt x="39517" y="96452"/>
                    </a:lnTo>
                    <a:lnTo>
                      <a:pt x="56657" y="96452"/>
                    </a:lnTo>
                    <a:lnTo>
                      <a:pt x="57474" y="96452"/>
                    </a:lnTo>
                    <a:lnTo>
                      <a:pt x="77938" y="24754"/>
                    </a:lnTo>
                    <a:lnTo>
                      <a:pt x="77938" y="96452"/>
                    </a:lnTo>
                    <a:lnTo>
                      <a:pt x="96155" y="96452"/>
                    </a:lnTo>
                    <a:lnTo>
                      <a:pt x="96155" y="0"/>
                    </a:lnTo>
                    <a:lnTo>
                      <a:pt x="86220" y="0"/>
                    </a:lnTo>
                    <a:lnTo>
                      <a:pt x="77659" y="0"/>
                    </a:lnTo>
                    <a:lnTo>
                      <a:pt x="68282" y="0"/>
                    </a:lnTo>
                    <a:lnTo>
                      <a:pt x="48077" y="67706"/>
                    </a:lnTo>
                    <a:lnTo>
                      <a:pt x="27892" y="0"/>
                    </a:lnTo>
                    <a:lnTo>
                      <a:pt x="18533" y="0"/>
                    </a:lnTo>
                    <a:lnTo>
                      <a:pt x="9953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18217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45613FBA-0296-4DD7-A4AC-9E2C0A479AE4}"/>
                  </a:ext>
                </a:extLst>
              </p:cNvPr>
              <p:cNvSpPr/>
              <p:nvPr/>
            </p:nvSpPr>
            <p:spPr>
              <a:xfrm>
                <a:off x="7552464" y="217442"/>
                <a:ext cx="19442" cy="96452"/>
              </a:xfrm>
              <a:custGeom>
                <a:avLst/>
                <a:gdLst>
                  <a:gd name="connsiteX0" fmla="*/ 0 w 19442"/>
                  <a:gd name="connsiteY0" fmla="*/ 0 h 96452"/>
                  <a:gd name="connsiteX1" fmla="*/ 19443 w 19442"/>
                  <a:gd name="connsiteY1" fmla="*/ 0 h 96452"/>
                  <a:gd name="connsiteX2" fmla="*/ 19443 w 19442"/>
                  <a:gd name="connsiteY2" fmla="*/ 96452 h 96452"/>
                  <a:gd name="connsiteX3" fmla="*/ 0 w 19442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" h="96452">
                    <a:moveTo>
                      <a:pt x="0" y="0"/>
                    </a:moveTo>
                    <a:lnTo>
                      <a:pt x="19443" y="0"/>
                    </a:lnTo>
                    <a:lnTo>
                      <a:pt x="19443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5D35A264-09FF-4259-85A8-D3081A71B4AB}"/>
                  </a:ext>
                </a:extLst>
              </p:cNvPr>
              <p:cNvSpPr/>
              <p:nvPr/>
            </p:nvSpPr>
            <p:spPr>
              <a:xfrm>
                <a:off x="7568304" y="330013"/>
                <a:ext cx="19424" cy="96470"/>
              </a:xfrm>
              <a:custGeom>
                <a:avLst/>
                <a:gdLst>
                  <a:gd name="connsiteX0" fmla="*/ 0 w 19424"/>
                  <a:gd name="connsiteY0" fmla="*/ 0 h 96470"/>
                  <a:gd name="connsiteX1" fmla="*/ 19424 w 19424"/>
                  <a:gd name="connsiteY1" fmla="*/ 0 h 96470"/>
                  <a:gd name="connsiteX2" fmla="*/ 19424 w 19424"/>
                  <a:gd name="connsiteY2" fmla="*/ 96471 h 96470"/>
                  <a:gd name="connsiteX3" fmla="*/ 0 w 19424"/>
                  <a:gd name="connsiteY3" fmla="*/ 96471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4" h="96470">
                    <a:moveTo>
                      <a:pt x="0" y="0"/>
                    </a:moveTo>
                    <a:lnTo>
                      <a:pt x="19424" y="0"/>
                    </a:lnTo>
                    <a:lnTo>
                      <a:pt x="19424" y="96471"/>
                    </a:lnTo>
                    <a:lnTo>
                      <a:pt x="0" y="96471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4C3BA1EF-8758-41A6-8765-BDAAF5C0AF05}"/>
                  </a:ext>
                </a:extLst>
              </p:cNvPr>
              <p:cNvSpPr/>
              <p:nvPr/>
            </p:nvSpPr>
            <p:spPr>
              <a:xfrm>
                <a:off x="7744644" y="217442"/>
                <a:ext cx="19442" cy="96452"/>
              </a:xfrm>
              <a:custGeom>
                <a:avLst/>
                <a:gdLst>
                  <a:gd name="connsiteX0" fmla="*/ 0 w 19442"/>
                  <a:gd name="connsiteY0" fmla="*/ 0 h 96452"/>
                  <a:gd name="connsiteX1" fmla="*/ 19443 w 19442"/>
                  <a:gd name="connsiteY1" fmla="*/ 0 h 96452"/>
                  <a:gd name="connsiteX2" fmla="*/ 19443 w 19442"/>
                  <a:gd name="connsiteY2" fmla="*/ 96452 h 96452"/>
                  <a:gd name="connsiteX3" fmla="*/ 0 w 19442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" h="96452">
                    <a:moveTo>
                      <a:pt x="0" y="0"/>
                    </a:moveTo>
                    <a:lnTo>
                      <a:pt x="19443" y="0"/>
                    </a:lnTo>
                    <a:lnTo>
                      <a:pt x="19443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D825592F-236D-4EA6-8FB4-85CEB7736C05}"/>
                  </a:ext>
                </a:extLst>
              </p:cNvPr>
              <p:cNvSpPr/>
              <p:nvPr/>
            </p:nvSpPr>
            <p:spPr>
              <a:xfrm>
                <a:off x="7213526" y="217442"/>
                <a:ext cx="19424" cy="96452"/>
              </a:xfrm>
              <a:custGeom>
                <a:avLst/>
                <a:gdLst>
                  <a:gd name="connsiteX0" fmla="*/ 0 w 19424"/>
                  <a:gd name="connsiteY0" fmla="*/ 0 h 96452"/>
                  <a:gd name="connsiteX1" fmla="*/ 19424 w 19424"/>
                  <a:gd name="connsiteY1" fmla="*/ 0 h 96452"/>
                  <a:gd name="connsiteX2" fmla="*/ 19424 w 19424"/>
                  <a:gd name="connsiteY2" fmla="*/ 96452 h 96452"/>
                  <a:gd name="connsiteX3" fmla="*/ 0 w 19424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4" h="96452">
                    <a:moveTo>
                      <a:pt x="0" y="0"/>
                    </a:moveTo>
                    <a:lnTo>
                      <a:pt x="19424" y="0"/>
                    </a:lnTo>
                    <a:lnTo>
                      <a:pt x="19424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C5AC594D-6A64-4882-98F7-4E279DD3AA49}"/>
                  </a:ext>
                </a:extLst>
              </p:cNvPr>
              <p:cNvSpPr/>
              <p:nvPr/>
            </p:nvSpPr>
            <p:spPr>
              <a:xfrm>
                <a:off x="7659742" y="217442"/>
                <a:ext cx="76879" cy="96452"/>
              </a:xfrm>
              <a:custGeom>
                <a:avLst/>
                <a:gdLst>
                  <a:gd name="connsiteX0" fmla="*/ 57752 w 76879"/>
                  <a:gd name="connsiteY0" fmla="*/ 37623 h 96452"/>
                  <a:gd name="connsiteX1" fmla="*/ 19127 w 76879"/>
                  <a:gd name="connsiteY1" fmla="*/ 37623 h 96452"/>
                  <a:gd name="connsiteX2" fmla="*/ 19127 w 76879"/>
                  <a:gd name="connsiteY2" fmla="*/ 0 h 96452"/>
                  <a:gd name="connsiteX3" fmla="*/ 0 w 76879"/>
                  <a:gd name="connsiteY3" fmla="*/ 0 h 96452"/>
                  <a:gd name="connsiteX4" fmla="*/ 0 w 76879"/>
                  <a:gd name="connsiteY4" fmla="*/ 96452 h 96452"/>
                  <a:gd name="connsiteX5" fmla="*/ 19127 w 76879"/>
                  <a:gd name="connsiteY5" fmla="*/ 96452 h 96452"/>
                  <a:gd name="connsiteX6" fmla="*/ 19127 w 76879"/>
                  <a:gd name="connsiteY6" fmla="*/ 54354 h 96452"/>
                  <a:gd name="connsiteX7" fmla="*/ 57752 w 76879"/>
                  <a:gd name="connsiteY7" fmla="*/ 54354 h 96452"/>
                  <a:gd name="connsiteX8" fmla="*/ 57752 w 76879"/>
                  <a:gd name="connsiteY8" fmla="*/ 96452 h 96452"/>
                  <a:gd name="connsiteX9" fmla="*/ 76879 w 76879"/>
                  <a:gd name="connsiteY9" fmla="*/ 96452 h 96452"/>
                  <a:gd name="connsiteX10" fmla="*/ 76879 w 76879"/>
                  <a:gd name="connsiteY10" fmla="*/ 0 h 96452"/>
                  <a:gd name="connsiteX11" fmla="*/ 57752 w 76879"/>
                  <a:gd name="connsiteY11" fmla="*/ 0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879" h="96452">
                    <a:moveTo>
                      <a:pt x="57752" y="37623"/>
                    </a:moveTo>
                    <a:lnTo>
                      <a:pt x="19127" y="37623"/>
                    </a:lnTo>
                    <a:lnTo>
                      <a:pt x="19127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19127" y="96452"/>
                    </a:lnTo>
                    <a:lnTo>
                      <a:pt x="19127" y="54354"/>
                    </a:lnTo>
                    <a:lnTo>
                      <a:pt x="57752" y="54354"/>
                    </a:lnTo>
                    <a:lnTo>
                      <a:pt x="57752" y="96452"/>
                    </a:lnTo>
                    <a:lnTo>
                      <a:pt x="76879" y="96452"/>
                    </a:lnTo>
                    <a:lnTo>
                      <a:pt x="76879" y="0"/>
                    </a:lnTo>
                    <a:lnTo>
                      <a:pt x="577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D4470065-9061-4832-BCC2-DA91290ECAFD}"/>
                  </a:ext>
                </a:extLst>
              </p:cNvPr>
              <p:cNvSpPr/>
              <p:nvPr/>
            </p:nvSpPr>
            <p:spPr>
              <a:xfrm>
                <a:off x="7238112" y="217442"/>
                <a:ext cx="67000" cy="96452"/>
              </a:xfrm>
              <a:custGeom>
                <a:avLst/>
                <a:gdLst>
                  <a:gd name="connsiteX0" fmla="*/ 23584 w 67000"/>
                  <a:gd name="connsiteY0" fmla="*/ 96452 h 96452"/>
                  <a:gd name="connsiteX1" fmla="*/ 43416 w 67000"/>
                  <a:gd name="connsiteY1" fmla="*/ 96452 h 96452"/>
                  <a:gd name="connsiteX2" fmla="*/ 43416 w 67000"/>
                  <a:gd name="connsiteY2" fmla="*/ 16713 h 96452"/>
                  <a:gd name="connsiteX3" fmla="*/ 67000 w 67000"/>
                  <a:gd name="connsiteY3" fmla="*/ 16713 h 96452"/>
                  <a:gd name="connsiteX4" fmla="*/ 67000 w 67000"/>
                  <a:gd name="connsiteY4" fmla="*/ 0 h 96452"/>
                  <a:gd name="connsiteX5" fmla="*/ 43416 w 67000"/>
                  <a:gd name="connsiteY5" fmla="*/ 0 h 96452"/>
                  <a:gd name="connsiteX6" fmla="*/ 23584 w 67000"/>
                  <a:gd name="connsiteY6" fmla="*/ 0 h 96452"/>
                  <a:gd name="connsiteX7" fmla="*/ 0 w 67000"/>
                  <a:gd name="connsiteY7" fmla="*/ 0 h 96452"/>
                  <a:gd name="connsiteX8" fmla="*/ 0 w 67000"/>
                  <a:gd name="connsiteY8" fmla="*/ 16713 h 96452"/>
                  <a:gd name="connsiteX9" fmla="*/ 23584 w 67000"/>
                  <a:gd name="connsiteY9" fmla="*/ 16713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00" h="96452">
                    <a:moveTo>
                      <a:pt x="23584" y="96452"/>
                    </a:moveTo>
                    <a:lnTo>
                      <a:pt x="43416" y="96452"/>
                    </a:lnTo>
                    <a:lnTo>
                      <a:pt x="43416" y="16713"/>
                    </a:lnTo>
                    <a:lnTo>
                      <a:pt x="67000" y="16713"/>
                    </a:lnTo>
                    <a:lnTo>
                      <a:pt x="67000" y="0"/>
                    </a:lnTo>
                    <a:lnTo>
                      <a:pt x="43416" y="0"/>
                    </a:lnTo>
                    <a:lnTo>
                      <a:pt x="2358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23584" y="16713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FA642E22-211B-4002-B399-8961BB1B78CD}"/>
                  </a:ext>
                </a:extLst>
              </p:cNvPr>
              <p:cNvSpPr/>
              <p:nvPr/>
            </p:nvSpPr>
            <p:spPr>
              <a:xfrm>
                <a:off x="7415344" y="330013"/>
                <a:ext cx="67000" cy="96470"/>
              </a:xfrm>
              <a:custGeom>
                <a:avLst/>
                <a:gdLst>
                  <a:gd name="connsiteX0" fmla="*/ 23584 w 67000"/>
                  <a:gd name="connsiteY0" fmla="*/ 96471 h 96470"/>
                  <a:gd name="connsiteX1" fmla="*/ 43416 w 67000"/>
                  <a:gd name="connsiteY1" fmla="*/ 96471 h 96470"/>
                  <a:gd name="connsiteX2" fmla="*/ 43416 w 67000"/>
                  <a:gd name="connsiteY2" fmla="*/ 16713 h 96470"/>
                  <a:gd name="connsiteX3" fmla="*/ 67000 w 67000"/>
                  <a:gd name="connsiteY3" fmla="*/ 16713 h 96470"/>
                  <a:gd name="connsiteX4" fmla="*/ 67000 w 67000"/>
                  <a:gd name="connsiteY4" fmla="*/ 0 h 96470"/>
                  <a:gd name="connsiteX5" fmla="*/ 43416 w 67000"/>
                  <a:gd name="connsiteY5" fmla="*/ 0 h 96470"/>
                  <a:gd name="connsiteX6" fmla="*/ 23584 w 67000"/>
                  <a:gd name="connsiteY6" fmla="*/ 0 h 96470"/>
                  <a:gd name="connsiteX7" fmla="*/ 0 w 67000"/>
                  <a:gd name="connsiteY7" fmla="*/ 0 h 96470"/>
                  <a:gd name="connsiteX8" fmla="*/ 0 w 67000"/>
                  <a:gd name="connsiteY8" fmla="*/ 16713 h 96470"/>
                  <a:gd name="connsiteX9" fmla="*/ 23584 w 67000"/>
                  <a:gd name="connsiteY9" fmla="*/ 16713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00" h="96470">
                    <a:moveTo>
                      <a:pt x="23584" y="96471"/>
                    </a:moveTo>
                    <a:lnTo>
                      <a:pt x="43416" y="96471"/>
                    </a:lnTo>
                    <a:lnTo>
                      <a:pt x="43416" y="16713"/>
                    </a:lnTo>
                    <a:lnTo>
                      <a:pt x="67000" y="16713"/>
                    </a:lnTo>
                    <a:lnTo>
                      <a:pt x="67000" y="0"/>
                    </a:lnTo>
                    <a:lnTo>
                      <a:pt x="43416" y="0"/>
                    </a:lnTo>
                    <a:lnTo>
                      <a:pt x="2358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23584" y="16713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C1AF5608-D492-4045-9B5D-F94C9CB775B4}"/>
                  </a:ext>
                </a:extLst>
              </p:cNvPr>
              <p:cNvSpPr/>
              <p:nvPr/>
            </p:nvSpPr>
            <p:spPr>
              <a:xfrm>
                <a:off x="7387637" y="217442"/>
                <a:ext cx="76508" cy="99163"/>
              </a:xfrm>
              <a:custGeom>
                <a:avLst/>
                <a:gdLst>
                  <a:gd name="connsiteX0" fmla="*/ 38050 w 76508"/>
                  <a:gd name="connsiteY0" fmla="*/ 99163 h 99163"/>
                  <a:gd name="connsiteX1" fmla="*/ 76508 w 76508"/>
                  <a:gd name="connsiteY1" fmla="*/ 66369 h 99163"/>
                  <a:gd name="connsiteX2" fmla="*/ 76508 w 76508"/>
                  <a:gd name="connsiteY2" fmla="*/ 0 h 99163"/>
                  <a:gd name="connsiteX3" fmla="*/ 57084 w 76508"/>
                  <a:gd name="connsiteY3" fmla="*/ 0 h 99163"/>
                  <a:gd name="connsiteX4" fmla="*/ 57084 w 76508"/>
                  <a:gd name="connsiteY4" fmla="*/ 68114 h 99163"/>
                  <a:gd name="connsiteX5" fmla="*/ 38031 w 76508"/>
                  <a:gd name="connsiteY5" fmla="*/ 83342 h 99163"/>
                  <a:gd name="connsiteX6" fmla="*/ 19108 w 76508"/>
                  <a:gd name="connsiteY6" fmla="*/ 68114 h 99163"/>
                  <a:gd name="connsiteX7" fmla="*/ 19108 w 76508"/>
                  <a:gd name="connsiteY7" fmla="*/ 0 h 99163"/>
                  <a:gd name="connsiteX8" fmla="*/ 0 w 76508"/>
                  <a:gd name="connsiteY8" fmla="*/ 0 h 99163"/>
                  <a:gd name="connsiteX9" fmla="*/ 0 w 76508"/>
                  <a:gd name="connsiteY9" fmla="*/ 66369 h 99163"/>
                  <a:gd name="connsiteX10" fmla="*/ 38050 w 76508"/>
                  <a:gd name="connsiteY10" fmla="*/ 99163 h 9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508" h="99163">
                    <a:moveTo>
                      <a:pt x="38050" y="99163"/>
                    </a:moveTo>
                    <a:cubicBezTo>
                      <a:pt x="62785" y="99163"/>
                      <a:pt x="76508" y="87910"/>
                      <a:pt x="76508" y="66369"/>
                    </a:cubicBezTo>
                    <a:lnTo>
                      <a:pt x="76508" y="0"/>
                    </a:lnTo>
                    <a:lnTo>
                      <a:pt x="57084" y="0"/>
                    </a:lnTo>
                    <a:lnTo>
                      <a:pt x="57084" y="68114"/>
                    </a:lnTo>
                    <a:cubicBezTo>
                      <a:pt x="57084" y="76415"/>
                      <a:pt x="50102" y="83342"/>
                      <a:pt x="38031" y="83342"/>
                    </a:cubicBezTo>
                    <a:cubicBezTo>
                      <a:pt x="23398" y="83342"/>
                      <a:pt x="19108" y="75171"/>
                      <a:pt x="19108" y="68114"/>
                    </a:cubicBezTo>
                    <a:lnTo>
                      <a:pt x="19108" y="0"/>
                    </a:lnTo>
                    <a:lnTo>
                      <a:pt x="0" y="0"/>
                    </a:lnTo>
                    <a:lnTo>
                      <a:pt x="0" y="66369"/>
                    </a:lnTo>
                    <a:cubicBezTo>
                      <a:pt x="0" y="89525"/>
                      <a:pt x="14392" y="99163"/>
                      <a:pt x="38050" y="99163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7C57DDB7-B1BD-4C75-BA0B-FA26A9533BB3}"/>
                  </a:ext>
                </a:extLst>
              </p:cNvPr>
              <p:cNvSpPr/>
              <p:nvPr/>
            </p:nvSpPr>
            <p:spPr>
              <a:xfrm>
                <a:off x="7259263" y="330013"/>
                <a:ext cx="72775" cy="96470"/>
              </a:xfrm>
              <a:custGeom>
                <a:avLst/>
                <a:gdLst>
                  <a:gd name="connsiteX0" fmla="*/ 19536 w 72775"/>
                  <a:gd name="connsiteY0" fmla="*/ 54001 h 96470"/>
                  <a:gd name="connsiteX1" fmla="*/ 65682 w 72775"/>
                  <a:gd name="connsiteY1" fmla="*/ 54001 h 96470"/>
                  <a:gd name="connsiteX2" fmla="*/ 65682 w 72775"/>
                  <a:gd name="connsiteY2" fmla="*/ 37307 h 96470"/>
                  <a:gd name="connsiteX3" fmla="*/ 19536 w 72775"/>
                  <a:gd name="connsiteY3" fmla="*/ 37307 h 96470"/>
                  <a:gd name="connsiteX4" fmla="*/ 19536 w 72775"/>
                  <a:gd name="connsiteY4" fmla="*/ 16713 h 96470"/>
                  <a:gd name="connsiteX5" fmla="*/ 71438 w 72775"/>
                  <a:gd name="connsiteY5" fmla="*/ 16713 h 96470"/>
                  <a:gd name="connsiteX6" fmla="*/ 71438 w 72775"/>
                  <a:gd name="connsiteY6" fmla="*/ 0 h 96470"/>
                  <a:gd name="connsiteX7" fmla="*/ 19536 w 72775"/>
                  <a:gd name="connsiteY7" fmla="*/ 0 h 96470"/>
                  <a:gd name="connsiteX8" fmla="*/ 0 w 72775"/>
                  <a:gd name="connsiteY8" fmla="*/ 0 h 96470"/>
                  <a:gd name="connsiteX9" fmla="*/ 0 w 72775"/>
                  <a:gd name="connsiteY9" fmla="*/ 16713 h 96470"/>
                  <a:gd name="connsiteX10" fmla="*/ 0 w 72775"/>
                  <a:gd name="connsiteY10" fmla="*/ 79702 h 96470"/>
                  <a:gd name="connsiteX11" fmla="*/ 0 w 72775"/>
                  <a:gd name="connsiteY11" fmla="*/ 96471 h 96470"/>
                  <a:gd name="connsiteX12" fmla="*/ 19536 w 72775"/>
                  <a:gd name="connsiteY12" fmla="*/ 96471 h 96470"/>
                  <a:gd name="connsiteX13" fmla="*/ 72776 w 72775"/>
                  <a:gd name="connsiteY13" fmla="*/ 96471 h 96470"/>
                  <a:gd name="connsiteX14" fmla="*/ 72776 w 72775"/>
                  <a:gd name="connsiteY14" fmla="*/ 79702 h 96470"/>
                  <a:gd name="connsiteX15" fmla="*/ 19536 w 72775"/>
                  <a:gd name="connsiteY15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75" h="96470">
                    <a:moveTo>
                      <a:pt x="19536" y="54001"/>
                    </a:moveTo>
                    <a:lnTo>
                      <a:pt x="65682" y="54001"/>
                    </a:lnTo>
                    <a:lnTo>
                      <a:pt x="65682" y="37307"/>
                    </a:lnTo>
                    <a:lnTo>
                      <a:pt x="19536" y="37307"/>
                    </a:lnTo>
                    <a:lnTo>
                      <a:pt x="19536" y="16713"/>
                    </a:lnTo>
                    <a:lnTo>
                      <a:pt x="71438" y="16713"/>
                    </a:lnTo>
                    <a:lnTo>
                      <a:pt x="71438" y="0"/>
                    </a:lnTo>
                    <a:lnTo>
                      <a:pt x="19536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72776" y="96471"/>
                    </a:lnTo>
                    <a:lnTo>
                      <a:pt x="72776" y="79702"/>
                    </a:lnTo>
                    <a:lnTo>
                      <a:pt x="19536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E31A2949-3B0F-4F4F-A127-817D14E8C0FB}"/>
                  </a:ext>
                </a:extLst>
              </p:cNvPr>
              <p:cNvSpPr/>
              <p:nvPr/>
            </p:nvSpPr>
            <p:spPr>
              <a:xfrm>
                <a:off x="7471016" y="217442"/>
                <a:ext cx="76879" cy="96452"/>
              </a:xfrm>
              <a:custGeom>
                <a:avLst/>
                <a:gdLst>
                  <a:gd name="connsiteX0" fmla="*/ 20037 w 76879"/>
                  <a:gd name="connsiteY0" fmla="*/ 96452 h 96452"/>
                  <a:gd name="connsiteX1" fmla="*/ 47892 w 76879"/>
                  <a:gd name="connsiteY1" fmla="*/ 96452 h 96452"/>
                  <a:gd name="connsiteX2" fmla="*/ 76879 w 76879"/>
                  <a:gd name="connsiteY2" fmla="*/ 70417 h 96452"/>
                  <a:gd name="connsiteX3" fmla="*/ 58254 w 76879"/>
                  <a:gd name="connsiteY3" fmla="*/ 45181 h 96452"/>
                  <a:gd name="connsiteX4" fmla="*/ 73537 w 76879"/>
                  <a:gd name="connsiteY4" fmla="*/ 23751 h 96452"/>
                  <a:gd name="connsiteX5" fmla="*/ 43472 w 76879"/>
                  <a:gd name="connsiteY5" fmla="*/ 0 h 96452"/>
                  <a:gd name="connsiteX6" fmla="*/ 20037 w 76879"/>
                  <a:gd name="connsiteY6" fmla="*/ 0 h 96452"/>
                  <a:gd name="connsiteX7" fmla="*/ 93 w 76879"/>
                  <a:gd name="connsiteY7" fmla="*/ 0 h 96452"/>
                  <a:gd name="connsiteX8" fmla="*/ 0 w 76879"/>
                  <a:gd name="connsiteY8" fmla="*/ 0 h 96452"/>
                  <a:gd name="connsiteX9" fmla="*/ 0 w 76879"/>
                  <a:gd name="connsiteY9" fmla="*/ 96452 h 96452"/>
                  <a:gd name="connsiteX10" fmla="*/ 93 w 76879"/>
                  <a:gd name="connsiteY10" fmla="*/ 96452 h 96452"/>
                  <a:gd name="connsiteX11" fmla="*/ 20037 w 76879"/>
                  <a:gd name="connsiteY11" fmla="*/ 96452 h 96452"/>
                  <a:gd name="connsiteX12" fmla="*/ 42117 w 76879"/>
                  <a:gd name="connsiteY12" fmla="*/ 81893 h 96452"/>
                  <a:gd name="connsiteX13" fmla="*/ 19331 w 76879"/>
                  <a:gd name="connsiteY13" fmla="*/ 81893 h 96452"/>
                  <a:gd name="connsiteX14" fmla="*/ 19331 w 76879"/>
                  <a:gd name="connsiteY14" fmla="*/ 53908 h 96452"/>
                  <a:gd name="connsiteX15" fmla="*/ 41875 w 76879"/>
                  <a:gd name="connsiteY15" fmla="*/ 53908 h 96452"/>
                  <a:gd name="connsiteX16" fmla="*/ 56861 w 76879"/>
                  <a:gd name="connsiteY16" fmla="*/ 67947 h 96452"/>
                  <a:gd name="connsiteX17" fmla="*/ 42117 w 76879"/>
                  <a:gd name="connsiteY17" fmla="*/ 81893 h 96452"/>
                  <a:gd name="connsiteX18" fmla="*/ 43528 w 76879"/>
                  <a:gd name="connsiteY18" fmla="*/ 15339 h 96452"/>
                  <a:gd name="connsiteX19" fmla="*/ 54763 w 76879"/>
                  <a:gd name="connsiteY19" fmla="*/ 26759 h 96452"/>
                  <a:gd name="connsiteX20" fmla="*/ 42432 w 76879"/>
                  <a:gd name="connsiteY20" fmla="*/ 38885 h 96452"/>
                  <a:gd name="connsiteX21" fmla="*/ 19313 w 76879"/>
                  <a:gd name="connsiteY21" fmla="*/ 38885 h 96452"/>
                  <a:gd name="connsiteX22" fmla="*/ 19313 w 76879"/>
                  <a:gd name="connsiteY22" fmla="*/ 15339 h 96452"/>
                  <a:gd name="connsiteX23" fmla="*/ 43528 w 76879"/>
                  <a:gd name="connsiteY23" fmla="*/ 15339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879" h="96452">
                    <a:moveTo>
                      <a:pt x="20037" y="96452"/>
                    </a:moveTo>
                    <a:lnTo>
                      <a:pt x="47892" y="96452"/>
                    </a:lnTo>
                    <a:cubicBezTo>
                      <a:pt x="66053" y="96452"/>
                      <a:pt x="76879" y="85589"/>
                      <a:pt x="76879" y="70417"/>
                    </a:cubicBezTo>
                    <a:cubicBezTo>
                      <a:pt x="76879" y="58142"/>
                      <a:pt x="67947" y="47613"/>
                      <a:pt x="58254" y="45181"/>
                    </a:cubicBezTo>
                    <a:cubicBezTo>
                      <a:pt x="66722" y="43045"/>
                      <a:pt x="73537" y="34354"/>
                      <a:pt x="73537" y="23751"/>
                    </a:cubicBezTo>
                    <a:cubicBezTo>
                      <a:pt x="73537" y="9526"/>
                      <a:pt x="63045" y="0"/>
                      <a:pt x="43472" y="0"/>
                    </a:cubicBezTo>
                    <a:lnTo>
                      <a:pt x="20037" y="0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93" y="96452"/>
                    </a:lnTo>
                    <a:lnTo>
                      <a:pt x="20037" y="96452"/>
                    </a:lnTo>
                    <a:close/>
                    <a:moveTo>
                      <a:pt x="42117" y="81893"/>
                    </a:moveTo>
                    <a:lnTo>
                      <a:pt x="19331" y="81893"/>
                    </a:lnTo>
                    <a:lnTo>
                      <a:pt x="19331" y="53908"/>
                    </a:lnTo>
                    <a:lnTo>
                      <a:pt x="41875" y="53908"/>
                    </a:lnTo>
                    <a:cubicBezTo>
                      <a:pt x="49972" y="53908"/>
                      <a:pt x="56861" y="58588"/>
                      <a:pt x="56861" y="67947"/>
                    </a:cubicBezTo>
                    <a:cubicBezTo>
                      <a:pt x="56861" y="75858"/>
                      <a:pt x="50622" y="81893"/>
                      <a:pt x="42117" y="81893"/>
                    </a:cubicBezTo>
                    <a:moveTo>
                      <a:pt x="43528" y="15339"/>
                    </a:moveTo>
                    <a:cubicBezTo>
                      <a:pt x="48857" y="15339"/>
                      <a:pt x="54763" y="20278"/>
                      <a:pt x="54763" y="26759"/>
                    </a:cubicBezTo>
                    <a:cubicBezTo>
                      <a:pt x="54763" y="32534"/>
                      <a:pt x="50622" y="38885"/>
                      <a:pt x="42432" y="38885"/>
                    </a:cubicBezTo>
                    <a:lnTo>
                      <a:pt x="19313" y="38885"/>
                    </a:lnTo>
                    <a:lnTo>
                      <a:pt x="19313" y="15339"/>
                    </a:lnTo>
                    <a:lnTo>
                      <a:pt x="43528" y="15339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B0F9100-B8CD-4C6C-9DA7-B5FBC2211818}"/>
                  </a:ext>
                </a:extLst>
              </p:cNvPr>
              <p:cNvSpPr/>
              <p:nvPr/>
            </p:nvSpPr>
            <p:spPr>
              <a:xfrm>
                <a:off x="7487153" y="329883"/>
                <a:ext cx="76155" cy="96470"/>
              </a:xfrm>
              <a:custGeom>
                <a:avLst/>
                <a:gdLst>
                  <a:gd name="connsiteX0" fmla="*/ 58235 w 76155"/>
                  <a:gd name="connsiteY0" fmla="*/ 50287 h 96470"/>
                  <a:gd name="connsiteX1" fmla="*/ 75375 w 76155"/>
                  <a:gd name="connsiteY1" fmla="*/ 26982 h 96470"/>
                  <a:gd name="connsiteX2" fmla="*/ 44011 w 76155"/>
                  <a:gd name="connsiteY2" fmla="*/ 0 h 96470"/>
                  <a:gd name="connsiteX3" fmla="*/ 19536 w 76155"/>
                  <a:gd name="connsiteY3" fmla="*/ 0 h 96470"/>
                  <a:gd name="connsiteX4" fmla="*/ 167 w 76155"/>
                  <a:gd name="connsiteY4" fmla="*/ 0 h 96470"/>
                  <a:gd name="connsiteX5" fmla="*/ 0 w 76155"/>
                  <a:gd name="connsiteY5" fmla="*/ 0 h 96470"/>
                  <a:gd name="connsiteX6" fmla="*/ 0 w 76155"/>
                  <a:gd name="connsiteY6" fmla="*/ 96471 h 96470"/>
                  <a:gd name="connsiteX7" fmla="*/ 19536 w 76155"/>
                  <a:gd name="connsiteY7" fmla="*/ 96471 h 96470"/>
                  <a:gd name="connsiteX8" fmla="*/ 19536 w 76155"/>
                  <a:gd name="connsiteY8" fmla="*/ 58458 h 96470"/>
                  <a:gd name="connsiteX9" fmla="*/ 36100 w 76155"/>
                  <a:gd name="connsiteY9" fmla="*/ 58458 h 96470"/>
                  <a:gd name="connsiteX10" fmla="*/ 53240 w 76155"/>
                  <a:gd name="connsiteY10" fmla="*/ 70510 h 96470"/>
                  <a:gd name="connsiteX11" fmla="*/ 56508 w 76155"/>
                  <a:gd name="connsiteY11" fmla="*/ 96471 h 96470"/>
                  <a:gd name="connsiteX12" fmla="*/ 76155 w 76155"/>
                  <a:gd name="connsiteY12" fmla="*/ 96471 h 96470"/>
                  <a:gd name="connsiteX13" fmla="*/ 72701 w 76155"/>
                  <a:gd name="connsiteY13" fmla="*/ 71123 h 96470"/>
                  <a:gd name="connsiteX14" fmla="*/ 58235 w 76155"/>
                  <a:gd name="connsiteY14" fmla="*/ 50287 h 96470"/>
                  <a:gd name="connsiteX15" fmla="*/ 19517 w 76155"/>
                  <a:gd name="connsiteY15" fmla="*/ 42952 h 96470"/>
                  <a:gd name="connsiteX16" fmla="*/ 19517 w 76155"/>
                  <a:gd name="connsiteY16" fmla="*/ 16731 h 96470"/>
                  <a:gd name="connsiteX17" fmla="*/ 43008 w 76155"/>
                  <a:gd name="connsiteY17" fmla="*/ 16731 h 96470"/>
                  <a:gd name="connsiteX18" fmla="*/ 56230 w 76155"/>
                  <a:gd name="connsiteY18" fmla="*/ 29898 h 96470"/>
                  <a:gd name="connsiteX19" fmla="*/ 43602 w 76155"/>
                  <a:gd name="connsiteY19" fmla="*/ 42952 h 96470"/>
                  <a:gd name="connsiteX20" fmla="*/ 19517 w 76155"/>
                  <a:gd name="connsiteY20" fmla="*/ 4295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155" h="96470">
                    <a:moveTo>
                      <a:pt x="58235" y="50287"/>
                    </a:moveTo>
                    <a:cubicBezTo>
                      <a:pt x="66480" y="47780"/>
                      <a:pt x="75375" y="40352"/>
                      <a:pt x="75375" y="26982"/>
                    </a:cubicBezTo>
                    <a:cubicBezTo>
                      <a:pt x="75375" y="9786"/>
                      <a:pt x="63751" y="0"/>
                      <a:pt x="44011" y="0"/>
                    </a:cubicBezTo>
                    <a:lnTo>
                      <a:pt x="19536" y="0"/>
                    </a:lnTo>
                    <a:lnTo>
                      <a:pt x="167" y="0"/>
                    </a:lnTo>
                    <a:lnTo>
                      <a:pt x="0" y="0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19536" y="58458"/>
                    </a:lnTo>
                    <a:lnTo>
                      <a:pt x="36100" y="58458"/>
                    </a:lnTo>
                    <a:cubicBezTo>
                      <a:pt x="46109" y="58458"/>
                      <a:pt x="51587" y="63639"/>
                      <a:pt x="53240" y="70510"/>
                    </a:cubicBezTo>
                    <a:cubicBezTo>
                      <a:pt x="55023" y="78124"/>
                      <a:pt x="54577" y="89433"/>
                      <a:pt x="56508" y="96471"/>
                    </a:cubicBezTo>
                    <a:lnTo>
                      <a:pt x="76155" y="96471"/>
                    </a:lnTo>
                    <a:cubicBezTo>
                      <a:pt x="74261" y="89080"/>
                      <a:pt x="73147" y="79033"/>
                      <a:pt x="72701" y="71123"/>
                    </a:cubicBezTo>
                    <a:cubicBezTo>
                      <a:pt x="71977" y="58012"/>
                      <a:pt x="65088" y="52831"/>
                      <a:pt x="58235" y="50287"/>
                    </a:cubicBezTo>
                    <a:moveTo>
                      <a:pt x="19517" y="42952"/>
                    </a:moveTo>
                    <a:lnTo>
                      <a:pt x="19517" y="16731"/>
                    </a:lnTo>
                    <a:lnTo>
                      <a:pt x="43008" y="16731"/>
                    </a:lnTo>
                    <a:cubicBezTo>
                      <a:pt x="50937" y="16731"/>
                      <a:pt x="56230" y="22265"/>
                      <a:pt x="56230" y="29898"/>
                    </a:cubicBezTo>
                    <a:cubicBezTo>
                      <a:pt x="56230" y="35227"/>
                      <a:pt x="51550" y="42952"/>
                      <a:pt x="43602" y="42952"/>
                    </a:cubicBezTo>
                    <a:lnTo>
                      <a:pt x="19517" y="429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DCD920F2-3AC3-44CC-88BC-442631FA1326}"/>
                  </a:ext>
                </a:extLst>
              </p:cNvPr>
              <p:cNvSpPr/>
              <p:nvPr/>
            </p:nvSpPr>
            <p:spPr>
              <a:xfrm>
                <a:off x="7188679" y="330013"/>
                <a:ext cx="65013" cy="96470"/>
              </a:xfrm>
              <a:custGeom>
                <a:avLst/>
                <a:gdLst>
                  <a:gd name="connsiteX0" fmla="*/ 19536 w 65013"/>
                  <a:gd name="connsiteY0" fmla="*/ 0 h 96470"/>
                  <a:gd name="connsiteX1" fmla="*/ 0 w 65013"/>
                  <a:gd name="connsiteY1" fmla="*/ 0 h 96470"/>
                  <a:gd name="connsiteX2" fmla="*/ 0 w 65013"/>
                  <a:gd name="connsiteY2" fmla="*/ 79702 h 96470"/>
                  <a:gd name="connsiteX3" fmla="*/ 0 w 65013"/>
                  <a:gd name="connsiteY3" fmla="*/ 96471 h 96470"/>
                  <a:gd name="connsiteX4" fmla="*/ 19536 w 65013"/>
                  <a:gd name="connsiteY4" fmla="*/ 96471 h 96470"/>
                  <a:gd name="connsiteX5" fmla="*/ 65013 w 65013"/>
                  <a:gd name="connsiteY5" fmla="*/ 96471 h 96470"/>
                  <a:gd name="connsiteX6" fmla="*/ 65013 w 65013"/>
                  <a:gd name="connsiteY6" fmla="*/ 79702 h 96470"/>
                  <a:gd name="connsiteX7" fmla="*/ 19536 w 65013"/>
                  <a:gd name="connsiteY7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013" h="96470">
                    <a:moveTo>
                      <a:pt x="19536" y="0"/>
                    </a:moveTo>
                    <a:lnTo>
                      <a:pt x="0" y="0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65013" y="96471"/>
                    </a:lnTo>
                    <a:lnTo>
                      <a:pt x="65013" y="79702"/>
                    </a:lnTo>
                    <a:lnTo>
                      <a:pt x="19536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500EDAA-B93F-4585-A5C8-553D7EB36D99}"/>
                  </a:ext>
                </a:extLst>
              </p:cNvPr>
              <p:cNvSpPr/>
              <p:nvPr/>
            </p:nvSpPr>
            <p:spPr>
              <a:xfrm>
                <a:off x="7304667" y="214508"/>
                <a:ext cx="77882" cy="101874"/>
              </a:xfrm>
              <a:custGeom>
                <a:avLst/>
                <a:gdLst>
                  <a:gd name="connsiteX0" fmla="*/ 33054 w 77882"/>
                  <a:gd name="connsiteY0" fmla="*/ 58644 h 101874"/>
                  <a:gd name="connsiteX1" fmla="*/ 57604 w 77882"/>
                  <a:gd name="connsiteY1" fmla="*/ 73611 h 101874"/>
                  <a:gd name="connsiteX2" fmla="*/ 38328 w 77882"/>
                  <a:gd name="connsiteY2" fmla="*/ 85923 h 101874"/>
                  <a:gd name="connsiteX3" fmla="*/ 18718 w 77882"/>
                  <a:gd name="connsiteY3" fmla="*/ 69767 h 101874"/>
                  <a:gd name="connsiteX4" fmla="*/ 0 w 77882"/>
                  <a:gd name="connsiteY4" fmla="*/ 69767 h 101874"/>
                  <a:gd name="connsiteX5" fmla="*/ 39201 w 77882"/>
                  <a:gd name="connsiteY5" fmla="*/ 101874 h 101874"/>
                  <a:gd name="connsiteX6" fmla="*/ 77882 w 77882"/>
                  <a:gd name="connsiteY6" fmla="*/ 71290 h 101874"/>
                  <a:gd name="connsiteX7" fmla="*/ 50083 w 77882"/>
                  <a:gd name="connsiteY7" fmla="*/ 42952 h 101874"/>
                  <a:gd name="connsiteX8" fmla="*/ 21207 w 77882"/>
                  <a:gd name="connsiteY8" fmla="*/ 28041 h 101874"/>
                  <a:gd name="connsiteX9" fmla="*/ 38495 w 77882"/>
                  <a:gd name="connsiteY9" fmla="*/ 16174 h 101874"/>
                  <a:gd name="connsiteX10" fmla="*/ 56025 w 77882"/>
                  <a:gd name="connsiteY10" fmla="*/ 30900 h 101874"/>
                  <a:gd name="connsiteX11" fmla="*/ 74930 w 77882"/>
                  <a:gd name="connsiteY11" fmla="*/ 30900 h 101874"/>
                  <a:gd name="connsiteX12" fmla="*/ 37753 w 77882"/>
                  <a:gd name="connsiteY12" fmla="*/ 0 h 101874"/>
                  <a:gd name="connsiteX13" fmla="*/ 1671 w 77882"/>
                  <a:gd name="connsiteY13" fmla="*/ 29285 h 101874"/>
                  <a:gd name="connsiteX14" fmla="*/ 33054 w 77882"/>
                  <a:gd name="connsiteY14" fmla="*/ 58644 h 10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882" h="101874">
                    <a:moveTo>
                      <a:pt x="33054" y="58644"/>
                    </a:moveTo>
                    <a:cubicBezTo>
                      <a:pt x="48727" y="61374"/>
                      <a:pt x="57604" y="64252"/>
                      <a:pt x="57604" y="73611"/>
                    </a:cubicBezTo>
                    <a:cubicBezTo>
                      <a:pt x="57604" y="79925"/>
                      <a:pt x="51364" y="85923"/>
                      <a:pt x="38328" y="85923"/>
                    </a:cubicBezTo>
                    <a:cubicBezTo>
                      <a:pt x="25367" y="85923"/>
                      <a:pt x="18718" y="78551"/>
                      <a:pt x="18718" y="69767"/>
                    </a:cubicBezTo>
                    <a:lnTo>
                      <a:pt x="0" y="69767"/>
                    </a:lnTo>
                    <a:cubicBezTo>
                      <a:pt x="0" y="86554"/>
                      <a:pt x="10845" y="101874"/>
                      <a:pt x="39201" y="101874"/>
                    </a:cubicBezTo>
                    <a:cubicBezTo>
                      <a:pt x="66183" y="101874"/>
                      <a:pt x="77882" y="87613"/>
                      <a:pt x="77882" y="71290"/>
                    </a:cubicBezTo>
                    <a:cubicBezTo>
                      <a:pt x="77882" y="56081"/>
                      <a:pt x="67892" y="46462"/>
                      <a:pt x="50083" y="42952"/>
                    </a:cubicBezTo>
                    <a:cubicBezTo>
                      <a:pt x="32980" y="39591"/>
                      <a:pt x="21207" y="38885"/>
                      <a:pt x="21207" y="28041"/>
                    </a:cubicBezTo>
                    <a:cubicBezTo>
                      <a:pt x="21207" y="20594"/>
                      <a:pt x="28022" y="16174"/>
                      <a:pt x="38495" y="16174"/>
                    </a:cubicBezTo>
                    <a:cubicBezTo>
                      <a:pt x="49637" y="16174"/>
                      <a:pt x="56025" y="21652"/>
                      <a:pt x="56025" y="30900"/>
                    </a:cubicBezTo>
                    <a:lnTo>
                      <a:pt x="74930" y="30900"/>
                    </a:lnTo>
                    <a:cubicBezTo>
                      <a:pt x="74930" y="15673"/>
                      <a:pt x="63398" y="0"/>
                      <a:pt x="37753" y="0"/>
                    </a:cubicBezTo>
                    <a:cubicBezTo>
                      <a:pt x="20037" y="0"/>
                      <a:pt x="1671" y="10213"/>
                      <a:pt x="1671" y="29285"/>
                    </a:cubicBezTo>
                    <a:cubicBezTo>
                      <a:pt x="1690" y="45292"/>
                      <a:pt x="13463" y="55208"/>
                      <a:pt x="33054" y="58644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DB6D1FC3-C4F0-4B42-A60A-0C3FFF4062C8}"/>
                  </a:ext>
                </a:extLst>
              </p:cNvPr>
              <p:cNvSpPr/>
              <p:nvPr/>
            </p:nvSpPr>
            <p:spPr>
              <a:xfrm>
                <a:off x="7576605" y="214508"/>
                <a:ext cx="77919" cy="101874"/>
              </a:xfrm>
              <a:custGeom>
                <a:avLst/>
                <a:gdLst>
                  <a:gd name="connsiteX0" fmla="*/ 33092 w 77919"/>
                  <a:gd name="connsiteY0" fmla="*/ 58644 h 101874"/>
                  <a:gd name="connsiteX1" fmla="*/ 57622 w 77919"/>
                  <a:gd name="connsiteY1" fmla="*/ 73611 h 101874"/>
                  <a:gd name="connsiteX2" fmla="*/ 38384 w 77919"/>
                  <a:gd name="connsiteY2" fmla="*/ 85923 h 101874"/>
                  <a:gd name="connsiteX3" fmla="*/ 18718 w 77919"/>
                  <a:gd name="connsiteY3" fmla="*/ 69767 h 101874"/>
                  <a:gd name="connsiteX4" fmla="*/ 0 w 77919"/>
                  <a:gd name="connsiteY4" fmla="*/ 69767 h 101874"/>
                  <a:gd name="connsiteX5" fmla="*/ 39220 w 77919"/>
                  <a:gd name="connsiteY5" fmla="*/ 101874 h 101874"/>
                  <a:gd name="connsiteX6" fmla="*/ 77919 w 77919"/>
                  <a:gd name="connsiteY6" fmla="*/ 71290 h 101874"/>
                  <a:gd name="connsiteX7" fmla="*/ 50120 w 77919"/>
                  <a:gd name="connsiteY7" fmla="*/ 42952 h 101874"/>
                  <a:gd name="connsiteX8" fmla="*/ 21263 w 77919"/>
                  <a:gd name="connsiteY8" fmla="*/ 28041 h 101874"/>
                  <a:gd name="connsiteX9" fmla="*/ 38551 w 77919"/>
                  <a:gd name="connsiteY9" fmla="*/ 16174 h 101874"/>
                  <a:gd name="connsiteX10" fmla="*/ 56081 w 77919"/>
                  <a:gd name="connsiteY10" fmla="*/ 30900 h 101874"/>
                  <a:gd name="connsiteX11" fmla="*/ 74967 w 77919"/>
                  <a:gd name="connsiteY11" fmla="*/ 30900 h 101874"/>
                  <a:gd name="connsiteX12" fmla="*/ 37771 w 77919"/>
                  <a:gd name="connsiteY12" fmla="*/ 0 h 101874"/>
                  <a:gd name="connsiteX13" fmla="*/ 1727 w 77919"/>
                  <a:gd name="connsiteY13" fmla="*/ 29285 h 101874"/>
                  <a:gd name="connsiteX14" fmla="*/ 33092 w 77919"/>
                  <a:gd name="connsiteY14" fmla="*/ 58644 h 10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919" h="101874">
                    <a:moveTo>
                      <a:pt x="33092" y="58644"/>
                    </a:moveTo>
                    <a:cubicBezTo>
                      <a:pt x="48746" y="61374"/>
                      <a:pt x="57622" y="64252"/>
                      <a:pt x="57622" y="73611"/>
                    </a:cubicBezTo>
                    <a:cubicBezTo>
                      <a:pt x="57622" y="79925"/>
                      <a:pt x="51383" y="85923"/>
                      <a:pt x="38384" y="85923"/>
                    </a:cubicBezTo>
                    <a:cubicBezTo>
                      <a:pt x="25385" y="85923"/>
                      <a:pt x="18718" y="78551"/>
                      <a:pt x="18718" y="69767"/>
                    </a:cubicBezTo>
                    <a:lnTo>
                      <a:pt x="0" y="69767"/>
                    </a:lnTo>
                    <a:cubicBezTo>
                      <a:pt x="0" y="86554"/>
                      <a:pt x="10882" y="101874"/>
                      <a:pt x="39220" y="101874"/>
                    </a:cubicBezTo>
                    <a:cubicBezTo>
                      <a:pt x="66220" y="101874"/>
                      <a:pt x="77919" y="87613"/>
                      <a:pt x="77919" y="71290"/>
                    </a:cubicBezTo>
                    <a:cubicBezTo>
                      <a:pt x="77919" y="56081"/>
                      <a:pt x="67947" y="46462"/>
                      <a:pt x="50120" y="42952"/>
                    </a:cubicBezTo>
                    <a:cubicBezTo>
                      <a:pt x="33017" y="39591"/>
                      <a:pt x="21263" y="38885"/>
                      <a:pt x="21263" y="28041"/>
                    </a:cubicBezTo>
                    <a:cubicBezTo>
                      <a:pt x="21263" y="20594"/>
                      <a:pt x="28059" y="16174"/>
                      <a:pt x="38551" y="16174"/>
                    </a:cubicBezTo>
                    <a:cubicBezTo>
                      <a:pt x="49675" y="16174"/>
                      <a:pt x="56081" y="21652"/>
                      <a:pt x="56081" y="30900"/>
                    </a:cubicBezTo>
                    <a:lnTo>
                      <a:pt x="74967" y="30900"/>
                    </a:lnTo>
                    <a:cubicBezTo>
                      <a:pt x="74967" y="15673"/>
                      <a:pt x="63416" y="0"/>
                      <a:pt x="37771" y="0"/>
                    </a:cubicBezTo>
                    <a:cubicBezTo>
                      <a:pt x="20074" y="0"/>
                      <a:pt x="1727" y="10213"/>
                      <a:pt x="1727" y="29285"/>
                    </a:cubicBezTo>
                    <a:cubicBezTo>
                      <a:pt x="1708" y="45292"/>
                      <a:pt x="13519" y="55208"/>
                      <a:pt x="33092" y="58644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DB784C20-18F6-49C8-A925-3069B9B09E19}"/>
                  </a:ext>
                </a:extLst>
              </p:cNvPr>
              <p:cNvSpPr/>
              <p:nvPr/>
            </p:nvSpPr>
            <p:spPr>
              <a:xfrm>
                <a:off x="7331018" y="327655"/>
                <a:ext cx="86052" cy="100890"/>
              </a:xfrm>
              <a:custGeom>
                <a:avLst/>
                <a:gdLst>
                  <a:gd name="connsiteX0" fmla="*/ 44995 w 86052"/>
                  <a:gd name="connsiteY0" fmla="*/ 83899 h 100890"/>
                  <a:gd name="connsiteX1" fmla="*/ 20111 w 86052"/>
                  <a:gd name="connsiteY1" fmla="*/ 50176 h 100890"/>
                  <a:gd name="connsiteX2" fmla="*/ 44995 w 86052"/>
                  <a:gd name="connsiteY2" fmla="*/ 16416 h 100890"/>
                  <a:gd name="connsiteX3" fmla="*/ 65719 w 86052"/>
                  <a:gd name="connsiteY3" fmla="*/ 32943 h 100890"/>
                  <a:gd name="connsiteX4" fmla="*/ 85923 w 86052"/>
                  <a:gd name="connsiteY4" fmla="*/ 32943 h 100890"/>
                  <a:gd name="connsiteX5" fmla="*/ 44456 w 86052"/>
                  <a:gd name="connsiteY5" fmla="*/ 0 h 100890"/>
                  <a:gd name="connsiteX6" fmla="*/ 0 w 86052"/>
                  <a:gd name="connsiteY6" fmla="*/ 50454 h 100890"/>
                  <a:gd name="connsiteX7" fmla="*/ 44456 w 86052"/>
                  <a:gd name="connsiteY7" fmla="*/ 100890 h 100890"/>
                  <a:gd name="connsiteX8" fmla="*/ 86053 w 86052"/>
                  <a:gd name="connsiteY8" fmla="*/ 66833 h 100890"/>
                  <a:gd name="connsiteX9" fmla="*/ 65719 w 86052"/>
                  <a:gd name="connsiteY9" fmla="*/ 66833 h 100890"/>
                  <a:gd name="connsiteX10" fmla="*/ 44995 w 86052"/>
                  <a:gd name="connsiteY10" fmla="*/ 83899 h 10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052" h="100890">
                    <a:moveTo>
                      <a:pt x="44995" y="83899"/>
                    </a:moveTo>
                    <a:cubicBezTo>
                      <a:pt x="29285" y="83899"/>
                      <a:pt x="20111" y="68523"/>
                      <a:pt x="20111" y="50176"/>
                    </a:cubicBezTo>
                    <a:cubicBezTo>
                      <a:pt x="20111" y="31829"/>
                      <a:pt x="28988" y="16416"/>
                      <a:pt x="44995" y="16416"/>
                    </a:cubicBezTo>
                    <a:cubicBezTo>
                      <a:pt x="56917" y="16416"/>
                      <a:pt x="63063" y="23844"/>
                      <a:pt x="65719" y="32943"/>
                    </a:cubicBezTo>
                    <a:lnTo>
                      <a:pt x="85923" y="32943"/>
                    </a:lnTo>
                    <a:cubicBezTo>
                      <a:pt x="82618" y="14039"/>
                      <a:pt x="67854" y="0"/>
                      <a:pt x="44456" y="0"/>
                    </a:cubicBezTo>
                    <a:cubicBezTo>
                      <a:pt x="14949" y="0"/>
                      <a:pt x="0" y="22600"/>
                      <a:pt x="0" y="50454"/>
                    </a:cubicBezTo>
                    <a:cubicBezTo>
                      <a:pt x="0" y="78309"/>
                      <a:pt x="15543" y="100890"/>
                      <a:pt x="44456" y="100890"/>
                    </a:cubicBezTo>
                    <a:cubicBezTo>
                      <a:pt x="67576" y="100890"/>
                      <a:pt x="83193" y="87408"/>
                      <a:pt x="86053" y="66833"/>
                    </a:cubicBezTo>
                    <a:lnTo>
                      <a:pt x="65719" y="66833"/>
                    </a:lnTo>
                    <a:cubicBezTo>
                      <a:pt x="63063" y="76527"/>
                      <a:pt x="56713" y="83899"/>
                      <a:pt x="44995" y="83899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78DCEA84-C416-4DA8-920B-E591F17920DD}"/>
                  </a:ext>
                </a:extLst>
              </p:cNvPr>
              <p:cNvSpPr/>
              <p:nvPr/>
            </p:nvSpPr>
            <p:spPr>
              <a:xfrm>
                <a:off x="7592463" y="327655"/>
                <a:ext cx="86052" cy="100890"/>
              </a:xfrm>
              <a:custGeom>
                <a:avLst/>
                <a:gdLst>
                  <a:gd name="connsiteX0" fmla="*/ 44976 w 86052"/>
                  <a:gd name="connsiteY0" fmla="*/ 83899 h 100890"/>
                  <a:gd name="connsiteX1" fmla="*/ 20111 w 86052"/>
                  <a:gd name="connsiteY1" fmla="*/ 50176 h 100890"/>
                  <a:gd name="connsiteX2" fmla="*/ 44976 w 86052"/>
                  <a:gd name="connsiteY2" fmla="*/ 16416 h 100890"/>
                  <a:gd name="connsiteX3" fmla="*/ 65682 w 86052"/>
                  <a:gd name="connsiteY3" fmla="*/ 32943 h 100890"/>
                  <a:gd name="connsiteX4" fmla="*/ 85923 w 86052"/>
                  <a:gd name="connsiteY4" fmla="*/ 32943 h 100890"/>
                  <a:gd name="connsiteX5" fmla="*/ 44419 w 86052"/>
                  <a:gd name="connsiteY5" fmla="*/ 0 h 100890"/>
                  <a:gd name="connsiteX6" fmla="*/ 0 w 86052"/>
                  <a:gd name="connsiteY6" fmla="*/ 50454 h 100890"/>
                  <a:gd name="connsiteX7" fmla="*/ 44419 w 86052"/>
                  <a:gd name="connsiteY7" fmla="*/ 100890 h 100890"/>
                  <a:gd name="connsiteX8" fmla="*/ 86053 w 86052"/>
                  <a:gd name="connsiteY8" fmla="*/ 66833 h 100890"/>
                  <a:gd name="connsiteX9" fmla="*/ 65682 w 86052"/>
                  <a:gd name="connsiteY9" fmla="*/ 66833 h 100890"/>
                  <a:gd name="connsiteX10" fmla="*/ 44976 w 86052"/>
                  <a:gd name="connsiteY10" fmla="*/ 83899 h 10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052" h="100890">
                    <a:moveTo>
                      <a:pt x="44976" y="83899"/>
                    </a:moveTo>
                    <a:cubicBezTo>
                      <a:pt x="29285" y="83899"/>
                      <a:pt x="20111" y="68523"/>
                      <a:pt x="20111" y="50176"/>
                    </a:cubicBezTo>
                    <a:cubicBezTo>
                      <a:pt x="20111" y="31829"/>
                      <a:pt x="28950" y="16416"/>
                      <a:pt x="44976" y="16416"/>
                    </a:cubicBezTo>
                    <a:cubicBezTo>
                      <a:pt x="56935" y="16416"/>
                      <a:pt x="63045" y="23844"/>
                      <a:pt x="65682" y="32943"/>
                    </a:cubicBezTo>
                    <a:lnTo>
                      <a:pt x="85923" y="32943"/>
                    </a:lnTo>
                    <a:cubicBezTo>
                      <a:pt x="82618" y="14039"/>
                      <a:pt x="67817" y="0"/>
                      <a:pt x="44419" y="0"/>
                    </a:cubicBezTo>
                    <a:cubicBezTo>
                      <a:pt x="14930" y="0"/>
                      <a:pt x="0" y="22600"/>
                      <a:pt x="0" y="50454"/>
                    </a:cubicBezTo>
                    <a:cubicBezTo>
                      <a:pt x="0" y="78309"/>
                      <a:pt x="15524" y="100890"/>
                      <a:pt x="44419" y="100890"/>
                    </a:cubicBezTo>
                    <a:cubicBezTo>
                      <a:pt x="67576" y="100890"/>
                      <a:pt x="83175" y="87408"/>
                      <a:pt x="86053" y="66833"/>
                    </a:cubicBezTo>
                    <a:lnTo>
                      <a:pt x="65682" y="66833"/>
                    </a:lnTo>
                    <a:cubicBezTo>
                      <a:pt x="63045" y="76527"/>
                      <a:pt x="56694" y="83899"/>
                      <a:pt x="44976" y="83899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250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31642" y="1056388"/>
            <a:ext cx="8280716" cy="5433659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lang="ja-JP" altLang="en-US" sz="1600" smtClean="0"/>
            </a:lvl1pPr>
            <a:lvl2pPr>
              <a:lnSpc>
                <a:spcPct val="130000"/>
              </a:lnSpc>
              <a:defRPr lang="ja-JP" altLang="en-US" sz="1400" smtClean="0"/>
            </a:lvl2pPr>
            <a:lvl3pPr>
              <a:lnSpc>
                <a:spcPct val="130000"/>
              </a:lnSpc>
              <a:defRPr lang="ja-JP" altLang="en-US" sz="1200" smtClean="0"/>
            </a:lvl3pPr>
            <a:lvl4pPr>
              <a:lnSpc>
                <a:spcPct val="130000"/>
              </a:lnSpc>
              <a:defRPr lang="ja-JP" altLang="en-US" sz="1100" smtClean="0"/>
            </a:lvl4pPr>
            <a:lvl5pPr>
              <a:lnSpc>
                <a:spcPct val="130000"/>
              </a:lnSpc>
              <a:defRPr lang="en-US" sz="1100" dirty="0"/>
            </a:lvl5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lang="en-US"/>
          </a:p>
        </p:txBody>
      </p:sp>
      <p:sp>
        <p:nvSpPr>
          <p:cNvPr id="12" name="Section Numb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-1"/>
            <a:ext cx="1175657" cy="691200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2800" b="1" spc="10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kumimoji="1" lang="en-US" altLang="ja-JP"/>
              <a:t>#</a:t>
            </a:r>
            <a:endParaRPr kumimoji="1" lang="ja-JP" altLang="en-US"/>
          </a:p>
        </p:txBody>
      </p:sp>
      <p:sp>
        <p:nvSpPr>
          <p:cNvPr id="33" name="Section Title Placeholder">
            <a:extLst>
              <a:ext uri="{FF2B5EF4-FFF2-40B4-BE49-F238E27FC236}">
                <a16:creationId xmlns:a16="http://schemas.microsoft.com/office/drawing/2014/main" id="{65285717-CA89-4E25-B366-4A31229362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34595" y="6541200"/>
            <a:ext cx="2974148" cy="266937"/>
          </a:xfr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30000"/>
              </a:lnSpc>
              <a:buNone/>
              <a:defRPr sz="1000" b="0" spc="300">
                <a:solidFill>
                  <a:srgbClr val="666666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kumimoji="1" lang="en-US" altLang="ja-JP"/>
              <a:t>Section title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ja-JP" altLang="en-US" sz="500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8"/>
          </p:nvPr>
        </p:nvSpPr>
        <p:spPr>
          <a:xfrm>
            <a:off x="8569602" y="6541200"/>
            <a:ext cx="412279" cy="2669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8E309D18-5CEC-4165-B971-DC4DA761F26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449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icture Placeholder">
            <a:extLst>
              <a:ext uri="{FF2B5EF4-FFF2-40B4-BE49-F238E27FC236}">
                <a16:creationId xmlns:a16="http://schemas.microsoft.com/office/drawing/2014/main" id="{2EB456E6-ACF5-4799-87A9-3363E257953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" y="680403"/>
            <a:ext cx="9143996" cy="6177598"/>
          </a:xfrm>
          <a:custGeom>
            <a:avLst/>
            <a:gdLst>
              <a:gd name="connsiteX0" fmla="*/ 0 w 9143996"/>
              <a:gd name="connsiteY0" fmla="*/ 0 h 6177598"/>
              <a:gd name="connsiteX1" fmla="*/ 9143996 w 9143996"/>
              <a:gd name="connsiteY1" fmla="*/ 0 h 6177598"/>
              <a:gd name="connsiteX2" fmla="*/ 9143996 w 9143996"/>
              <a:gd name="connsiteY2" fmla="*/ 6177597 h 6177598"/>
              <a:gd name="connsiteX3" fmla="*/ 8867772 w 9143996"/>
              <a:gd name="connsiteY3" fmla="*/ 6177597 h 6177598"/>
              <a:gd name="connsiteX4" fmla="*/ 8867772 w 9143996"/>
              <a:gd name="connsiteY4" fmla="*/ 6177598 h 6177598"/>
              <a:gd name="connsiteX5" fmla="*/ 8569599 w 9143996"/>
              <a:gd name="connsiteY5" fmla="*/ 6177598 h 6177598"/>
              <a:gd name="connsiteX6" fmla="*/ 8569599 w 9143996"/>
              <a:gd name="connsiteY6" fmla="*/ 5907597 h 6177598"/>
              <a:gd name="connsiteX7" fmla="*/ 8558799 w 9143996"/>
              <a:gd name="connsiteY7" fmla="*/ 5907597 h 6177598"/>
              <a:gd name="connsiteX8" fmla="*/ 8558799 w 9143996"/>
              <a:gd name="connsiteY8" fmla="*/ 6177598 h 6177598"/>
              <a:gd name="connsiteX9" fmla="*/ 8489869 w 9143996"/>
              <a:gd name="connsiteY9" fmla="*/ 6177598 h 6177598"/>
              <a:gd name="connsiteX10" fmla="*/ 8489869 w 9143996"/>
              <a:gd name="connsiteY10" fmla="*/ 6177597 h 6177598"/>
              <a:gd name="connsiteX11" fmla="*/ 8479889 w 9143996"/>
              <a:gd name="connsiteY11" fmla="*/ 6177597 h 6177598"/>
              <a:gd name="connsiteX12" fmla="*/ 0 w 9143996"/>
              <a:gd name="connsiteY12" fmla="*/ 6177597 h 617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3996" h="6177598">
                <a:moveTo>
                  <a:pt x="0" y="0"/>
                </a:moveTo>
                <a:lnTo>
                  <a:pt x="9143996" y="0"/>
                </a:lnTo>
                <a:lnTo>
                  <a:pt x="9143996" y="6177597"/>
                </a:lnTo>
                <a:lnTo>
                  <a:pt x="8867772" y="6177597"/>
                </a:lnTo>
                <a:lnTo>
                  <a:pt x="8867772" y="6177598"/>
                </a:lnTo>
                <a:lnTo>
                  <a:pt x="8569599" y="6177598"/>
                </a:lnTo>
                <a:lnTo>
                  <a:pt x="8569599" y="5907597"/>
                </a:lnTo>
                <a:lnTo>
                  <a:pt x="8558799" y="5907597"/>
                </a:lnTo>
                <a:lnTo>
                  <a:pt x="8558799" y="6177598"/>
                </a:lnTo>
                <a:lnTo>
                  <a:pt x="8489869" y="6177598"/>
                </a:lnTo>
                <a:lnTo>
                  <a:pt x="8489869" y="6177597"/>
                </a:lnTo>
                <a:lnTo>
                  <a:pt x="8479889" y="6177597"/>
                </a:lnTo>
                <a:lnTo>
                  <a:pt x="0" y="61775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kumimoji="1" lang="ja-JP" altLang="en-US"/>
          </a:p>
        </p:txBody>
      </p:sp>
      <p:sp>
        <p:nvSpPr>
          <p:cNvPr id="75" name="Slide Number Divider with 0.1pt Outline">
            <a:extLst>
              <a:ext uri="{FF2B5EF4-FFF2-40B4-BE49-F238E27FC236}">
                <a16:creationId xmlns:a16="http://schemas.microsoft.com/office/drawing/2014/main" id="{F199D30B-6F63-4382-B389-765A914B42DF}"/>
              </a:ext>
            </a:extLst>
          </p:cNvPr>
          <p:cNvSpPr/>
          <p:nvPr userDrawn="1"/>
        </p:nvSpPr>
        <p:spPr>
          <a:xfrm>
            <a:off x="8558802" y="6588000"/>
            <a:ext cx="10800" cy="270535"/>
          </a:xfrm>
          <a:prstGeom prst="rect">
            <a:avLst/>
          </a:prstGeom>
          <a:solidFill>
            <a:srgbClr val="000000"/>
          </a:solidFill>
          <a:ln w="127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 dirty="0"/>
          </a:p>
        </p:txBody>
      </p:sp>
      <p:sp>
        <p:nvSpPr>
          <p:cNvPr id="92" name="Copyright">
            <a:extLst>
              <a:ext uri="{FF2B5EF4-FFF2-40B4-BE49-F238E27FC236}">
                <a16:creationId xmlns:a16="http://schemas.microsoft.com/office/drawing/2014/main" id="{19B1954B-4F63-4677-AA0E-FD45F81C5B77}"/>
              </a:ext>
            </a:extLst>
          </p:cNvPr>
          <p:cNvSpPr txBox="1"/>
          <p:nvPr userDrawn="1"/>
        </p:nvSpPr>
        <p:spPr>
          <a:xfrm>
            <a:off x="180975" y="6645600"/>
            <a:ext cx="1292225" cy="107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600" dirty="0">
                <a:solidFill>
                  <a:srgbClr val="000000"/>
                </a:solidFill>
              </a:rPr>
              <a:t>©Mitsubishi</a:t>
            </a:r>
            <a:r>
              <a:rPr kumimoji="1" lang="ja-JP" altLang="en-US" sz="600" dirty="0">
                <a:solidFill>
                  <a:srgbClr val="000000"/>
                </a:solidFill>
              </a:rPr>
              <a:t> </a:t>
            </a:r>
            <a:r>
              <a:rPr kumimoji="1" lang="en-US" altLang="ja-JP" sz="600" dirty="0">
                <a:solidFill>
                  <a:srgbClr val="000000"/>
                </a:solidFill>
              </a:rPr>
              <a:t>Electric</a:t>
            </a:r>
            <a:r>
              <a:rPr kumimoji="1" lang="ja-JP" altLang="en-US" sz="600" dirty="0">
                <a:solidFill>
                  <a:srgbClr val="000000"/>
                </a:solidFill>
              </a:rPr>
              <a:t> </a:t>
            </a:r>
            <a:r>
              <a:rPr kumimoji="1" lang="en-US" altLang="ja-JP" sz="600" dirty="0">
                <a:solidFill>
                  <a:srgbClr val="000000"/>
                </a:solidFill>
              </a:rPr>
              <a:t>Corporation</a:t>
            </a:r>
            <a:endParaRPr kumimoji="1" lang="ja-JP" altLang="en-US" sz="600" dirty="0">
              <a:solidFill>
                <a:srgbClr val="000000"/>
              </a:solidFill>
            </a:endParaRPr>
          </a:p>
        </p:txBody>
      </p:sp>
      <p:cxnSp>
        <p:nvCxnSpPr>
          <p:cNvPr id="84" name="Header Divider">
            <a:extLst>
              <a:ext uri="{FF2B5EF4-FFF2-40B4-BE49-F238E27FC236}">
                <a16:creationId xmlns:a16="http://schemas.microsoft.com/office/drawing/2014/main" id="{64880269-6D0C-4745-8FA6-66882AD0FC36}"/>
              </a:ext>
            </a:extLst>
          </p:cNvPr>
          <p:cNvCxnSpPr/>
          <p:nvPr userDrawn="1"/>
        </p:nvCxnSpPr>
        <p:spPr>
          <a:xfrm>
            <a:off x="0" y="689613"/>
            <a:ext cx="9144000" cy="0"/>
          </a:xfrm>
          <a:prstGeom prst="line">
            <a:avLst/>
          </a:prstGeom>
          <a:ln w="19050">
            <a:solidFill>
              <a:srgbClr val="E1E1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Section Number Background">
            <a:extLst>
              <a:ext uri="{FF2B5EF4-FFF2-40B4-BE49-F238E27FC236}">
                <a16:creationId xmlns:a16="http://schemas.microsoft.com/office/drawing/2014/main" id="{C366F53A-10AF-467A-B0CA-3E1F600A67A2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1036"/>
            <a:ext cx="1177848" cy="689472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2" name="ME Logo">
            <a:extLst>
              <a:ext uri="{FF2B5EF4-FFF2-40B4-BE49-F238E27FC236}">
                <a16:creationId xmlns:a16="http://schemas.microsoft.com/office/drawing/2014/main" id="{C1F91F19-A806-4D5D-82D1-9795C0DA8CB2}"/>
              </a:ext>
            </a:extLst>
          </p:cNvPr>
          <p:cNvGrpSpPr/>
          <p:nvPr userDrawn="1"/>
        </p:nvGrpSpPr>
        <p:grpSpPr>
          <a:xfrm>
            <a:off x="7934730" y="127323"/>
            <a:ext cx="1033210" cy="431118"/>
            <a:chOff x="6732027" y="127323"/>
            <a:chExt cx="1033210" cy="431118"/>
          </a:xfrm>
        </p:grpSpPr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FB94AF56-28EC-4A07-A7B4-DE11FE9E30FE}"/>
                </a:ext>
              </a:extLst>
            </p:cNvPr>
            <p:cNvGrpSpPr/>
            <p:nvPr userDrawn="1"/>
          </p:nvGrpSpPr>
          <p:grpSpPr>
            <a:xfrm>
              <a:off x="6732779" y="465257"/>
              <a:ext cx="1032458" cy="93184"/>
              <a:chOff x="6732779" y="465257"/>
              <a:chExt cx="1032458" cy="93184"/>
            </a:xfrm>
          </p:grpSpPr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F3DD2521-5CB6-477D-AF09-F015D4DE8E4F}"/>
                  </a:ext>
                </a:extLst>
              </p:cNvPr>
              <p:cNvSpPr/>
              <p:nvPr/>
            </p:nvSpPr>
            <p:spPr>
              <a:xfrm>
                <a:off x="6863311" y="495192"/>
                <a:ext cx="54785" cy="47186"/>
              </a:xfrm>
              <a:custGeom>
                <a:avLst/>
                <a:gdLst>
                  <a:gd name="connsiteX0" fmla="*/ 34693 w 54785"/>
                  <a:gd name="connsiteY0" fmla="*/ 15339 h 47186"/>
                  <a:gd name="connsiteX1" fmla="*/ 27228 w 54785"/>
                  <a:gd name="connsiteY1" fmla="*/ 25292 h 47186"/>
                  <a:gd name="connsiteX2" fmla="*/ 17535 w 54785"/>
                  <a:gd name="connsiteY2" fmla="*/ 33649 h 47186"/>
                  <a:gd name="connsiteX3" fmla="*/ 16049 w 54785"/>
                  <a:gd name="connsiteY3" fmla="*/ 31049 h 47186"/>
                  <a:gd name="connsiteX4" fmla="*/ 20692 w 54785"/>
                  <a:gd name="connsiteY4" fmla="*/ 17604 h 47186"/>
                  <a:gd name="connsiteX5" fmla="*/ 31165 w 54785"/>
                  <a:gd name="connsiteY5" fmla="*/ 9322 h 47186"/>
                  <a:gd name="connsiteX6" fmla="*/ 35993 w 54785"/>
                  <a:gd name="connsiteY6" fmla="*/ 10789 h 47186"/>
                  <a:gd name="connsiteX7" fmla="*/ 34693 w 54785"/>
                  <a:gd name="connsiteY7" fmla="*/ 15339 h 47186"/>
                  <a:gd name="connsiteX8" fmla="*/ 44053 w 54785"/>
                  <a:gd name="connsiteY8" fmla="*/ 74 h 47186"/>
                  <a:gd name="connsiteX9" fmla="*/ 32595 w 54785"/>
                  <a:gd name="connsiteY9" fmla="*/ 241 h 47186"/>
                  <a:gd name="connsiteX10" fmla="*/ 11072 w 54785"/>
                  <a:gd name="connsiteY10" fmla="*/ 12330 h 47186"/>
                  <a:gd name="connsiteX11" fmla="*/ 79 w 54785"/>
                  <a:gd name="connsiteY11" fmla="*/ 35301 h 47186"/>
                  <a:gd name="connsiteX12" fmla="*/ 1955 w 54785"/>
                  <a:gd name="connsiteY12" fmla="*/ 43472 h 47186"/>
                  <a:gd name="connsiteX13" fmla="*/ 8918 w 54785"/>
                  <a:gd name="connsiteY13" fmla="*/ 47186 h 47186"/>
                  <a:gd name="connsiteX14" fmla="*/ 22029 w 54785"/>
                  <a:gd name="connsiteY14" fmla="*/ 40055 h 47186"/>
                  <a:gd name="connsiteX15" fmla="*/ 31276 w 54785"/>
                  <a:gd name="connsiteY15" fmla="*/ 27131 h 47186"/>
                  <a:gd name="connsiteX16" fmla="*/ 32279 w 54785"/>
                  <a:gd name="connsiteY16" fmla="*/ 27131 h 47186"/>
                  <a:gd name="connsiteX17" fmla="*/ 25835 w 54785"/>
                  <a:gd name="connsiteY17" fmla="*/ 46146 h 47186"/>
                  <a:gd name="connsiteX18" fmla="*/ 41323 w 54785"/>
                  <a:gd name="connsiteY18" fmla="*/ 46146 h 47186"/>
                  <a:gd name="connsiteX19" fmla="*/ 54786 w 54785"/>
                  <a:gd name="connsiteY19" fmla="*/ 0 h 47186"/>
                  <a:gd name="connsiteX20" fmla="*/ 44053 w 54785"/>
                  <a:gd name="connsiteY20" fmla="*/ 74 h 47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785" h="47186">
                    <a:moveTo>
                      <a:pt x="34693" y="15339"/>
                    </a:moveTo>
                    <a:cubicBezTo>
                      <a:pt x="34192" y="16769"/>
                      <a:pt x="31722" y="20093"/>
                      <a:pt x="27228" y="25292"/>
                    </a:cubicBezTo>
                    <a:cubicBezTo>
                      <a:pt x="22400" y="30863"/>
                      <a:pt x="19169" y="33649"/>
                      <a:pt x="17535" y="33649"/>
                    </a:cubicBezTo>
                    <a:cubicBezTo>
                      <a:pt x="16365" y="33649"/>
                      <a:pt x="15863" y="32776"/>
                      <a:pt x="16049" y="31049"/>
                    </a:cubicBezTo>
                    <a:cubicBezTo>
                      <a:pt x="16439" y="26759"/>
                      <a:pt x="17999" y="22284"/>
                      <a:pt x="20692" y="17604"/>
                    </a:cubicBezTo>
                    <a:cubicBezTo>
                      <a:pt x="23923" y="12070"/>
                      <a:pt x="27414" y="9322"/>
                      <a:pt x="31165" y="9322"/>
                    </a:cubicBezTo>
                    <a:cubicBezTo>
                      <a:pt x="32743" y="9322"/>
                      <a:pt x="34359" y="9805"/>
                      <a:pt x="35993" y="10789"/>
                    </a:cubicBezTo>
                    <a:lnTo>
                      <a:pt x="34693" y="15339"/>
                    </a:lnTo>
                    <a:close/>
                    <a:moveTo>
                      <a:pt x="44053" y="74"/>
                    </a:moveTo>
                    <a:cubicBezTo>
                      <a:pt x="39206" y="-37"/>
                      <a:pt x="34990" y="241"/>
                      <a:pt x="32595" y="241"/>
                    </a:cubicBezTo>
                    <a:cubicBezTo>
                      <a:pt x="25204" y="241"/>
                      <a:pt x="18018" y="4290"/>
                      <a:pt x="11072" y="12330"/>
                    </a:cubicBezTo>
                    <a:cubicBezTo>
                      <a:pt x="4462" y="19944"/>
                      <a:pt x="822" y="27576"/>
                      <a:pt x="79" y="35301"/>
                    </a:cubicBezTo>
                    <a:cubicBezTo>
                      <a:pt x="-237" y="38421"/>
                      <a:pt x="395" y="41132"/>
                      <a:pt x="1955" y="43472"/>
                    </a:cubicBezTo>
                    <a:cubicBezTo>
                      <a:pt x="3644" y="45923"/>
                      <a:pt x="5947" y="47186"/>
                      <a:pt x="8918" y="47186"/>
                    </a:cubicBezTo>
                    <a:cubicBezTo>
                      <a:pt x="13022" y="47186"/>
                      <a:pt x="17386" y="44791"/>
                      <a:pt x="22029" y="40055"/>
                    </a:cubicBezTo>
                    <a:cubicBezTo>
                      <a:pt x="25650" y="36304"/>
                      <a:pt x="28751" y="31996"/>
                      <a:pt x="31276" y="27131"/>
                    </a:cubicBezTo>
                    <a:lnTo>
                      <a:pt x="32279" y="27131"/>
                    </a:lnTo>
                    <a:lnTo>
                      <a:pt x="25835" y="46146"/>
                    </a:lnTo>
                    <a:lnTo>
                      <a:pt x="41323" y="46146"/>
                    </a:lnTo>
                    <a:lnTo>
                      <a:pt x="54786" y="0"/>
                    </a:lnTo>
                    <a:cubicBezTo>
                      <a:pt x="52279" y="0"/>
                      <a:pt x="49122" y="186"/>
                      <a:pt x="44053" y="74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057AF5B8-011A-4AAF-A89E-6A8965401AEB}"/>
                  </a:ext>
                </a:extLst>
              </p:cNvPr>
              <p:cNvSpPr/>
              <p:nvPr/>
            </p:nvSpPr>
            <p:spPr>
              <a:xfrm>
                <a:off x="6968477" y="495217"/>
                <a:ext cx="57529" cy="63224"/>
              </a:xfrm>
              <a:custGeom>
                <a:avLst/>
                <a:gdLst>
                  <a:gd name="connsiteX0" fmla="*/ 37548 w 57529"/>
                  <a:gd name="connsiteY0" fmla="*/ 15258 h 63224"/>
                  <a:gd name="connsiteX1" fmla="*/ 30046 w 57529"/>
                  <a:gd name="connsiteY1" fmla="*/ 25268 h 63224"/>
                  <a:gd name="connsiteX2" fmla="*/ 20910 w 57529"/>
                  <a:gd name="connsiteY2" fmla="*/ 32696 h 63224"/>
                  <a:gd name="connsiteX3" fmla="*/ 19796 w 57529"/>
                  <a:gd name="connsiteY3" fmla="*/ 30040 h 63224"/>
                  <a:gd name="connsiteX4" fmla="*/ 24289 w 57529"/>
                  <a:gd name="connsiteY4" fmla="*/ 17190 h 63224"/>
                  <a:gd name="connsiteX5" fmla="*/ 34187 w 57529"/>
                  <a:gd name="connsiteY5" fmla="*/ 9298 h 63224"/>
                  <a:gd name="connsiteX6" fmla="*/ 38904 w 57529"/>
                  <a:gd name="connsiteY6" fmla="*/ 10505 h 63224"/>
                  <a:gd name="connsiteX7" fmla="*/ 37548 w 57529"/>
                  <a:gd name="connsiteY7" fmla="*/ 15258 h 63224"/>
                  <a:gd name="connsiteX8" fmla="*/ 46740 w 57529"/>
                  <a:gd name="connsiteY8" fmla="*/ 13 h 63224"/>
                  <a:gd name="connsiteX9" fmla="*/ 36286 w 57529"/>
                  <a:gd name="connsiteY9" fmla="*/ 217 h 63224"/>
                  <a:gd name="connsiteX10" fmla="*/ 14800 w 57529"/>
                  <a:gd name="connsiteY10" fmla="*/ 11507 h 63224"/>
                  <a:gd name="connsiteX11" fmla="*/ 3807 w 57529"/>
                  <a:gd name="connsiteY11" fmla="*/ 34033 h 63224"/>
                  <a:gd name="connsiteX12" fmla="*/ 5701 w 57529"/>
                  <a:gd name="connsiteY12" fmla="*/ 42222 h 63224"/>
                  <a:gd name="connsiteX13" fmla="*/ 12962 w 57529"/>
                  <a:gd name="connsiteY13" fmla="*/ 45769 h 63224"/>
                  <a:gd name="connsiteX14" fmla="*/ 34261 w 57529"/>
                  <a:gd name="connsiteY14" fmla="*/ 27162 h 63224"/>
                  <a:gd name="connsiteX15" fmla="*/ 36118 w 57529"/>
                  <a:gd name="connsiteY15" fmla="*/ 27162 h 63224"/>
                  <a:gd name="connsiteX16" fmla="*/ 32850 w 57529"/>
                  <a:gd name="connsiteY16" fmla="*/ 37747 h 63224"/>
                  <a:gd name="connsiteX17" fmla="*/ 27725 w 57529"/>
                  <a:gd name="connsiteY17" fmla="*/ 49019 h 63224"/>
                  <a:gd name="connsiteX18" fmla="*/ 18737 w 57529"/>
                  <a:gd name="connsiteY18" fmla="*/ 54237 h 63224"/>
                  <a:gd name="connsiteX19" fmla="*/ 0 w 57529"/>
                  <a:gd name="connsiteY19" fmla="*/ 48666 h 63224"/>
                  <a:gd name="connsiteX20" fmla="*/ 1188 w 57529"/>
                  <a:gd name="connsiteY20" fmla="*/ 61962 h 63224"/>
                  <a:gd name="connsiteX21" fmla="*/ 15543 w 57529"/>
                  <a:gd name="connsiteY21" fmla="*/ 63225 h 63224"/>
                  <a:gd name="connsiteX22" fmla="*/ 45459 w 57529"/>
                  <a:gd name="connsiteY22" fmla="*/ 43150 h 63224"/>
                  <a:gd name="connsiteX23" fmla="*/ 57530 w 57529"/>
                  <a:gd name="connsiteY23" fmla="*/ 13 h 63224"/>
                  <a:gd name="connsiteX24" fmla="*/ 46740 w 57529"/>
                  <a:gd name="connsiteY24" fmla="*/ 13 h 6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529" h="63224">
                    <a:moveTo>
                      <a:pt x="37548" y="15258"/>
                    </a:moveTo>
                    <a:cubicBezTo>
                      <a:pt x="37010" y="17115"/>
                      <a:pt x="34503" y="20458"/>
                      <a:pt x="30046" y="25268"/>
                    </a:cubicBezTo>
                    <a:cubicBezTo>
                      <a:pt x="25478" y="30207"/>
                      <a:pt x="22432" y="32696"/>
                      <a:pt x="20910" y="32696"/>
                    </a:cubicBezTo>
                    <a:cubicBezTo>
                      <a:pt x="20000" y="32696"/>
                      <a:pt x="19591" y="31804"/>
                      <a:pt x="19796" y="30040"/>
                    </a:cubicBezTo>
                    <a:cubicBezTo>
                      <a:pt x="20185" y="25955"/>
                      <a:pt x="21671" y="21665"/>
                      <a:pt x="24289" y="17190"/>
                    </a:cubicBezTo>
                    <a:cubicBezTo>
                      <a:pt x="27335" y="11934"/>
                      <a:pt x="30640" y="9298"/>
                      <a:pt x="34187" y="9298"/>
                    </a:cubicBezTo>
                    <a:cubicBezTo>
                      <a:pt x="35877" y="9298"/>
                      <a:pt x="37437" y="9688"/>
                      <a:pt x="38904" y="10505"/>
                    </a:cubicBezTo>
                    <a:lnTo>
                      <a:pt x="37548" y="15258"/>
                    </a:lnTo>
                    <a:close/>
                    <a:moveTo>
                      <a:pt x="46740" y="13"/>
                    </a:moveTo>
                    <a:cubicBezTo>
                      <a:pt x="42098" y="-62"/>
                      <a:pt x="36286" y="217"/>
                      <a:pt x="36286" y="217"/>
                    </a:cubicBezTo>
                    <a:cubicBezTo>
                      <a:pt x="28820" y="217"/>
                      <a:pt x="21653" y="3987"/>
                      <a:pt x="14800" y="11507"/>
                    </a:cubicBezTo>
                    <a:cubicBezTo>
                      <a:pt x="8226" y="18694"/>
                      <a:pt x="4587" y="26233"/>
                      <a:pt x="3807" y="34033"/>
                    </a:cubicBezTo>
                    <a:cubicBezTo>
                      <a:pt x="3510" y="37338"/>
                      <a:pt x="4123" y="40049"/>
                      <a:pt x="5701" y="42222"/>
                    </a:cubicBezTo>
                    <a:cubicBezTo>
                      <a:pt x="7391" y="44580"/>
                      <a:pt x="9805" y="45769"/>
                      <a:pt x="12962" y="45769"/>
                    </a:cubicBezTo>
                    <a:cubicBezTo>
                      <a:pt x="20557" y="45769"/>
                      <a:pt x="27613" y="39566"/>
                      <a:pt x="34261" y="27162"/>
                    </a:cubicBezTo>
                    <a:lnTo>
                      <a:pt x="36118" y="27162"/>
                    </a:lnTo>
                    <a:cubicBezTo>
                      <a:pt x="35041" y="30690"/>
                      <a:pt x="33964" y="34218"/>
                      <a:pt x="32850" y="37747"/>
                    </a:cubicBezTo>
                    <a:cubicBezTo>
                      <a:pt x="31253" y="42742"/>
                      <a:pt x="29545" y="46493"/>
                      <a:pt x="27725" y="49019"/>
                    </a:cubicBezTo>
                    <a:cubicBezTo>
                      <a:pt x="25218" y="52491"/>
                      <a:pt x="22228" y="54237"/>
                      <a:pt x="18737" y="54237"/>
                    </a:cubicBezTo>
                    <a:cubicBezTo>
                      <a:pt x="13500" y="54237"/>
                      <a:pt x="7242" y="52398"/>
                      <a:pt x="0" y="48666"/>
                    </a:cubicBezTo>
                    <a:lnTo>
                      <a:pt x="1188" y="61962"/>
                    </a:lnTo>
                    <a:cubicBezTo>
                      <a:pt x="5032" y="62816"/>
                      <a:pt x="9842" y="63225"/>
                      <a:pt x="15543" y="63225"/>
                    </a:cubicBezTo>
                    <a:cubicBezTo>
                      <a:pt x="31792" y="63225"/>
                      <a:pt x="41764" y="56521"/>
                      <a:pt x="45459" y="43150"/>
                    </a:cubicBezTo>
                    <a:lnTo>
                      <a:pt x="57530" y="13"/>
                    </a:lnTo>
                    <a:cubicBezTo>
                      <a:pt x="55171" y="13"/>
                      <a:pt x="51513" y="87"/>
                      <a:pt x="46740" y="13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AC0589D8-7A7E-40A4-B39D-125C343BEFDB}"/>
                  </a:ext>
                </a:extLst>
              </p:cNvPr>
              <p:cNvSpPr/>
              <p:nvPr/>
            </p:nvSpPr>
            <p:spPr>
              <a:xfrm>
                <a:off x="7026336" y="495266"/>
                <a:ext cx="45256" cy="47130"/>
              </a:xfrm>
              <a:custGeom>
                <a:avLst/>
                <a:gdLst>
                  <a:gd name="connsiteX0" fmla="*/ 17666 w 45256"/>
                  <a:gd name="connsiteY0" fmla="*/ 21745 h 47130"/>
                  <a:gd name="connsiteX1" fmla="*/ 21361 w 45256"/>
                  <a:gd name="connsiteY1" fmla="*/ 14299 h 47130"/>
                  <a:gd name="connsiteX2" fmla="*/ 27990 w 45256"/>
                  <a:gd name="connsiteY2" fmla="*/ 10065 h 47130"/>
                  <a:gd name="connsiteX3" fmla="*/ 30887 w 45256"/>
                  <a:gd name="connsiteY3" fmla="*/ 13426 h 47130"/>
                  <a:gd name="connsiteX4" fmla="*/ 17666 w 45256"/>
                  <a:gd name="connsiteY4" fmla="*/ 21745 h 47130"/>
                  <a:gd name="connsiteX5" fmla="*/ 23069 w 45256"/>
                  <a:gd name="connsiteY5" fmla="*/ 37585 h 47130"/>
                  <a:gd name="connsiteX6" fmla="*/ 15790 w 45256"/>
                  <a:gd name="connsiteY6" fmla="*/ 30752 h 47130"/>
                  <a:gd name="connsiteX7" fmla="*/ 34230 w 45256"/>
                  <a:gd name="connsiteY7" fmla="*/ 25366 h 47130"/>
                  <a:gd name="connsiteX8" fmla="*/ 45205 w 45256"/>
                  <a:gd name="connsiteY8" fmla="*/ 10102 h 47130"/>
                  <a:gd name="connsiteX9" fmla="*/ 42215 w 45256"/>
                  <a:gd name="connsiteY9" fmla="*/ 2563 h 47130"/>
                  <a:gd name="connsiteX10" fmla="*/ 34304 w 45256"/>
                  <a:gd name="connsiteY10" fmla="*/ 0 h 47130"/>
                  <a:gd name="connsiteX11" fmla="*/ 11593 w 45256"/>
                  <a:gd name="connsiteY11" fmla="*/ 9619 h 47130"/>
                  <a:gd name="connsiteX12" fmla="*/ 80 w 45256"/>
                  <a:gd name="connsiteY12" fmla="*/ 32033 h 47130"/>
                  <a:gd name="connsiteX13" fmla="*/ 4797 w 45256"/>
                  <a:gd name="connsiteY13" fmla="*/ 43472 h 47130"/>
                  <a:gd name="connsiteX14" fmla="*/ 17053 w 45256"/>
                  <a:gd name="connsiteY14" fmla="*/ 47130 h 47130"/>
                  <a:gd name="connsiteX15" fmla="*/ 40469 w 45256"/>
                  <a:gd name="connsiteY15" fmla="*/ 42172 h 47130"/>
                  <a:gd name="connsiteX16" fmla="*/ 43738 w 45256"/>
                  <a:gd name="connsiteY16" fmla="*/ 30993 h 47130"/>
                  <a:gd name="connsiteX17" fmla="*/ 23069 w 45256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56" h="47130">
                    <a:moveTo>
                      <a:pt x="17666" y="21745"/>
                    </a:moveTo>
                    <a:cubicBezTo>
                      <a:pt x="18371" y="19071"/>
                      <a:pt x="19597" y="16620"/>
                      <a:pt x="21361" y="14299"/>
                    </a:cubicBezTo>
                    <a:cubicBezTo>
                      <a:pt x="23459" y="11495"/>
                      <a:pt x="25669" y="10065"/>
                      <a:pt x="27990" y="10065"/>
                    </a:cubicBezTo>
                    <a:cubicBezTo>
                      <a:pt x="30126" y="10065"/>
                      <a:pt x="31110" y="11161"/>
                      <a:pt x="30887" y="13426"/>
                    </a:cubicBezTo>
                    <a:cubicBezTo>
                      <a:pt x="30367" y="18997"/>
                      <a:pt x="25966" y="21745"/>
                      <a:pt x="17666" y="21745"/>
                    </a:cubicBezTo>
                    <a:moveTo>
                      <a:pt x="23069" y="37585"/>
                    </a:moveTo>
                    <a:cubicBezTo>
                      <a:pt x="17851" y="37585"/>
                      <a:pt x="15419" y="35301"/>
                      <a:pt x="15790" y="30752"/>
                    </a:cubicBezTo>
                    <a:cubicBezTo>
                      <a:pt x="22122" y="30752"/>
                      <a:pt x="28269" y="28950"/>
                      <a:pt x="34230" y="25366"/>
                    </a:cubicBezTo>
                    <a:cubicBezTo>
                      <a:pt x="40971" y="21244"/>
                      <a:pt x="44610" y="16174"/>
                      <a:pt x="45205" y="10102"/>
                    </a:cubicBezTo>
                    <a:cubicBezTo>
                      <a:pt x="45502" y="6927"/>
                      <a:pt x="44518" y="4457"/>
                      <a:pt x="42215" y="2563"/>
                    </a:cubicBezTo>
                    <a:cubicBezTo>
                      <a:pt x="40079" y="836"/>
                      <a:pt x="37461" y="0"/>
                      <a:pt x="34304" y="0"/>
                    </a:cubicBezTo>
                    <a:cubicBezTo>
                      <a:pt x="26022" y="0"/>
                      <a:pt x="18445" y="3194"/>
                      <a:pt x="11593" y="9619"/>
                    </a:cubicBezTo>
                    <a:cubicBezTo>
                      <a:pt x="4759" y="16026"/>
                      <a:pt x="915" y="23509"/>
                      <a:pt x="80" y="32033"/>
                    </a:cubicBezTo>
                    <a:cubicBezTo>
                      <a:pt x="-384" y="36936"/>
                      <a:pt x="1175" y="40724"/>
                      <a:pt x="4797" y="43472"/>
                    </a:cubicBezTo>
                    <a:cubicBezTo>
                      <a:pt x="7953" y="45886"/>
                      <a:pt x="12002" y="47130"/>
                      <a:pt x="17053" y="47130"/>
                    </a:cubicBezTo>
                    <a:cubicBezTo>
                      <a:pt x="23311" y="47130"/>
                      <a:pt x="31129" y="45459"/>
                      <a:pt x="40469" y="42172"/>
                    </a:cubicBezTo>
                    <a:lnTo>
                      <a:pt x="43738" y="30993"/>
                    </a:lnTo>
                    <a:cubicBezTo>
                      <a:pt x="35548" y="35376"/>
                      <a:pt x="28659" y="37585"/>
                      <a:pt x="23069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3EF28DD4-E8DD-483E-9782-A25B0877B325}"/>
                  </a:ext>
                </a:extLst>
              </p:cNvPr>
              <p:cNvSpPr/>
              <p:nvPr/>
            </p:nvSpPr>
            <p:spPr>
              <a:xfrm>
                <a:off x="7073713" y="495062"/>
                <a:ext cx="44846" cy="47074"/>
              </a:xfrm>
              <a:custGeom>
                <a:avLst/>
                <a:gdLst>
                  <a:gd name="connsiteX0" fmla="*/ 44846 w 44846"/>
                  <a:gd name="connsiteY0" fmla="*/ 1374 h 47074"/>
                  <a:gd name="connsiteX1" fmla="*/ 42079 w 44846"/>
                  <a:gd name="connsiteY1" fmla="*/ 11086 h 47074"/>
                  <a:gd name="connsiteX2" fmla="*/ 32479 w 44846"/>
                  <a:gd name="connsiteY2" fmla="*/ 9025 h 47074"/>
                  <a:gd name="connsiteX3" fmla="*/ 25961 w 44846"/>
                  <a:gd name="connsiteY3" fmla="*/ 13166 h 47074"/>
                  <a:gd name="connsiteX4" fmla="*/ 28951 w 44846"/>
                  <a:gd name="connsiteY4" fmla="*/ 18180 h 47074"/>
                  <a:gd name="connsiteX5" fmla="*/ 34893 w 44846"/>
                  <a:gd name="connsiteY5" fmla="*/ 24029 h 47074"/>
                  <a:gd name="connsiteX6" fmla="*/ 37567 w 44846"/>
                  <a:gd name="connsiteY6" fmla="*/ 32126 h 47074"/>
                  <a:gd name="connsiteX7" fmla="*/ 29749 w 44846"/>
                  <a:gd name="connsiteY7" fmla="*/ 43899 h 47074"/>
                  <a:gd name="connsiteX8" fmla="*/ 15729 w 44846"/>
                  <a:gd name="connsiteY8" fmla="*/ 47075 h 47074"/>
                  <a:gd name="connsiteX9" fmla="*/ 0 w 44846"/>
                  <a:gd name="connsiteY9" fmla="*/ 44623 h 47074"/>
                  <a:gd name="connsiteX10" fmla="*/ 3045 w 44846"/>
                  <a:gd name="connsiteY10" fmla="*/ 34057 h 47074"/>
                  <a:gd name="connsiteX11" fmla="*/ 16564 w 44846"/>
                  <a:gd name="connsiteY11" fmla="*/ 38050 h 47074"/>
                  <a:gd name="connsiteX12" fmla="*/ 20074 w 44846"/>
                  <a:gd name="connsiteY12" fmla="*/ 36843 h 47074"/>
                  <a:gd name="connsiteX13" fmla="*/ 21838 w 44846"/>
                  <a:gd name="connsiteY13" fmla="*/ 33779 h 47074"/>
                  <a:gd name="connsiteX14" fmla="*/ 19183 w 44846"/>
                  <a:gd name="connsiteY14" fmla="*/ 27966 h 47074"/>
                  <a:gd name="connsiteX15" fmla="*/ 13723 w 44846"/>
                  <a:gd name="connsiteY15" fmla="*/ 21968 h 47074"/>
                  <a:gd name="connsiteX16" fmla="*/ 11216 w 44846"/>
                  <a:gd name="connsiteY16" fmla="*/ 13965 h 47074"/>
                  <a:gd name="connsiteX17" fmla="*/ 19164 w 44846"/>
                  <a:gd name="connsiteY17" fmla="*/ 2878 h 47074"/>
                  <a:gd name="connsiteX18" fmla="*/ 32757 w 44846"/>
                  <a:gd name="connsiteY18" fmla="*/ 0 h 47074"/>
                  <a:gd name="connsiteX19" fmla="*/ 44846 w 44846"/>
                  <a:gd name="connsiteY19" fmla="*/ 1374 h 47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846" h="47074">
                    <a:moveTo>
                      <a:pt x="44846" y="1374"/>
                    </a:moveTo>
                    <a:lnTo>
                      <a:pt x="42079" y="11086"/>
                    </a:lnTo>
                    <a:cubicBezTo>
                      <a:pt x="38477" y="9749"/>
                      <a:pt x="35283" y="9025"/>
                      <a:pt x="32479" y="9025"/>
                    </a:cubicBezTo>
                    <a:cubicBezTo>
                      <a:pt x="28412" y="9025"/>
                      <a:pt x="26221" y="10436"/>
                      <a:pt x="25961" y="13166"/>
                    </a:cubicBezTo>
                    <a:cubicBezTo>
                      <a:pt x="25849" y="14447"/>
                      <a:pt x="26834" y="16100"/>
                      <a:pt x="28951" y="18180"/>
                    </a:cubicBezTo>
                    <a:cubicBezTo>
                      <a:pt x="32367" y="21430"/>
                      <a:pt x="34354" y="23379"/>
                      <a:pt x="34893" y="24029"/>
                    </a:cubicBezTo>
                    <a:cubicBezTo>
                      <a:pt x="36973" y="26685"/>
                      <a:pt x="37864" y="29378"/>
                      <a:pt x="37567" y="32126"/>
                    </a:cubicBezTo>
                    <a:cubicBezTo>
                      <a:pt x="37084" y="37400"/>
                      <a:pt x="34447" y="41281"/>
                      <a:pt x="29749" y="43899"/>
                    </a:cubicBezTo>
                    <a:cubicBezTo>
                      <a:pt x="25924" y="46016"/>
                      <a:pt x="21244" y="47075"/>
                      <a:pt x="15729" y="47075"/>
                    </a:cubicBezTo>
                    <a:cubicBezTo>
                      <a:pt x="11458" y="47075"/>
                      <a:pt x="6202" y="46258"/>
                      <a:pt x="0" y="44623"/>
                    </a:cubicBezTo>
                    <a:lnTo>
                      <a:pt x="3045" y="34057"/>
                    </a:lnTo>
                    <a:cubicBezTo>
                      <a:pt x="8765" y="36731"/>
                      <a:pt x="13277" y="38050"/>
                      <a:pt x="16564" y="38050"/>
                    </a:cubicBezTo>
                    <a:cubicBezTo>
                      <a:pt x="17827" y="38050"/>
                      <a:pt x="19016" y="37641"/>
                      <a:pt x="20074" y="36843"/>
                    </a:cubicBezTo>
                    <a:cubicBezTo>
                      <a:pt x="21133" y="36063"/>
                      <a:pt x="21727" y="35060"/>
                      <a:pt x="21838" y="33779"/>
                    </a:cubicBezTo>
                    <a:cubicBezTo>
                      <a:pt x="21987" y="32126"/>
                      <a:pt x="21114" y="30195"/>
                      <a:pt x="19183" y="27966"/>
                    </a:cubicBezTo>
                    <a:cubicBezTo>
                      <a:pt x="17363" y="25998"/>
                      <a:pt x="15524" y="23974"/>
                      <a:pt x="13723" y="21968"/>
                    </a:cubicBezTo>
                    <a:cubicBezTo>
                      <a:pt x="11792" y="19368"/>
                      <a:pt x="10956" y="16676"/>
                      <a:pt x="11216" y="13965"/>
                    </a:cubicBezTo>
                    <a:cubicBezTo>
                      <a:pt x="11699" y="8988"/>
                      <a:pt x="14336" y="5292"/>
                      <a:pt x="19164" y="2878"/>
                    </a:cubicBezTo>
                    <a:cubicBezTo>
                      <a:pt x="22934" y="947"/>
                      <a:pt x="27428" y="0"/>
                      <a:pt x="32757" y="0"/>
                    </a:cubicBezTo>
                    <a:cubicBezTo>
                      <a:pt x="33556" y="0"/>
                      <a:pt x="37567" y="427"/>
                      <a:pt x="44846" y="1374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6FEAF45F-29D0-4A41-BE31-373A83BFA4DA}"/>
                  </a:ext>
                </a:extLst>
              </p:cNvPr>
              <p:cNvSpPr/>
              <p:nvPr/>
            </p:nvSpPr>
            <p:spPr>
              <a:xfrm>
                <a:off x="7143981" y="476214"/>
                <a:ext cx="53388" cy="75375"/>
              </a:xfrm>
              <a:custGeom>
                <a:avLst/>
                <a:gdLst>
                  <a:gd name="connsiteX0" fmla="*/ 53389 w 53388"/>
                  <a:gd name="connsiteY0" fmla="*/ 1931 h 75375"/>
                  <a:gd name="connsiteX1" fmla="*/ 50677 w 53388"/>
                  <a:gd name="connsiteY1" fmla="*/ 11495 h 75375"/>
                  <a:gd name="connsiteX2" fmla="*/ 40761 w 53388"/>
                  <a:gd name="connsiteY2" fmla="*/ 8932 h 75375"/>
                  <a:gd name="connsiteX3" fmla="*/ 34206 w 53388"/>
                  <a:gd name="connsiteY3" fmla="*/ 12405 h 75375"/>
                  <a:gd name="connsiteX4" fmla="*/ 31606 w 53388"/>
                  <a:gd name="connsiteY4" fmla="*/ 20037 h 75375"/>
                  <a:gd name="connsiteX5" fmla="*/ 43082 w 53388"/>
                  <a:gd name="connsiteY5" fmla="*/ 20037 h 75375"/>
                  <a:gd name="connsiteX6" fmla="*/ 40408 w 53388"/>
                  <a:gd name="connsiteY6" fmla="*/ 29006 h 75375"/>
                  <a:gd name="connsiteX7" fmla="*/ 29118 w 53388"/>
                  <a:gd name="connsiteY7" fmla="*/ 29006 h 75375"/>
                  <a:gd name="connsiteX8" fmla="*/ 15673 w 53388"/>
                  <a:gd name="connsiteY8" fmla="*/ 75375 h 75375"/>
                  <a:gd name="connsiteX9" fmla="*/ 0 w 53388"/>
                  <a:gd name="connsiteY9" fmla="*/ 75375 h 75375"/>
                  <a:gd name="connsiteX10" fmla="*/ 16100 w 53388"/>
                  <a:gd name="connsiteY10" fmla="*/ 20037 h 75375"/>
                  <a:gd name="connsiteX11" fmla="*/ 26091 w 53388"/>
                  <a:gd name="connsiteY11" fmla="*/ 5460 h 75375"/>
                  <a:gd name="connsiteX12" fmla="*/ 42302 w 53388"/>
                  <a:gd name="connsiteY12" fmla="*/ 0 h 75375"/>
                  <a:gd name="connsiteX13" fmla="*/ 53389 w 53388"/>
                  <a:gd name="connsiteY13" fmla="*/ 1931 h 7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388" h="75375">
                    <a:moveTo>
                      <a:pt x="53389" y="1931"/>
                    </a:moveTo>
                    <a:lnTo>
                      <a:pt x="50677" y="11495"/>
                    </a:lnTo>
                    <a:cubicBezTo>
                      <a:pt x="47093" y="9805"/>
                      <a:pt x="43788" y="8932"/>
                      <a:pt x="40761" y="8932"/>
                    </a:cubicBezTo>
                    <a:cubicBezTo>
                      <a:pt x="37808" y="8932"/>
                      <a:pt x="35636" y="10102"/>
                      <a:pt x="34206" y="12405"/>
                    </a:cubicBezTo>
                    <a:cubicBezTo>
                      <a:pt x="33537" y="13519"/>
                      <a:pt x="32702" y="16026"/>
                      <a:pt x="31606" y="20037"/>
                    </a:cubicBezTo>
                    <a:lnTo>
                      <a:pt x="43082" y="20037"/>
                    </a:lnTo>
                    <a:lnTo>
                      <a:pt x="40408" y="29006"/>
                    </a:lnTo>
                    <a:lnTo>
                      <a:pt x="29118" y="29006"/>
                    </a:lnTo>
                    <a:lnTo>
                      <a:pt x="15673" y="75375"/>
                    </a:lnTo>
                    <a:lnTo>
                      <a:pt x="0" y="75375"/>
                    </a:lnTo>
                    <a:lnTo>
                      <a:pt x="16100" y="20037"/>
                    </a:lnTo>
                    <a:cubicBezTo>
                      <a:pt x="18254" y="13872"/>
                      <a:pt x="21597" y="9006"/>
                      <a:pt x="26091" y="5460"/>
                    </a:cubicBezTo>
                    <a:cubicBezTo>
                      <a:pt x="30770" y="1820"/>
                      <a:pt x="36174" y="0"/>
                      <a:pt x="42302" y="0"/>
                    </a:cubicBezTo>
                    <a:cubicBezTo>
                      <a:pt x="46276" y="19"/>
                      <a:pt x="49972" y="669"/>
                      <a:pt x="53389" y="1931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499DA724-28B9-46E6-9610-44AFAF4A6191}"/>
                  </a:ext>
                </a:extLst>
              </p:cNvPr>
              <p:cNvSpPr/>
              <p:nvPr/>
            </p:nvSpPr>
            <p:spPr>
              <a:xfrm>
                <a:off x="7184668" y="495266"/>
                <a:ext cx="51356" cy="47130"/>
              </a:xfrm>
              <a:custGeom>
                <a:avLst/>
                <a:gdLst>
                  <a:gd name="connsiteX0" fmla="*/ 31328 w 51356"/>
                  <a:gd name="connsiteY0" fmla="*/ 30417 h 47130"/>
                  <a:gd name="connsiteX1" fmla="*/ 21170 w 51356"/>
                  <a:gd name="connsiteY1" fmla="*/ 37585 h 47130"/>
                  <a:gd name="connsiteX2" fmla="*/ 16751 w 51356"/>
                  <a:gd name="connsiteY2" fmla="*/ 34874 h 47130"/>
                  <a:gd name="connsiteX3" fmla="*/ 15952 w 51356"/>
                  <a:gd name="connsiteY3" fmla="*/ 29285 h 47130"/>
                  <a:gd name="connsiteX4" fmla="*/ 20000 w 51356"/>
                  <a:gd name="connsiteY4" fmla="*/ 16657 h 47130"/>
                  <a:gd name="connsiteX5" fmla="*/ 30177 w 51356"/>
                  <a:gd name="connsiteY5" fmla="*/ 9545 h 47130"/>
                  <a:gd name="connsiteX6" fmla="*/ 34652 w 51356"/>
                  <a:gd name="connsiteY6" fmla="*/ 12200 h 47130"/>
                  <a:gd name="connsiteX7" fmla="*/ 35413 w 51356"/>
                  <a:gd name="connsiteY7" fmla="*/ 17883 h 47130"/>
                  <a:gd name="connsiteX8" fmla="*/ 31328 w 51356"/>
                  <a:gd name="connsiteY8" fmla="*/ 30417 h 47130"/>
                  <a:gd name="connsiteX9" fmla="*/ 46592 w 51356"/>
                  <a:gd name="connsiteY9" fmla="*/ 3621 h 47130"/>
                  <a:gd name="connsiteX10" fmla="*/ 34281 w 51356"/>
                  <a:gd name="connsiteY10" fmla="*/ 0 h 47130"/>
                  <a:gd name="connsiteX11" fmla="*/ 11570 w 51356"/>
                  <a:gd name="connsiteY11" fmla="*/ 9619 h 47130"/>
                  <a:gd name="connsiteX12" fmla="*/ 75 w 51356"/>
                  <a:gd name="connsiteY12" fmla="*/ 32033 h 47130"/>
                  <a:gd name="connsiteX13" fmla="*/ 4773 w 51356"/>
                  <a:gd name="connsiteY13" fmla="*/ 43472 h 47130"/>
                  <a:gd name="connsiteX14" fmla="*/ 17048 w 51356"/>
                  <a:gd name="connsiteY14" fmla="*/ 47130 h 47130"/>
                  <a:gd name="connsiteX15" fmla="*/ 39685 w 51356"/>
                  <a:gd name="connsiteY15" fmla="*/ 37344 h 47130"/>
                  <a:gd name="connsiteX16" fmla="*/ 51272 w 51356"/>
                  <a:gd name="connsiteY16" fmla="*/ 15042 h 47130"/>
                  <a:gd name="connsiteX17" fmla="*/ 46592 w 51356"/>
                  <a:gd name="connsiteY17" fmla="*/ 3621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356" h="47130">
                    <a:moveTo>
                      <a:pt x="31328" y="30417"/>
                    </a:moveTo>
                    <a:cubicBezTo>
                      <a:pt x="28487" y="35190"/>
                      <a:pt x="25107" y="37585"/>
                      <a:pt x="21170" y="37585"/>
                    </a:cubicBezTo>
                    <a:cubicBezTo>
                      <a:pt x="19146" y="37585"/>
                      <a:pt x="17661" y="36676"/>
                      <a:pt x="16751" y="34874"/>
                    </a:cubicBezTo>
                    <a:cubicBezTo>
                      <a:pt x="15989" y="33389"/>
                      <a:pt x="15729" y="31513"/>
                      <a:pt x="15952" y="29285"/>
                    </a:cubicBezTo>
                    <a:cubicBezTo>
                      <a:pt x="16361" y="24754"/>
                      <a:pt x="17716" y="20575"/>
                      <a:pt x="20000" y="16657"/>
                    </a:cubicBezTo>
                    <a:cubicBezTo>
                      <a:pt x="22804" y="11922"/>
                      <a:pt x="26184" y="9545"/>
                      <a:pt x="30177" y="9545"/>
                    </a:cubicBezTo>
                    <a:cubicBezTo>
                      <a:pt x="32257" y="9545"/>
                      <a:pt x="33761" y="10399"/>
                      <a:pt x="34652" y="12200"/>
                    </a:cubicBezTo>
                    <a:cubicBezTo>
                      <a:pt x="35395" y="13667"/>
                      <a:pt x="35636" y="15543"/>
                      <a:pt x="35413" y="17883"/>
                    </a:cubicBezTo>
                    <a:cubicBezTo>
                      <a:pt x="34986" y="22284"/>
                      <a:pt x="33631" y="26481"/>
                      <a:pt x="31328" y="30417"/>
                    </a:cubicBezTo>
                    <a:moveTo>
                      <a:pt x="46592" y="3621"/>
                    </a:moveTo>
                    <a:cubicBezTo>
                      <a:pt x="43417" y="1188"/>
                      <a:pt x="39313" y="0"/>
                      <a:pt x="34281" y="0"/>
                    </a:cubicBezTo>
                    <a:cubicBezTo>
                      <a:pt x="26017" y="0"/>
                      <a:pt x="18441" y="3194"/>
                      <a:pt x="11570" y="9619"/>
                    </a:cubicBezTo>
                    <a:cubicBezTo>
                      <a:pt x="4717" y="16026"/>
                      <a:pt x="892" y="23509"/>
                      <a:pt x="75" y="32033"/>
                    </a:cubicBezTo>
                    <a:cubicBezTo>
                      <a:pt x="-371" y="36936"/>
                      <a:pt x="1171" y="40724"/>
                      <a:pt x="4773" y="43472"/>
                    </a:cubicBezTo>
                    <a:cubicBezTo>
                      <a:pt x="7949" y="45886"/>
                      <a:pt x="12052" y="47130"/>
                      <a:pt x="17048" y="47130"/>
                    </a:cubicBezTo>
                    <a:cubicBezTo>
                      <a:pt x="25219" y="47130"/>
                      <a:pt x="32795" y="43844"/>
                      <a:pt x="39685" y="37344"/>
                    </a:cubicBezTo>
                    <a:cubicBezTo>
                      <a:pt x="46611" y="30826"/>
                      <a:pt x="50474" y="23417"/>
                      <a:pt x="51272" y="15042"/>
                    </a:cubicBezTo>
                    <a:cubicBezTo>
                      <a:pt x="51755" y="10176"/>
                      <a:pt x="50158" y="6388"/>
                      <a:pt x="46592" y="3621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0405E25C-4DAB-4791-91AF-68F5EB032900}"/>
                  </a:ext>
                </a:extLst>
              </p:cNvPr>
              <p:cNvSpPr/>
              <p:nvPr/>
            </p:nvSpPr>
            <p:spPr>
              <a:xfrm>
                <a:off x="7236924" y="495248"/>
                <a:ext cx="48634" cy="46071"/>
              </a:xfrm>
              <a:custGeom>
                <a:avLst/>
                <a:gdLst>
                  <a:gd name="connsiteX0" fmla="*/ 48635 w 48634"/>
                  <a:gd name="connsiteY0" fmla="*/ 520 h 46071"/>
                  <a:gd name="connsiteX1" fmla="*/ 44234 w 48634"/>
                  <a:gd name="connsiteY1" fmla="*/ 14856 h 46071"/>
                  <a:gd name="connsiteX2" fmla="*/ 39108 w 48634"/>
                  <a:gd name="connsiteY2" fmla="*/ 13816 h 46071"/>
                  <a:gd name="connsiteX3" fmla="*/ 27799 w 48634"/>
                  <a:gd name="connsiteY3" fmla="*/ 20984 h 46071"/>
                  <a:gd name="connsiteX4" fmla="*/ 19666 w 48634"/>
                  <a:gd name="connsiteY4" fmla="*/ 32033 h 46071"/>
                  <a:gd name="connsiteX5" fmla="*/ 15580 w 48634"/>
                  <a:gd name="connsiteY5" fmla="*/ 46072 h 46071"/>
                  <a:gd name="connsiteX6" fmla="*/ 0 w 48634"/>
                  <a:gd name="connsiteY6" fmla="*/ 46072 h 46071"/>
                  <a:gd name="connsiteX7" fmla="*/ 13426 w 48634"/>
                  <a:gd name="connsiteY7" fmla="*/ 111 h 46071"/>
                  <a:gd name="connsiteX8" fmla="*/ 28858 w 48634"/>
                  <a:gd name="connsiteY8" fmla="*/ 111 h 46071"/>
                  <a:gd name="connsiteX9" fmla="*/ 22024 w 48634"/>
                  <a:gd name="connsiteY9" fmla="*/ 20074 h 46071"/>
                  <a:gd name="connsiteX10" fmla="*/ 22990 w 48634"/>
                  <a:gd name="connsiteY10" fmla="*/ 20074 h 46071"/>
                  <a:gd name="connsiteX11" fmla="*/ 32275 w 48634"/>
                  <a:gd name="connsiteY11" fmla="*/ 7131 h 46071"/>
                  <a:gd name="connsiteX12" fmla="*/ 45385 w 48634"/>
                  <a:gd name="connsiteY12" fmla="*/ 0 h 46071"/>
                  <a:gd name="connsiteX13" fmla="*/ 48635 w 48634"/>
                  <a:gd name="connsiteY13" fmla="*/ 520 h 4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634" h="46071">
                    <a:moveTo>
                      <a:pt x="48635" y="520"/>
                    </a:moveTo>
                    <a:lnTo>
                      <a:pt x="44234" y="14856"/>
                    </a:lnTo>
                    <a:cubicBezTo>
                      <a:pt x="43231" y="13760"/>
                      <a:pt x="40315" y="13816"/>
                      <a:pt x="39108" y="13816"/>
                    </a:cubicBezTo>
                    <a:cubicBezTo>
                      <a:pt x="36416" y="13816"/>
                      <a:pt x="32646" y="16193"/>
                      <a:pt x="27799" y="20984"/>
                    </a:cubicBezTo>
                    <a:cubicBezTo>
                      <a:pt x="23194" y="25534"/>
                      <a:pt x="20464" y="29248"/>
                      <a:pt x="19666" y="32033"/>
                    </a:cubicBezTo>
                    <a:lnTo>
                      <a:pt x="15580" y="46072"/>
                    </a:lnTo>
                    <a:lnTo>
                      <a:pt x="0" y="46072"/>
                    </a:lnTo>
                    <a:lnTo>
                      <a:pt x="13426" y="111"/>
                    </a:lnTo>
                    <a:lnTo>
                      <a:pt x="28858" y="111"/>
                    </a:lnTo>
                    <a:lnTo>
                      <a:pt x="22024" y="20074"/>
                    </a:lnTo>
                    <a:lnTo>
                      <a:pt x="22990" y="20074"/>
                    </a:lnTo>
                    <a:cubicBezTo>
                      <a:pt x="25589" y="15134"/>
                      <a:pt x="28709" y="10863"/>
                      <a:pt x="32275" y="7131"/>
                    </a:cubicBezTo>
                    <a:cubicBezTo>
                      <a:pt x="36917" y="2358"/>
                      <a:pt x="41300" y="0"/>
                      <a:pt x="45385" y="0"/>
                    </a:cubicBezTo>
                    <a:cubicBezTo>
                      <a:pt x="46908" y="19"/>
                      <a:pt x="47632" y="-111"/>
                      <a:pt x="48635" y="520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1ABB47B0-21FB-4988-A229-EEAA36E8FE90}"/>
                  </a:ext>
                </a:extLst>
              </p:cNvPr>
              <p:cNvSpPr/>
              <p:nvPr/>
            </p:nvSpPr>
            <p:spPr>
              <a:xfrm>
                <a:off x="7313316" y="486854"/>
                <a:ext cx="33337" cy="55524"/>
              </a:xfrm>
              <a:custGeom>
                <a:avLst/>
                <a:gdLst>
                  <a:gd name="connsiteX0" fmla="*/ 33337 w 33337"/>
                  <a:gd name="connsiteY0" fmla="*/ 9415 h 55524"/>
                  <a:gd name="connsiteX1" fmla="*/ 30700 w 33337"/>
                  <a:gd name="connsiteY1" fmla="*/ 18366 h 55524"/>
                  <a:gd name="connsiteX2" fmla="*/ 23198 w 33337"/>
                  <a:gd name="connsiteY2" fmla="*/ 18366 h 55524"/>
                  <a:gd name="connsiteX3" fmla="*/ 19577 w 33337"/>
                  <a:gd name="connsiteY3" fmla="*/ 29656 h 55524"/>
                  <a:gd name="connsiteX4" fmla="*/ 17052 w 33337"/>
                  <a:gd name="connsiteY4" fmla="*/ 41132 h 55524"/>
                  <a:gd name="connsiteX5" fmla="*/ 20171 w 33337"/>
                  <a:gd name="connsiteY5" fmla="*/ 45552 h 55524"/>
                  <a:gd name="connsiteX6" fmla="*/ 25148 w 33337"/>
                  <a:gd name="connsiteY6" fmla="*/ 43676 h 55524"/>
                  <a:gd name="connsiteX7" fmla="*/ 22325 w 33337"/>
                  <a:gd name="connsiteY7" fmla="*/ 53500 h 55524"/>
                  <a:gd name="connsiteX8" fmla="*/ 10626 w 33337"/>
                  <a:gd name="connsiteY8" fmla="*/ 55524 h 55524"/>
                  <a:gd name="connsiteX9" fmla="*/ 2846 w 33337"/>
                  <a:gd name="connsiteY9" fmla="*/ 53296 h 55524"/>
                  <a:gd name="connsiteX10" fmla="*/ 60 w 33337"/>
                  <a:gd name="connsiteY10" fmla="*/ 45942 h 55524"/>
                  <a:gd name="connsiteX11" fmla="*/ 3254 w 33337"/>
                  <a:gd name="connsiteY11" fmla="*/ 31977 h 55524"/>
                  <a:gd name="connsiteX12" fmla="*/ 12298 w 33337"/>
                  <a:gd name="connsiteY12" fmla="*/ 2321 h 55524"/>
                  <a:gd name="connsiteX13" fmla="*/ 28546 w 33337"/>
                  <a:gd name="connsiteY13" fmla="*/ 0 h 55524"/>
                  <a:gd name="connsiteX14" fmla="*/ 25798 w 33337"/>
                  <a:gd name="connsiteY14" fmla="*/ 9396 h 55524"/>
                  <a:gd name="connsiteX15" fmla="*/ 33337 w 33337"/>
                  <a:gd name="connsiteY15" fmla="*/ 9396 h 5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337" h="55524">
                    <a:moveTo>
                      <a:pt x="33337" y="9415"/>
                    </a:moveTo>
                    <a:lnTo>
                      <a:pt x="30700" y="18366"/>
                    </a:lnTo>
                    <a:lnTo>
                      <a:pt x="23198" y="18366"/>
                    </a:lnTo>
                    <a:cubicBezTo>
                      <a:pt x="21973" y="22154"/>
                      <a:pt x="20784" y="25924"/>
                      <a:pt x="19577" y="29656"/>
                    </a:cubicBezTo>
                    <a:cubicBezTo>
                      <a:pt x="18184" y="34243"/>
                      <a:pt x="17312" y="38050"/>
                      <a:pt x="17052" y="41132"/>
                    </a:cubicBezTo>
                    <a:cubicBezTo>
                      <a:pt x="16754" y="44048"/>
                      <a:pt x="17794" y="45552"/>
                      <a:pt x="20171" y="45552"/>
                    </a:cubicBezTo>
                    <a:cubicBezTo>
                      <a:pt x="21583" y="45552"/>
                      <a:pt x="23254" y="44939"/>
                      <a:pt x="25148" y="43676"/>
                    </a:cubicBezTo>
                    <a:lnTo>
                      <a:pt x="22325" y="53500"/>
                    </a:lnTo>
                    <a:cubicBezTo>
                      <a:pt x="17367" y="54837"/>
                      <a:pt x="13430" y="55524"/>
                      <a:pt x="10626" y="55524"/>
                    </a:cubicBezTo>
                    <a:cubicBezTo>
                      <a:pt x="7339" y="55524"/>
                      <a:pt x="4758" y="54781"/>
                      <a:pt x="2846" y="53296"/>
                    </a:cubicBezTo>
                    <a:cubicBezTo>
                      <a:pt x="673" y="51643"/>
                      <a:pt x="-256" y="49155"/>
                      <a:pt x="60" y="45942"/>
                    </a:cubicBezTo>
                    <a:cubicBezTo>
                      <a:pt x="394" y="42302"/>
                      <a:pt x="1471" y="37641"/>
                      <a:pt x="3254" y="31977"/>
                    </a:cubicBezTo>
                    <a:cubicBezTo>
                      <a:pt x="4740" y="27428"/>
                      <a:pt x="12298" y="2321"/>
                      <a:pt x="12298" y="2321"/>
                    </a:cubicBezTo>
                    <a:lnTo>
                      <a:pt x="28546" y="0"/>
                    </a:lnTo>
                    <a:lnTo>
                      <a:pt x="25798" y="9396"/>
                    </a:lnTo>
                    <a:lnTo>
                      <a:pt x="33337" y="9396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069B5BCC-CB4D-4BAE-B53F-BF1BA428FA03}"/>
                  </a:ext>
                </a:extLst>
              </p:cNvPr>
              <p:cNvSpPr/>
              <p:nvPr/>
            </p:nvSpPr>
            <p:spPr>
              <a:xfrm>
                <a:off x="7401806" y="495266"/>
                <a:ext cx="45232" cy="47130"/>
              </a:xfrm>
              <a:custGeom>
                <a:avLst/>
                <a:gdLst>
                  <a:gd name="connsiteX0" fmla="*/ 17697 w 45232"/>
                  <a:gd name="connsiteY0" fmla="*/ 21745 h 47130"/>
                  <a:gd name="connsiteX1" fmla="*/ 21355 w 45232"/>
                  <a:gd name="connsiteY1" fmla="*/ 14299 h 47130"/>
                  <a:gd name="connsiteX2" fmla="*/ 27985 w 45232"/>
                  <a:gd name="connsiteY2" fmla="*/ 10065 h 47130"/>
                  <a:gd name="connsiteX3" fmla="*/ 30882 w 45232"/>
                  <a:gd name="connsiteY3" fmla="*/ 13426 h 47130"/>
                  <a:gd name="connsiteX4" fmla="*/ 17697 w 45232"/>
                  <a:gd name="connsiteY4" fmla="*/ 21745 h 47130"/>
                  <a:gd name="connsiteX5" fmla="*/ 23064 w 45232"/>
                  <a:gd name="connsiteY5" fmla="*/ 37585 h 47130"/>
                  <a:gd name="connsiteX6" fmla="*/ 15766 w 45232"/>
                  <a:gd name="connsiteY6" fmla="*/ 30752 h 47130"/>
                  <a:gd name="connsiteX7" fmla="*/ 34224 w 45232"/>
                  <a:gd name="connsiteY7" fmla="*/ 25366 h 47130"/>
                  <a:gd name="connsiteX8" fmla="*/ 45181 w 45232"/>
                  <a:gd name="connsiteY8" fmla="*/ 10102 h 47130"/>
                  <a:gd name="connsiteX9" fmla="*/ 42209 w 45232"/>
                  <a:gd name="connsiteY9" fmla="*/ 2563 h 47130"/>
                  <a:gd name="connsiteX10" fmla="*/ 34280 w 45232"/>
                  <a:gd name="connsiteY10" fmla="*/ 0 h 47130"/>
                  <a:gd name="connsiteX11" fmla="*/ 11569 w 45232"/>
                  <a:gd name="connsiteY11" fmla="*/ 9619 h 47130"/>
                  <a:gd name="connsiteX12" fmla="*/ 74 w 45232"/>
                  <a:gd name="connsiteY12" fmla="*/ 32033 h 47130"/>
                  <a:gd name="connsiteX13" fmla="*/ 4810 w 45232"/>
                  <a:gd name="connsiteY13" fmla="*/ 43472 h 47130"/>
                  <a:gd name="connsiteX14" fmla="*/ 17029 w 45232"/>
                  <a:gd name="connsiteY14" fmla="*/ 47130 h 47130"/>
                  <a:gd name="connsiteX15" fmla="*/ 40482 w 45232"/>
                  <a:gd name="connsiteY15" fmla="*/ 42172 h 47130"/>
                  <a:gd name="connsiteX16" fmla="*/ 43713 w 45232"/>
                  <a:gd name="connsiteY16" fmla="*/ 30993 h 47130"/>
                  <a:gd name="connsiteX17" fmla="*/ 23064 w 45232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32" h="47130">
                    <a:moveTo>
                      <a:pt x="17697" y="21745"/>
                    </a:moveTo>
                    <a:cubicBezTo>
                      <a:pt x="18403" y="19071"/>
                      <a:pt x="19628" y="16620"/>
                      <a:pt x="21355" y="14299"/>
                    </a:cubicBezTo>
                    <a:cubicBezTo>
                      <a:pt x="23491" y="11495"/>
                      <a:pt x="25664" y="10065"/>
                      <a:pt x="27985" y="10065"/>
                    </a:cubicBezTo>
                    <a:cubicBezTo>
                      <a:pt x="30157" y="10065"/>
                      <a:pt x="31123" y="11161"/>
                      <a:pt x="30882" y="13426"/>
                    </a:cubicBezTo>
                    <a:cubicBezTo>
                      <a:pt x="30399" y="18997"/>
                      <a:pt x="25961" y="21745"/>
                      <a:pt x="17697" y="21745"/>
                    </a:cubicBezTo>
                    <a:moveTo>
                      <a:pt x="23064" y="37585"/>
                    </a:moveTo>
                    <a:cubicBezTo>
                      <a:pt x="17846" y="37585"/>
                      <a:pt x="15413" y="35301"/>
                      <a:pt x="15766" y="30752"/>
                    </a:cubicBezTo>
                    <a:cubicBezTo>
                      <a:pt x="22117" y="30752"/>
                      <a:pt x="28263" y="28950"/>
                      <a:pt x="34224" y="25366"/>
                    </a:cubicBezTo>
                    <a:cubicBezTo>
                      <a:pt x="40947" y="21244"/>
                      <a:pt x="44623" y="16174"/>
                      <a:pt x="45181" y="10102"/>
                    </a:cubicBezTo>
                    <a:cubicBezTo>
                      <a:pt x="45478" y="6927"/>
                      <a:pt x="44512" y="4457"/>
                      <a:pt x="42209" y="2563"/>
                    </a:cubicBezTo>
                    <a:cubicBezTo>
                      <a:pt x="40092" y="836"/>
                      <a:pt x="37418" y="0"/>
                      <a:pt x="34280" y="0"/>
                    </a:cubicBezTo>
                    <a:cubicBezTo>
                      <a:pt x="25998" y="0"/>
                      <a:pt x="18440" y="3194"/>
                      <a:pt x="11569" y="9619"/>
                    </a:cubicBezTo>
                    <a:cubicBezTo>
                      <a:pt x="4754" y="16026"/>
                      <a:pt x="891" y="23509"/>
                      <a:pt x="74" y="32033"/>
                    </a:cubicBezTo>
                    <a:cubicBezTo>
                      <a:pt x="-371" y="36936"/>
                      <a:pt x="1188" y="40724"/>
                      <a:pt x="4810" y="43472"/>
                    </a:cubicBezTo>
                    <a:cubicBezTo>
                      <a:pt x="7929" y="45886"/>
                      <a:pt x="12033" y="47130"/>
                      <a:pt x="17029" y="47130"/>
                    </a:cubicBezTo>
                    <a:cubicBezTo>
                      <a:pt x="23305" y="47130"/>
                      <a:pt x="31123" y="45459"/>
                      <a:pt x="40482" y="42172"/>
                    </a:cubicBezTo>
                    <a:lnTo>
                      <a:pt x="43713" y="30993"/>
                    </a:lnTo>
                    <a:cubicBezTo>
                      <a:pt x="35561" y="35376"/>
                      <a:pt x="28690" y="37585"/>
                      <a:pt x="23064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7F4AD9C8-B5A4-480E-9F74-1ED4C7A157DC}"/>
                  </a:ext>
                </a:extLst>
              </p:cNvPr>
              <p:cNvSpPr/>
              <p:nvPr/>
            </p:nvSpPr>
            <p:spPr>
              <a:xfrm>
                <a:off x="7552714" y="495266"/>
                <a:ext cx="45273" cy="47130"/>
              </a:xfrm>
              <a:custGeom>
                <a:avLst/>
                <a:gdLst>
                  <a:gd name="connsiteX0" fmla="*/ 17707 w 45273"/>
                  <a:gd name="connsiteY0" fmla="*/ 21745 h 47130"/>
                  <a:gd name="connsiteX1" fmla="*/ 21347 w 45273"/>
                  <a:gd name="connsiteY1" fmla="*/ 14299 h 47130"/>
                  <a:gd name="connsiteX2" fmla="*/ 27976 w 45273"/>
                  <a:gd name="connsiteY2" fmla="*/ 10065 h 47130"/>
                  <a:gd name="connsiteX3" fmla="*/ 30910 w 45273"/>
                  <a:gd name="connsiteY3" fmla="*/ 13426 h 47130"/>
                  <a:gd name="connsiteX4" fmla="*/ 17707 w 45273"/>
                  <a:gd name="connsiteY4" fmla="*/ 21745 h 47130"/>
                  <a:gd name="connsiteX5" fmla="*/ 23055 w 45273"/>
                  <a:gd name="connsiteY5" fmla="*/ 37585 h 47130"/>
                  <a:gd name="connsiteX6" fmla="*/ 15794 w 45273"/>
                  <a:gd name="connsiteY6" fmla="*/ 30752 h 47130"/>
                  <a:gd name="connsiteX7" fmla="*/ 34234 w 45273"/>
                  <a:gd name="connsiteY7" fmla="*/ 25366 h 47130"/>
                  <a:gd name="connsiteX8" fmla="*/ 45228 w 45273"/>
                  <a:gd name="connsiteY8" fmla="*/ 10102 h 47130"/>
                  <a:gd name="connsiteX9" fmla="*/ 42219 w 45273"/>
                  <a:gd name="connsiteY9" fmla="*/ 2563 h 47130"/>
                  <a:gd name="connsiteX10" fmla="*/ 34327 w 45273"/>
                  <a:gd name="connsiteY10" fmla="*/ 0 h 47130"/>
                  <a:gd name="connsiteX11" fmla="*/ 11598 w 45273"/>
                  <a:gd name="connsiteY11" fmla="*/ 9619 h 47130"/>
                  <a:gd name="connsiteX12" fmla="*/ 84 w 45273"/>
                  <a:gd name="connsiteY12" fmla="*/ 32033 h 47130"/>
                  <a:gd name="connsiteX13" fmla="*/ 4782 w 45273"/>
                  <a:gd name="connsiteY13" fmla="*/ 43472 h 47130"/>
                  <a:gd name="connsiteX14" fmla="*/ 17057 w 45273"/>
                  <a:gd name="connsiteY14" fmla="*/ 47130 h 47130"/>
                  <a:gd name="connsiteX15" fmla="*/ 40474 w 45273"/>
                  <a:gd name="connsiteY15" fmla="*/ 42172 h 47130"/>
                  <a:gd name="connsiteX16" fmla="*/ 43724 w 45273"/>
                  <a:gd name="connsiteY16" fmla="*/ 30993 h 47130"/>
                  <a:gd name="connsiteX17" fmla="*/ 23055 w 45273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73" h="47130">
                    <a:moveTo>
                      <a:pt x="17707" y="21745"/>
                    </a:moveTo>
                    <a:cubicBezTo>
                      <a:pt x="18376" y="19071"/>
                      <a:pt x="19601" y="16620"/>
                      <a:pt x="21347" y="14299"/>
                    </a:cubicBezTo>
                    <a:cubicBezTo>
                      <a:pt x="23464" y="11495"/>
                      <a:pt x="25655" y="10065"/>
                      <a:pt x="27976" y="10065"/>
                    </a:cubicBezTo>
                    <a:cubicBezTo>
                      <a:pt x="30130" y="10065"/>
                      <a:pt x="31152" y="11161"/>
                      <a:pt x="30910" y="13426"/>
                    </a:cubicBezTo>
                    <a:cubicBezTo>
                      <a:pt x="30353" y="18997"/>
                      <a:pt x="25934" y="21745"/>
                      <a:pt x="17707" y="21745"/>
                    </a:cubicBezTo>
                    <a:moveTo>
                      <a:pt x="23055" y="37585"/>
                    </a:moveTo>
                    <a:cubicBezTo>
                      <a:pt x="17856" y="37585"/>
                      <a:pt x="15404" y="35301"/>
                      <a:pt x="15794" y="30752"/>
                    </a:cubicBezTo>
                    <a:cubicBezTo>
                      <a:pt x="22145" y="30752"/>
                      <a:pt x="28292" y="28950"/>
                      <a:pt x="34234" y="25366"/>
                    </a:cubicBezTo>
                    <a:cubicBezTo>
                      <a:pt x="40957" y="21244"/>
                      <a:pt x="44633" y="16174"/>
                      <a:pt x="45228" y="10102"/>
                    </a:cubicBezTo>
                    <a:cubicBezTo>
                      <a:pt x="45506" y="6927"/>
                      <a:pt x="44503" y="4457"/>
                      <a:pt x="42219" y="2563"/>
                    </a:cubicBezTo>
                    <a:cubicBezTo>
                      <a:pt x="40102" y="836"/>
                      <a:pt x="37466" y="0"/>
                      <a:pt x="34327" y="0"/>
                    </a:cubicBezTo>
                    <a:cubicBezTo>
                      <a:pt x="26026" y="0"/>
                      <a:pt x="18431" y="3194"/>
                      <a:pt x="11598" y="9619"/>
                    </a:cubicBezTo>
                    <a:cubicBezTo>
                      <a:pt x="4745" y="16026"/>
                      <a:pt x="901" y="23509"/>
                      <a:pt x="84" y="32033"/>
                    </a:cubicBezTo>
                    <a:cubicBezTo>
                      <a:pt x="-399" y="36936"/>
                      <a:pt x="1198" y="40724"/>
                      <a:pt x="4782" y="43472"/>
                    </a:cubicBezTo>
                    <a:cubicBezTo>
                      <a:pt x="7939" y="45886"/>
                      <a:pt x="12006" y="47130"/>
                      <a:pt x="17057" y="47130"/>
                    </a:cubicBezTo>
                    <a:cubicBezTo>
                      <a:pt x="23334" y="47130"/>
                      <a:pt x="31115" y="45459"/>
                      <a:pt x="40474" y="42172"/>
                    </a:cubicBezTo>
                    <a:lnTo>
                      <a:pt x="43724" y="30993"/>
                    </a:lnTo>
                    <a:cubicBezTo>
                      <a:pt x="35553" y="35376"/>
                      <a:pt x="28663" y="37585"/>
                      <a:pt x="23055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1F54499D-3B35-4C96-9F35-B4D70EE92322}"/>
                  </a:ext>
                </a:extLst>
              </p:cNvPr>
              <p:cNvSpPr/>
              <p:nvPr/>
            </p:nvSpPr>
            <p:spPr>
              <a:xfrm>
                <a:off x="7603607" y="486873"/>
                <a:ext cx="33461" cy="55523"/>
              </a:xfrm>
              <a:custGeom>
                <a:avLst/>
                <a:gdLst>
                  <a:gd name="connsiteX0" fmla="*/ 33461 w 33461"/>
                  <a:gd name="connsiteY0" fmla="*/ 8561 h 55523"/>
                  <a:gd name="connsiteX1" fmla="*/ 30806 w 33461"/>
                  <a:gd name="connsiteY1" fmla="*/ 17493 h 55523"/>
                  <a:gd name="connsiteX2" fmla="*/ 23266 w 33461"/>
                  <a:gd name="connsiteY2" fmla="*/ 17493 h 55523"/>
                  <a:gd name="connsiteX3" fmla="*/ 19590 w 33461"/>
                  <a:gd name="connsiteY3" fmla="*/ 29638 h 55523"/>
                  <a:gd name="connsiteX4" fmla="*/ 17027 w 33461"/>
                  <a:gd name="connsiteY4" fmla="*/ 41114 h 55523"/>
                  <a:gd name="connsiteX5" fmla="*/ 20202 w 33461"/>
                  <a:gd name="connsiteY5" fmla="*/ 45533 h 55523"/>
                  <a:gd name="connsiteX6" fmla="*/ 25161 w 33461"/>
                  <a:gd name="connsiteY6" fmla="*/ 43658 h 55523"/>
                  <a:gd name="connsiteX7" fmla="*/ 22338 w 33461"/>
                  <a:gd name="connsiteY7" fmla="*/ 53500 h 55523"/>
                  <a:gd name="connsiteX8" fmla="*/ 10602 w 33461"/>
                  <a:gd name="connsiteY8" fmla="*/ 55524 h 55523"/>
                  <a:gd name="connsiteX9" fmla="*/ 2821 w 33461"/>
                  <a:gd name="connsiteY9" fmla="*/ 53296 h 55523"/>
                  <a:gd name="connsiteX10" fmla="*/ 54 w 33461"/>
                  <a:gd name="connsiteY10" fmla="*/ 45942 h 55523"/>
                  <a:gd name="connsiteX11" fmla="*/ 3267 w 33461"/>
                  <a:gd name="connsiteY11" fmla="*/ 31977 h 55523"/>
                  <a:gd name="connsiteX12" fmla="*/ 12292 w 33461"/>
                  <a:gd name="connsiteY12" fmla="*/ 2321 h 55523"/>
                  <a:gd name="connsiteX13" fmla="*/ 28540 w 33461"/>
                  <a:gd name="connsiteY13" fmla="*/ 0 h 55523"/>
                  <a:gd name="connsiteX14" fmla="*/ 25922 w 33461"/>
                  <a:gd name="connsiteY14" fmla="*/ 8579 h 55523"/>
                  <a:gd name="connsiteX15" fmla="*/ 33461 w 33461"/>
                  <a:gd name="connsiteY15" fmla="*/ 8579 h 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461" h="55523">
                    <a:moveTo>
                      <a:pt x="33461" y="8561"/>
                    </a:moveTo>
                    <a:lnTo>
                      <a:pt x="30806" y="17493"/>
                    </a:lnTo>
                    <a:lnTo>
                      <a:pt x="23266" y="17493"/>
                    </a:lnTo>
                    <a:cubicBezTo>
                      <a:pt x="22059" y="21244"/>
                      <a:pt x="20815" y="25905"/>
                      <a:pt x="19590" y="29638"/>
                    </a:cubicBezTo>
                    <a:cubicBezTo>
                      <a:pt x="18178" y="34224"/>
                      <a:pt x="17324" y="38031"/>
                      <a:pt x="17027" y="41114"/>
                    </a:cubicBezTo>
                    <a:cubicBezTo>
                      <a:pt x="16748" y="44029"/>
                      <a:pt x="17807" y="45533"/>
                      <a:pt x="20202" y="45533"/>
                    </a:cubicBezTo>
                    <a:cubicBezTo>
                      <a:pt x="21595" y="45533"/>
                      <a:pt x="23229" y="44921"/>
                      <a:pt x="25161" y="43658"/>
                    </a:cubicBezTo>
                    <a:lnTo>
                      <a:pt x="22338" y="53500"/>
                    </a:lnTo>
                    <a:cubicBezTo>
                      <a:pt x="17380" y="54837"/>
                      <a:pt x="13462" y="55524"/>
                      <a:pt x="10602" y="55524"/>
                    </a:cubicBezTo>
                    <a:cubicBezTo>
                      <a:pt x="7352" y="55524"/>
                      <a:pt x="4771" y="54781"/>
                      <a:pt x="2821" y="53296"/>
                    </a:cubicBezTo>
                    <a:cubicBezTo>
                      <a:pt x="685" y="51643"/>
                      <a:pt x="-243" y="49155"/>
                      <a:pt x="54" y="45942"/>
                    </a:cubicBezTo>
                    <a:cubicBezTo>
                      <a:pt x="425" y="42302"/>
                      <a:pt x="1484" y="37641"/>
                      <a:pt x="3267" y="31977"/>
                    </a:cubicBezTo>
                    <a:cubicBezTo>
                      <a:pt x="4715" y="27428"/>
                      <a:pt x="12292" y="2321"/>
                      <a:pt x="12292" y="2321"/>
                    </a:cubicBezTo>
                    <a:lnTo>
                      <a:pt x="28540" y="0"/>
                    </a:lnTo>
                    <a:lnTo>
                      <a:pt x="25922" y="8579"/>
                    </a:lnTo>
                    <a:lnTo>
                      <a:pt x="33461" y="8579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B0137618-B964-49A5-B661-6BF944955EFD}"/>
                  </a:ext>
                </a:extLst>
              </p:cNvPr>
              <p:cNvSpPr/>
              <p:nvPr/>
            </p:nvSpPr>
            <p:spPr>
              <a:xfrm>
                <a:off x="7636685" y="486873"/>
                <a:ext cx="33585" cy="55523"/>
              </a:xfrm>
              <a:custGeom>
                <a:avLst/>
                <a:gdLst>
                  <a:gd name="connsiteX0" fmla="*/ 33586 w 33585"/>
                  <a:gd name="connsiteY0" fmla="*/ 8561 h 55523"/>
                  <a:gd name="connsiteX1" fmla="*/ 30931 w 33585"/>
                  <a:gd name="connsiteY1" fmla="*/ 17493 h 55523"/>
                  <a:gd name="connsiteX2" fmla="*/ 23428 w 33585"/>
                  <a:gd name="connsiteY2" fmla="*/ 17493 h 55523"/>
                  <a:gd name="connsiteX3" fmla="*/ 19621 w 33585"/>
                  <a:gd name="connsiteY3" fmla="*/ 29638 h 55523"/>
                  <a:gd name="connsiteX4" fmla="*/ 17022 w 33585"/>
                  <a:gd name="connsiteY4" fmla="*/ 41114 h 55523"/>
                  <a:gd name="connsiteX5" fmla="*/ 20160 w 33585"/>
                  <a:gd name="connsiteY5" fmla="*/ 45533 h 55523"/>
                  <a:gd name="connsiteX6" fmla="*/ 25155 w 33585"/>
                  <a:gd name="connsiteY6" fmla="*/ 43658 h 55523"/>
                  <a:gd name="connsiteX7" fmla="*/ 22351 w 33585"/>
                  <a:gd name="connsiteY7" fmla="*/ 53500 h 55523"/>
                  <a:gd name="connsiteX8" fmla="*/ 10596 w 33585"/>
                  <a:gd name="connsiteY8" fmla="*/ 55524 h 55523"/>
                  <a:gd name="connsiteX9" fmla="*/ 2816 w 33585"/>
                  <a:gd name="connsiteY9" fmla="*/ 53296 h 55523"/>
                  <a:gd name="connsiteX10" fmla="*/ 67 w 33585"/>
                  <a:gd name="connsiteY10" fmla="*/ 45942 h 55523"/>
                  <a:gd name="connsiteX11" fmla="*/ 3280 w 33585"/>
                  <a:gd name="connsiteY11" fmla="*/ 31977 h 55523"/>
                  <a:gd name="connsiteX12" fmla="*/ 12305 w 33585"/>
                  <a:gd name="connsiteY12" fmla="*/ 2321 h 55523"/>
                  <a:gd name="connsiteX13" fmla="*/ 28554 w 33585"/>
                  <a:gd name="connsiteY13" fmla="*/ 0 h 55523"/>
                  <a:gd name="connsiteX14" fmla="*/ 26047 w 33585"/>
                  <a:gd name="connsiteY14" fmla="*/ 8579 h 55523"/>
                  <a:gd name="connsiteX15" fmla="*/ 33586 w 33585"/>
                  <a:gd name="connsiteY15" fmla="*/ 8579 h 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585" h="55523">
                    <a:moveTo>
                      <a:pt x="33586" y="8561"/>
                    </a:moveTo>
                    <a:lnTo>
                      <a:pt x="30931" y="17493"/>
                    </a:lnTo>
                    <a:lnTo>
                      <a:pt x="23428" y="17493"/>
                    </a:lnTo>
                    <a:cubicBezTo>
                      <a:pt x="22184" y="21244"/>
                      <a:pt x="20828" y="25905"/>
                      <a:pt x="19621" y="29638"/>
                    </a:cubicBezTo>
                    <a:cubicBezTo>
                      <a:pt x="18192" y="34224"/>
                      <a:pt x="17319" y="38031"/>
                      <a:pt x="17022" y="41114"/>
                    </a:cubicBezTo>
                    <a:cubicBezTo>
                      <a:pt x="16762" y="44029"/>
                      <a:pt x="17802" y="45533"/>
                      <a:pt x="20160" y="45533"/>
                    </a:cubicBezTo>
                    <a:cubicBezTo>
                      <a:pt x="21571" y="45533"/>
                      <a:pt x="23224" y="44921"/>
                      <a:pt x="25155" y="43658"/>
                    </a:cubicBezTo>
                    <a:lnTo>
                      <a:pt x="22351" y="53500"/>
                    </a:lnTo>
                    <a:cubicBezTo>
                      <a:pt x="17337" y="54837"/>
                      <a:pt x="13456" y="55524"/>
                      <a:pt x="10596" y="55524"/>
                    </a:cubicBezTo>
                    <a:cubicBezTo>
                      <a:pt x="7291" y="55524"/>
                      <a:pt x="4728" y="54781"/>
                      <a:pt x="2816" y="53296"/>
                    </a:cubicBezTo>
                    <a:cubicBezTo>
                      <a:pt x="643" y="51643"/>
                      <a:pt x="-267" y="49155"/>
                      <a:pt x="67" y="45942"/>
                    </a:cubicBezTo>
                    <a:cubicBezTo>
                      <a:pt x="402" y="42302"/>
                      <a:pt x="1497" y="37641"/>
                      <a:pt x="3280" y="31977"/>
                    </a:cubicBezTo>
                    <a:cubicBezTo>
                      <a:pt x="4691" y="27428"/>
                      <a:pt x="12305" y="2321"/>
                      <a:pt x="12305" y="2321"/>
                    </a:cubicBezTo>
                    <a:lnTo>
                      <a:pt x="28554" y="0"/>
                    </a:lnTo>
                    <a:lnTo>
                      <a:pt x="26047" y="8579"/>
                    </a:lnTo>
                    <a:lnTo>
                      <a:pt x="33586" y="8579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76BADA5D-99FA-4BB1-B0AC-6929C0B4D5DB}"/>
                  </a:ext>
                </a:extLst>
              </p:cNvPr>
              <p:cNvSpPr/>
              <p:nvPr/>
            </p:nvSpPr>
            <p:spPr>
              <a:xfrm>
                <a:off x="7668966" y="495266"/>
                <a:ext cx="45273" cy="47130"/>
              </a:xfrm>
              <a:custGeom>
                <a:avLst/>
                <a:gdLst>
                  <a:gd name="connsiteX0" fmla="*/ 17666 w 45273"/>
                  <a:gd name="connsiteY0" fmla="*/ 21745 h 47130"/>
                  <a:gd name="connsiteX1" fmla="*/ 21342 w 45273"/>
                  <a:gd name="connsiteY1" fmla="*/ 14299 h 47130"/>
                  <a:gd name="connsiteX2" fmla="*/ 27972 w 45273"/>
                  <a:gd name="connsiteY2" fmla="*/ 10065 h 47130"/>
                  <a:gd name="connsiteX3" fmla="*/ 30887 w 45273"/>
                  <a:gd name="connsiteY3" fmla="*/ 13426 h 47130"/>
                  <a:gd name="connsiteX4" fmla="*/ 17666 w 45273"/>
                  <a:gd name="connsiteY4" fmla="*/ 21745 h 47130"/>
                  <a:gd name="connsiteX5" fmla="*/ 23051 w 45273"/>
                  <a:gd name="connsiteY5" fmla="*/ 37585 h 47130"/>
                  <a:gd name="connsiteX6" fmla="*/ 15790 w 45273"/>
                  <a:gd name="connsiteY6" fmla="*/ 30752 h 47130"/>
                  <a:gd name="connsiteX7" fmla="*/ 34211 w 45273"/>
                  <a:gd name="connsiteY7" fmla="*/ 25366 h 47130"/>
                  <a:gd name="connsiteX8" fmla="*/ 45223 w 45273"/>
                  <a:gd name="connsiteY8" fmla="*/ 10102 h 47130"/>
                  <a:gd name="connsiteX9" fmla="*/ 42234 w 45273"/>
                  <a:gd name="connsiteY9" fmla="*/ 2563 h 47130"/>
                  <a:gd name="connsiteX10" fmla="*/ 34286 w 45273"/>
                  <a:gd name="connsiteY10" fmla="*/ 0 h 47130"/>
                  <a:gd name="connsiteX11" fmla="*/ 11593 w 45273"/>
                  <a:gd name="connsiteY11" fmla="*/ 9619 h 47130"/>
                  <a:gd name="connsiteX12" fmla="*/ 80 w 45273"/>
                  <a:gd name="connsiteY12" fmla="*/ 32033 h 47130"/>
                  <a:gd name="connsiteX13" fmla="*/ 4797 w 45273"/>
                  <a:gd name="connsiteY13" fmla="*/ 43472 h 47130"/>
                  <a:gd name="connsiteX14" fmla="*/ 17071 w 45273"/>
                  <a:gd name="connsiteY14" fmla="*/ 47130 h 47130"/>
                  <a:gd name="connsiteX15" fmla="*/ 40469 w 45273"/>
                  <a:gd name="connsiteY15" fmla="*/ 42172 h 47130"/>
                  <a:gd name="connsiteX16" fmla="*/ 43719 w 45273"/>
                  <a:gd name="connsiteY16" fmla="*/ 30993 h 47130"/>
                  <a:gd name="connsiteX17" fmla="*/ 23051 w 45273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73" h="47130">
                    <a:moveTo>
                      <a:pt x="17666" y="21745"/>
                    </a:moveTo>
                    <a:cubicBezTo>
                      <a:pt x="18371" y="19071"/>
                      <a:pt x="19597" y="16620"/>
                      <a:pt x="21342" y="14299"/>
                    </a:cubicBezTo>
                    <a:cubicBezTo>
                      <a:pt x="23422" y="11495"/>
                      <a:pt x="25669" y="10065"/>
                      <a:pt x="27972" y="10065"/>
                    </a:cubicBezTo>
                    <a:cubicBezTo>
                      <a:pt x="30144" y="10065"/>
                      <a:pt x="31110" y="11161"/>
                      <a:pt x="30887" y="13426"/>
                    </a:cubicBezTo>
                    <a:cubicBezTo>
                      <a:pt x="30367" y="18997"/>
                      <a:pt x="25948" y="21745"/>
                      <a:pt x="17666" y="21745"/>
                    </a:cubicBezTo>
                    <a:moveTo>
                      <a:pt x="23051" y="37585"/>
                    </a:moveTo>
                    <a:cubicBezTo>
                      <a:pt x="17814" y="37585"/>
                      <a:pt x="15419" y="35301"/>
                      <a:pt x="15790" y="30752"/>
                    </a:cubicBezTo>
                    <a:cubicBezTo>
                      <a:pt x="22104" y="30752"/>
                      <a:pt x="28269" y="28950"/>
                      <a:pt x="34211" y="25366"/>
                    </a:cubicBezTo>
                    <a:cubicBezTo>
                      <a:pt x="40971" y="21244"/>
                      <a:pt x="44629" y="16174"/>
                      <a:pt x="45223" y="10102"/>
                    </a:cubicBezTo>
                    <a:cubicBezTo>
                      <a:pt x="45520" y="6927"/>
                      <a:pt x="44499" y="4457"/>
                      <a:pt x="42234" y="2563"/>
                    </a:cubicBezTo>
                    <a:cubicBezTo>
                      <a:pt x="40117" y="836"/>
                      <a:pt x="37461" y="0"/>
                      <a:pt x="34286" y="0"/>
                    </a:cubicBezTo>
                    <a:cubicBezTo>
                      <a:pt x="26003" y="0"/>
                      <a:pt x="18427" y="3194"/>
                      <a:pt x="11593" y="9619"/>
                    </a:cubicBezTo>
                    <a:cubicBezTo>
                      <a:pt x="4741" y="16026"/>
                      <a:pt x="878" y="23509"/>
                      <a:pt x="80" y="32033"/>
                    </a:cubicBezTo>
                    <a:cubicBezTo>
                      <a:pt x="-384" y="36936"/>
                      <a:pt x="1175" y="40724"/>
                      <a:pt x="4797" y="43472"/>
                    </a:cubicBezTo>
                    <a:cubicBezTo>
                      <a:pt x="7953" y="45886"/>
                      <a:pt x="12020" y="47130"/>
                      <a:pt x="17071" y="47130"/>
                    </a:cubicBezTo>
                    <a:cubicBezTo>
                      <a:pt x="23292" y="47130"/>
                      <a:pt x="31129" y="45459"/>
                      <a:pt x="40469" y="42172"/>
                    </a:cubicBezTo>
                    <a:lnTo>
                      <a:pt x="43719" y="30993"/>
                    </a:lnTo>
                    <a:cubicBezTo>
                      <a:pt x="35548" y="35376"/>
                      <a:pt x="28659" y="37585"/>
                      <a:pt x="23051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9FDF29D9-3FD6-4428-A25B-1E82F867F29C}"/>
                  </a:ext>
                </a:extLst>
              </p:cNvPr>
              <p:cNvSpPr/>
              <p:nvPr/>
            </p:nvSpPr>
            <p:spPr>
              <a:xfrm>
                <a:off x="6732779" y="465257"/>
                <a:ext cx="84632" cy="80184"/>
              </a:xfrm>
              <a:custGeom>
                <a:avLst/>
                <a:gdLst>
                  <a:gd name="connsiteX0" fmla="*/ 176 w 84632"/>
                  <a:gd name="connsiteY0" fmla="*/ 51420 h 80184"/>
                  <a:gd name="connsiteX1" fmla="*/ 30315 w 84632"/>
                  <a:gd name="connsiteY1" fmla="*/ 80185 h 80184"/>
                  <a:gd name="connsiteX2" fmla="*/ 63166 w 84632"/>
                  <a:gd name="connsiteY2" fmla="*/ 76118 h 80184"/>
                  <a:gd name="connsiteX3" fmla="*/ 66638 w 84632"/>
                  <a:gd name="connsiteY3" fmla="*/ 64716 h 80184"/>
                  <a:gd name="connsiteX4" fmla="*/ 64818 w 84632"/>
                  <a:gd name="connsiteY4" fmla="*/ 65199 h 80184"/>
                  <a:gd name="connsiteX5" fmla="*/ 40362 w 84632"/>
                  <a:gd name="connsiteY5" fmla="*/ 69916 h 80184"/>
                  <a:gd name="connsiteX6" fmla="*/ 21476 w 84632"/>
                  <a:gd name="connsiteY6" fmla="*/ 48913 h 80184"/>
                  <a:gd name="connsiteX7" fmla="*/ 57873 w 84632"/>
                  <a:gd name="connsiteY7" fmla="*/ 10269 h 80184"/>
                  <a:gd name="connsiteX8" fmla="*/ 80974 w 84632"/>
                  <a:gd name="connsiteY8" fmla="*/ 15264 h 80184"/>
                  <a:gd name="connsiteX9" fmla="*/ 84632 w 84632"/>
                  <a:gd name="connsiteY9" fmla="*/ 3008 h 80184"/>
                  <a:gd name="connsiteX10" fmla="*/ 60640 w 84632"/>
                  <a:gd name="connsiteY10" fmla="*/ 0 h 80184"/>
                  <a:gd name="connsiteX11" fmla="*/ 176 w 84632"/>
                  <a:gd name="connsiteY11" fmla="*/ 51420 h 80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32" h="80184">
                    <a:moveTo>
                      <a:pt x="176" y="51420"/>
                    </a:moveTo>
                    <a:cubicBezTo>
                      <a:pt x="-1569" y="69451"/>
                      <a:pt x="9721" y="80185"/>
                      <a:pt x="30315" y="80185"/>
                    </a:cubicBezTo>
                    <a:cubicBezTo>
                      <a:pt x="41829" y="80185"/>
                      <a:pt x="52878" y="78254"/>
                      <a:pt x="63166" y="76118"/>
                    </a:cubicBezTo>
                    <a:cubicBezTo>
                      <a:pt x="63556" y="74781"/>
                      <a:pt x="65710" y="67724"/>
                      <a:pt x="66638" y="64716"/>
                    </a:cubicBezTo>
                    <a:cubicBezTo>
                      <a:pt x="65747" y="64939"/>
                      <a:pt x="64818" y="65199"/>
                      <a:pt x="64818" y="65199"/>
                    </a:cubicBezTo>
                    <a:cubicBezTo>
                      <a:pt x="56870" y="67409"/>
                      <a:pt x="47920" y="69916"/>
                      <a:pt x="40362" y="69916"/>
                    </a:cubicBezTo>
                    <a:cubicBezTo>
                      <a:pt x="27864" y="69916"/>
                      <a:pt x="20269" y="61485"/>
                      <a:pt x="21476" y="48913"/>
                    </a:cubicBezTo>
                    <a:cubicBezTo>
                      <a:pt x="23259" y="30213"/>
                      <a:pt x="38319" y="10269"/>
                      <a:pt x="57873" y="10269"/>
                    </a:cubicBezTo>
                    <a:cubicBezTo>
                      <a:pt x="65190" y="10269"/>
                      <a:pt x="72952" y="11978"/>
                      <a:pt x="80974" y="15264"/>
                    </a:cubicBezTo>
                    <a:cubicBezTo>
                      <a:pt x="81587" y="13203"/>
                      <a:pt x="83945" y="5311"/>
                      <a:pt x="84632" y="3008"/>
                    </a:cubicBezTo>
                    <a:cubicBezTo>
                      <a:pt x="76629" y="1058"/>
                      <a:pt x="68569" y="0"/>
                      <a:pt x="60640" y="0"/>
                    </a:cubicBezTo>
                    <a:cubicBezTo>
                      <a:pt x="24410" y="19"/>
                      <a:pt x="2238" y="29879"/>
                      <a:pt x="176" y="51420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4C14227F-6510-41BC-B3EC-0CBA7916615D}"/>
                  </a:ext>
                </a:extLst>
              </p:cNvPr>
              <p:cNvSpPr/>
              <p:nvPr/>
            </p:nvSpPr>
            <p:spPr>
              <a:xfrm>
                <a:off x="7481025" y="465536"/>
                <a:ext cx="73378" cy="76507"/>
              </a:xfrm>
              <a:custGeom>
                <a:avLst/>
                <a:gdLst>
                  <a:gd name="connsiteX0" fmla="*/ 28895 w 73378"/>
                  <a:gd name="connsiteY0" fmla="*/ 43175 h 76507"/>
                  <a:gd name="connsiteX1" fmla="*/ 46369 w 73378"/>
                  <a:gd name="connsiteY1" fmla="*/ 55208 h 76507"/>
                  <a:gd name="connsiteX2" fmla="*/ 29173 w 73378"/>
                  <a:gd name="connsiteY2" fmla="*/ 67093 h 76507"/>
                  <a:gd name="connsiteX3" fmla="*/ 21912 w 73378"/>
                  <a:gd name="connsiteY3" fmla="*/ 66220 h 76507"/>
                  <a:gd name="connsiteX4" fmla="*/ 28895 w 73378"/>
                  <a:gd name="connsiteY4" fmla="*/ 43175 h 76507"/>
                  <a:gd name="connsiteX5" fmla="*/ 38830 w 73378"/>
                  <a:gd name="connsiteY5" fmla="*/ 10863 h 76507"/>
                  <a:gd name="connsiteX6" fmla="*/ 44234 w 73378"/>
                  <a:gd name="connsiteY6" fmla="*/ 10009 h 76507"/>
                  <a:gd name="connsiteX7" fmla="*/ 54540 w 73378"/>
                  <a:gd name="connsiteY7" fmla="*/ 16453 h 76507"/>
                  <a:gd name="connsiteX8" fmla="*/ 38904 w 73378"/>
                  <a:gd name="connsiteY8" fmla="*/ 31179 h 76507"/>
                  <a:gd name="connsiteX9" fmla="*/ 32757 w 73378"/>
                  <a:gd name="connsiteY9" fmla="*/ 31179 h 76507"/>
                  <a:gd name="connsiteX10" fmla="*/ 38830 w 73378"/>
                  <a:gd name="connsiteY10" fmla="*/ 10863 h 76507"/>
                  <a:gd name="connsiteX11" fmla="*/ 0 w 73378"/>
                  <a:gd name="connsiteY11" fmla="*/ 76508 h 76507"/>
                  <a:gd name="connsiteX12" fmla="*/ 37474 w 73378"/>
                  <a:gd name="connsiteY12" fmla="*/ 76508 h 76507"/>
                  <a:gd name="connsiteX13" fmla="*/ 65403 w 73378"/>
                  <a:gd name="connsiteY13" fmla="*/ 54800 h 76507"/>
                  <a:gd name="connsiteX14" fmla="*/ 49359 w 73378"/>
                  <a:gd name="connsiteY14" fmla="*/ 37121 h 76507"/>
                  <a:gd name="connsiteX15" fmla="*/ 49377 w 73378"/>
                  <a:gd name="connsiteY15" fmla="*/ 36898 h 76507"/>
                  <a:gd name="connsiteX16" fmla="*/ 73295 w 73378"/>
                  <a:gd name="connsiteY16" fmla="*/ 14707 h 76507"/>
                  <a:gd name="connsiteX17" fmla="*/ 46759 w 73378"/>
                  <a:gd name="connsiteY17" fmla="*/ 0 h 76507"/>
                  <a:gd name="connsiteX18" fmla="*/ 22525 w 73378"/>
                  <a:gd name="connsiteY18" fmla="*/ 0 h 76507"/>
                  <a:gd name="connsiteX19" fmla="*/ 0 w 73378"/>
                  <a:gd name="connsiteY19" fmla="*/ 76508 h 7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378" h="76507">
                    <a:moveTo>
                      <a:pt x="28895" y="43175"/>
                    </a:moveTo>
                    <a:cubicBezTo>
                      <a:pt x="37270" y="43175"/>
                      <a:pt x="47316" y="45181"/>
                      <a:pt x="46369" y="55208"/>
                    </a:cubicBezTo>
                    <a:cubicBezTo>
                      <a:pt x="45533" y="64382"/>
                      <a:pt x="37270" y="67093"/>
                      <a:pt x="29173" y="67093"/>
                    </a:cubicBezTo>
                    <a:cubicBezTo>
                      <a:pt x="26611" y="67093"/>
                      <a:pt x="24271" y="67019"/>
                      <a:pt x="21912" y="66220"/>
                    </a:cubicBezTo>
                    <a:lnTo>
                      <a:pt x="28895" y="43175"/>
                    </a:lnTo>
                    <a:close/>
                    <a:moveTo>
                      <a:pt x="38830" y="10863"/>
                    </a:moveTo>
                    <a:cubicBezTo>
                      <a:pt x="40371" y="10381"/>
                      <a:pt x="42507" y="10009"/>
                      <a:pt x="44234" y="10009"/>
                    </a:cubicBezTo>
                    <a:cubicBezTo>
                      <a:pt x="48950" y="10009"/>
                      <a:pt x="55097" y="10603"/>
                      <a:pt x="54540" y="16453"/>
                    </a:cubicBezTo>
                    <a:cubicBezTo>
                      <a:pt x="53500" y="27279"/>
                      <a:pt x="43008" y="31179"/>
                      <a:pt x="38904" y="31179"/>
                    </a:cubicBezTo>
                    <a:lnTo>
                      <a:pt x="32757" y="31179"/>
                    </a:lnTo>
                    <a:lnTo>
                      <a:pt x="38830" y="10863"/>
                    </a:lnTo>
                    <a:close/>
                    <a:moveTo>
                      <a:pt x="0" y="76508"/>
                    </a:moveTo>
                    <a:lnTo>
                      <a:pt x="37474" y="76508"/>
                    </a:lnTo>
                    <a:cubicBezTo>
                      <a:pt x="46109" y="76508"/>
                      <a:pt x="63825" y="71216"/>
                      <a:pt x="65403" y="54800"/>
                    </a:cubicBezTo>
                    <a:cubicBezTo>
                      <a:pt x="66350" y="44846"/>
                      <a:pt x="57975" y="39442"/>
                      <a:pt x="49359" y="37121"/>
                    </a:cubicBezTo>
                    <a:lnTo>
                      <a:pt x="49377" y="36898"/>
                    </a:lnTo>
                    <a:cubicBezTo>
                      <a:pt x="60129" y="34280"/>
                      <a:pt x="72218" y="26165"/>
                      <a:pt x="73295" y="14707"/>
                    </a:cubicBezTo>
                    <a:cubicBezTo>
                      <a:pt x="74707" y="-111"/>
                      <a:pt x="57752" y="0"/>
                      <a:pt x="46759" y="0"/>
                    </a:cubicBezTo>
                    <a:lnTo>
                      <a:pt x="22525" y="0"/>
                    </a:lnTo>
                    <a:lnTo>
                      <a:pt x="0" y="76508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1E116246-3724-4B40-97A8-6640AD3D460D}"/>
                  </a:ext>
                </a:extLst>
              </p:cNvPr>
              <p:cNvSpPr/>
              <p:nvPr/>
            </p:nvSpPr>
            <p:spPr>
              <a:xfrm>
                <a:off x="7716046" y="495284"/>
                <a:ext cx="49191" cy="46054"/>
              </a:xfrm>
              <a:custGeom>
                <a:avLst/>
                <a:gdLst>
                  <a:gd name="connsiteX0" fmla="*/ 49192 w 49191"/>
                  <a:gd name="connsiteY0" fmla="*/ 966 h 46054"/>
                  <a:gd name="connsiteX1" fmla="*/ 43899 w 49191"/>
                  <a:gd name="connsiteY1" fmla="*/ 14857 h 46054"/>
                  <a:gd name="connsiteX2" fmla="*/ 39108 w 49191"/>
                  <a:gd name="connsiteY2" fmla="*/ 13798 h 46054"/>
                  <a:gd name="connsiteX3" fmla="*/ 27799 w 49191"/>
                  <a:gd name="connsiteY3" fmla="*/ 20966 h 46054"/>
                  <a:gd name="connsiteX4" fmla="*/ 19666 w 49191"/>
                  <a:gd name="connsiteY4" fmla="*/ 32015 h 46054"/>
                  <a:gd name="connsiteX5" fmla="*/ 15599 w 49191"/>
                  <a:gd name="connsiteY5" fmla="*/ 46054 h 46054"/>
                  <a:gd name="connsiteX6" fmla="*/ 0 w 49191"/>
                  <a:gd name="connsiteY6" fmla="*/ 46054 h 46054"/>
                  <a:gd name="connsiteX7" fmla="*/ 13315 w 49191"/>
                  <a:gd name="connsiteY7" fmla="*/ 168 h 46054"/>
                  <a:gd name="connsiteX8" fmla="*/ 28746 w 49191"/>
                  <a:gd name="connsiteY8" fmla="*/ 168 h 46054"/>
                  <a:gd name="connsiteX9" fmla="*/ 22024 w 49191"/>
                  <a:gd name="connsiteY9" fmla="*/ 20075 h 46054"/>
                  <a:gd name="connsiteX10" fmla="*/ 23008 w 49191"/>
                  <a:gd name="connsiteY10" fmla="*/ 20075 h 46054"/>
                  <a:gd name="connsiteX11" fmla="*/ 32256 w 49191"/>
                  <a:gd name="connsiteY11" fmla="*/ 7132 h 46054"/>
                  <a:gd name="connsiteX12" fmla="*/ 45366 w 49191"/>
                  <a:gd name="connsiteY12" fmla="*/ 1 h 46054"/>
                  <a:gd name="connsiteX13" fmla="*/ 49192 w 49191"/>
                  <a:gd name="connsiteY13" fmla="*/ 966 h 46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9191" h="46054">
                    <a:moveTo>
                      <a:pt x="49192" y="966"/>
                    </a:moveTo>
                    <a:lnTo>
                      <a:pt x="43899" y="14857"/>
                    </a:lnTo>
                    <a:cubicBezTo>
                      <a:pt x="42674" y="14188"/>
                      <a:pt x="40297" y="13798"/>
                      <a:pt x="39108" y="13798"/>
                    </a:cubicBezTo>
                    <a:cubicBezTo>
                      <a:pt x="36378" y="13798"/>
                      <a:pt x="32609" y="16175"/>
                      <a:pt x="27799" y="20966"/>
                    </a:cubicBezTo>
                    <a:cubicBezTo>
                      <a:pt x="23194" y="25516"/>
                      <a:pt x="20501" y="29230"/>
                      <a:pt x="19666" y="32015"/>
                    </a:cubicBezTo>
                    <a:lnTo>
                      <a:pt x="15599" y="46054"/>
                    </a:lnTo>
                    <a:lnTo>
                      <a:pt x="0" y="46054"/>
                    </a:lnTo>
                    <a:lnTo>
                      <a:pt x="13315" y="168"/>
                    </a:lnTo>
                    <a:lnTo>
                      <a:pt x="28746" y="168"/>
                    </a:lnTo>
                    <a:lnTo>
                      <a:pt x="22024" y="20075"/>
                    </a:lnTo>
                    <a:lnTo>
                      <a:pt x="23008" y="20075"/>
                    </a:lnTo>
                    <a:cubicBezTo>
                      <a:pt x="25571" y="15135"/>
                      <a:pt x="28653" y="10864"/>
                      <a:pt x="32256" y="7132"/>
                    </a:cubicBezTo>
                    <a:cubicBezTo>
                      <a:pt x="36843" y="2359"/>
                      <a:pt x="41244" y="1"/>
                      <a:pt x="45366" y="1"/>
                    </a:cubicBezTo>
                    <a:cubicBezTo>
                      <a:pt x="46889" y="-18"/>
                      <a:pt x="48189" y="279"/>
                      <a:pt x="49192" y="966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E855CF0A-1487-420C-8569-94F3375FB697}"/>
                  </a:ext>
                </a:extLst>
              </p:cNvPr>
              <p:cNvSpPr/>
              <p:nvPr/>
            </p:nvSpPr>
            <p:spPr>
              <a:xfrm>
                <a:off x="6916110" y="495248"/>
                <a:ext cx="53105" cy="46127"/>
              </a:xfrm>
              <a:custGeom>
                <a:avLst/>
                <a:gdLst>
                  <a:gd name="connsiteX0" fmla="*/ 42785 w 53105"/>
                  <a:gd name="connsiteY0" fmla="*/ 46128 h 46127"/>
                  <a:gd name="connsiteX1" fmla="*/ 27298 w 53105"/>
                  <a:gd name="connsiteY1" fmla="*/ 46090 h 46127"/>
                  <a:gd name="connsiteX2" fmla="*/ 36044 w 53105"/>
                  <a:gd name="connsiteY2" fmla="*/ 15506 h 46127"/>
                  <a:gd name="connsiteX3" fmla="*/ 35301 w 53105"/>
                  <a:gd name="connsiteY3" fmla="*/ 14225 h 46127"/>
                  <a:gd name="connsiteX4" fmla="*/ 26592 w 53105"/>
                  <a:gd name="connsiteY4" fmla="*/ 22525 h 46127"/>
                  <a:gd name="connsiteX5" fmla="*/ 19666 w 53105"/>
                  <a:gd name="connsiteY5" fmla="*/ 32070 h 46127"/>
                  <a:gd name="connsiteX6" fmla="*/ 15617 w 53105"/>
                  <a:gd name="connsiteY6" fmla="*/ 46109 h 46127"/>
                  <a:gd name="connsiteX7" fmla="*/ 0 w 53105"/>
                  <a:gd name="connsiteY7" fmla="*/ 46109 h 46127"/>
                  <a:gd name="connsiteX8" fmla="*/ 13370 w 53105"/>
                  <a:gd name="connsiteY8" fmla="*/ 37 h 46127"/>
                  <a:gd name="connsiteX9" fmla="*/ 28783 w 53105"/>
                  <a:gd name="connsiteY9" fmla="*/ 37 h 46127"/>
                  <a:gd name="connsiteX10" fmla="*/ 22042 w 53105"/>
                  <a:gd name="connsiteY10" fmla="*/ 20111 h 46127"/>
                  <a:gd name="connsiteX11" fmla="*/ 23045 w 53105"/>
                  <a:gd name="connsiteY11" fmla="*/ 20111 h 46127"/>
                  <a:gd name="connsiteX12" fmla="*/ 32275 w 53105"/>
                  <a:gd name="connsiteY12" fmla="*/ 7149 h 46127"/>
                  <a:gd name="connsiteX13" fmla="*/ 45403 w 53105"/>
                  <a:gd name="connsiteY13" fmla="*/ 0 h 46127"/>
                  <a:gd name="connsiteX14" fmla="*/ 51513 w 53105"/>
                  <a:gd name="connsiteY14" fmla="*/ 2711 h 46127"/>
                  <a:gd name="connsiteX15" fmla="*/ 52497 w 53105"/>
                  <a:gd name="connsiteY15" fmla="*/ 11940 h 46127"/>
                  <a:gd name="connsiteX16" fmla="*/ 42785 w 53105"/>
                  <a:gd name="connsiteY16" fmla="*/ 46128 h 4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105" h="46127">
                    <a:moveTo>
                      <a:pt x="42785" y="46128"/>
                    </a:moveTo>
                    <a:lnTo>
                      <a:pt x="27298" y="46090"/>
                    </a:lnTo>
                    <a:cubicBezTo>
                      <a:pt x="27298" y="46090"/>
                      <a:pt x="35394" y="20835"/>
                      <a:pt x="36044" y="15506"/>
                    </a:cubicBezTo>
                    <a:cubicBezTo>
                      <a:pt x="36044" y="15506"/>
                      <a:pt x="36397" y="13816"/>
                      <a:pt x="35301" y="14225"/>
                    </a:cubicBezTo>
                    <a:cubicBezTo>
                      <a:pt x="34224" y="14596"/>
                      <a:pt x="30752" y="17809"/>
                      <a:pt x="26592" y="22525"/>
                    </a:cubicBezTo>
                    <a:cubicBezTo>
                      <a:pt x="22451" y="27261"/>
                      <a:pt x="20148" y="30436"/>
                      <a:pt x="19666" y="32070"/>
                    </a:cubicBezTo>
                    <a:lnTo>
                      <a:pt x="15617" y="46109"/>
                    </a:lnTo>
                    <a:lnTo>
                      <a:pt x="0" y="46109"/>
                    </a:lnTo>
                    <a:lnTo>
                      <a:pt x="13370" y="37"/>
                    </a:lnTo>
                    <a:lnTo>
                      <a:pt x="28783" y="37"/>
                    </a:lnTo>
                    <a:lnTo>
                      <a:pt x="22042" y="20111"/>
                    </a:lnTo>
                    <a:lnTo>
                      <a:pt x="23045" y="20111"/>
                    </a:lnTo>
                    <a:cubicBezTo>
                      <a:pt x="25645" y="15190"/>
                      <a:pt x="28691" y="10826"/>
                      <a:pt x="32275" y="7149"/>
                    </a:cubicBezTo>
                    <a:cubicBezTo>
                      <a:pt x="36936" y="2377"/>
                      <a:pt x="41299" y="0"/>
                      <a:pt x="45403" y="0"/>
                    </a:cubicBezTo>
                    <a:cubicBezTo>
                      <a:pt x="48003" y="0"/>
                      <a:pt x="50064" y="891"/>
                      <a:pt x="51513" y="2711"/>
                    </a:cubicBezTo>
                    <a:cubicBezTo>
                      <a:pt x="52479" y="3974"/>
                      <a:pt x="53946" y="6444"/>
                      <a:pt x="52497" y="11940"/>
                    </a:cubicBezTo>
                    <a:lnTo>
                      <a:pt x="42785" y="46128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D73839A9-C9AA-46A2-BD67-AF1FBBFC2365}"/>
                  </a:ext>
                </a:extLst>
              </p:cNvPr>
              <p:cNvSpPr/>
              <p:nvPr/>
            </p:nvSpPr>
            <p:spPr>
              <a:xfrm>
                <a:off x="6807606" y="477161"/>
                <a:ext cx="53060" cy="64214"/>
              </a:xfrm>
              <a:custGeom>
                <a:avLst/>
                <a:gdLst>
                  <a:gd name="connsiteX0" fmla="*/ 27279 w 53060"/>
                  <a:gd name="connsiteY0" fmla="*/ 64178 h 64214"/>
                  <a:gd name="connsiteX1" fmla="*/ 36063 w 53060"/>
                  <a:gd name="connsiteY1" fmla="*/ 33593 h 64214"/>
                  <a:gd name="connsiteX2" fmla="*/ 35301 w 53060"/>
                  <a:gd name="connsiteY2" fmla="*/ 32312 h 64214"/>
                  <a:gd name="connsiteX3" fmla="*/ 26611 w 53060"/>
                  <a:gd name="connsiteY3" fmla="*/ 40631 h 64214"/>
                  <a:gd name="connsiteX4" fmla="*/ 19666 w 53060"/>
                  <a:gd name="connsiteY4" fmla="*/ 50139 h 64214"/>
                  <a:gd name="connsiteX5" fmla="*/ 15599 w 53060"/>
                  <a:gd name="connsiteY5" fmla="*/ 64215 h 64214"/>
                  <a:gd name="connsiteX6" fmla="*/ 0 w 53060"/>
                  <a:gd name="connsiteY6" fmla="*/ 64215 h 64214"/>
                  <a:gd name="connsiteX7" fmla="*/ 18570 w 53060"/>
                  <a:gd name="connsiteY7" fmla="*/ 0 h 64214"/>
                  <a:gd name="connsiteX8" fmla="*/ 34057 w 53060"/>
                  <a:gd name="connsiteY8" fmla="*/ 0 h 64214"/>
                  <a:gd name="connsiteX9" fmla="*/ 21968 w 53060"/>
                  <a:gd name="connsiteY9" fmla="*/ 38198 h 64214"/>
                  <a:gd name="connsiteX10" fmla="*/ 22971 w 53060"/>
                  <a:gd name="connsiteY10" fmla="*/ 38198 h 64214"/>
                  <a:gd name="connsiteX11" fmla="*/ 32219 w 53060"/>
                  <a:gd name="connsiteY11" fmla="*/ 25218 h 64214"/>
                  <a:gd name="connsiteX12" fmla="*/ 45348 w 53060"/>
                  <a:gd name="connsiteY12" fmla="*/ 18050 h 64214"/>
                  <a:gd name="connsiteX13" fmla="*/ 51476 w 53060"/>
                  <a:gd name="connsiteY13" fmla="*/ 20798 h 64214"/>
                  <a:gd name="connsiteX14" fmla="*/ 52460 w 53060"/>
                  <a:gd name="connsiteY14" fmla="*/ 30028 h 64214"/>
                  <a:gd name="connsiteX15" fmla="*/ 42767 w 53060"/>
                  <a:gd name="connsiteY15" fmla="*/ 64196 h 64214"/>
                  <a:gd name="connsiteX16" fmla="*/ 27279 w 53060"/>
                  <a:gd name="connsiteY16" fmla="*/ 64196 h 6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060" h="64214">
                    <a:moveTo>
                      <a:pt x="27279" y="64178"/>
                    </a:moveTo>
                    <a:cubicBezTo>
                      <a:pt x="27279" y="64178"/>
                      <a:pt x="35060" y="38365"/>
                      <a:pt x="36063" y="33593"/>
                    </a:cubicBezTo>
                    <a:cubicBezTo>
                      <a:pt x="36063" y="33593"/>
                      <a:pt x="36601" y="31773"/>
                      <a:pt x="35301" y="32312"/>
                    </a:cubicBezTo>
                    <a:cubicBezTo>
                      <a:pt x="34020" y="32813"/>
                      <a:pt x="30752" y="35896"/>
                      <a:pt x="26611" y="40631"/>
                    </a:cubicBezTo>
                    <a:cubicBezTo>
                      <a:pt x="22432" y="45348"/>
                      <a:pt x="20130" y="48560"/>
                      <a:pt x="19666" y="50139"/>
                    </a:cubicBezTo>
                    <a:lnTo>
                      <a:pt x="15599" y="64215"/>
                    </a:lnTo>
                    <a:lnTo>
                      <a:pt x="0" y="64215"/>
                    </a:lnTo>
                    <a:lnTo>
                      <a:pt x="18570" y="0"/>
                    </a:lnTo>
                    <a:lnTo>
                      <a:pt x="34057" y="0"/>
                    </a:lnTo>
                    <a:cubicBezTo>
                      <a:pt x="30566" y="12832"/>
                      <a:pt x="26518" y="25534"/>
                      <a:pt x="21968" y="38198"/>
                    </a:cubicBezTo>
                    <a:lnTo>
                      <a:pt x="22971" y="38198"/>
                    </a:lnTo>
                    <a:cubicBezTo>
                      <a:pt x="25571" y="33277"/>
                      <a:pt x="28616" y="28932"/>
                      <a:pt x="32219" y="25218"/>
                    </a:cubicBezTo>
                    <a:cubicBezTo>
                      <a:pt x="36898" y="20445"/>
                      <a:pt x="41244" y="18050"/>
                      <a:pt x="45348" y="18050"/>
                    </a:cubicBezTo>
                    <a:cubicBezTo>
                      <a:pt x="47966" y="18050"/>
                      <a:pt x="50046" y="18960"/>
                      <a:pt x="51476" y="20798"/>
                    </a:cubicBezTo>
                    <a:cubicBezTo>
                      <a:pt x="52441" y="22042"/>
                      <a:pt x="53890" y="24531"/>
                      <a:pt x="52460" y="30028"/>
                    </a:cubicBezTo>
                    <a:lnTo>
                      <a:pt x="42767" y="64196"/>
                    </a:lnTo>
                    <a:lnTo>
                      <a:pt x="27279" y="64196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710BD0B5-05B7-4562-B555-EF664475E410}"/>
                  </a:ext>
                </a:extLst>
              </p:cNvPr>
              <p:cNvSpPr/>
              <p:nvPr/>
            </p:nvSpPr>
            <p:spPr>
              <a:xfrm>
                <a:off x="7345762" y="477142"/>
                <a:ext cx="53079" cy="64214"/>
              </a:xfrm>
              <a:custGeom>
                <a:avLst/>
                <a:gdLst>
                  <a:gd name="connsiteX0" fmla="*/ 27298 w 53079"/>
                  <a:gd name="connsiteY0" fmla="*/ 64196 h 64214"/>
                  <a:gd name="connsiteX1" fmla="*/ 36044 w 53079"/>
                  <a:gd name="connsiteY1" fmla="*/ 33593 h 64214"/>
                  <a:gd name="connsiteX2" fmla="*/ 35301 w 53079"/>
                  <a:gd name="connsiteY2" fmla="*/ 32312 h 64214"/>
                  <a:gd name="connsiteX3" fmla="*/ 26592 w 53079"/>
                  <a:gd name="connsiteY3" fmla="*/ 40612 h 64214"/>
                  <a:gd name="connsiteX4" fmla="*/ 19666 w 53079"/>
                  <a:gd name="connsiteY4" fmla="*/ 50157 h 64214"/>
                  <a:gd name="connsiteX5" fmla="*/ 15580 w 53079"/>
                  <a:gd name="connsiteY5" fmla="*/ 64196 h 64214"/>
                  <a:gd name="connsiteX6" fmla="*/ 0 w 53079"/>
                  <a:gd name="connsiteY6" fmla="*/ 64196 h 64214"/>
                  <a:gd name="connsiteX7" fmla="*/ 18570 w 53079"/>
                  <a:gd name="connsiteY7" fmla="*/ 0 h 64214"/>
                  <a:gd name="connsiteX8" fmla="*/ 34076 w 53079"/>
                  <a:gd name="connsiteY8" fmla="*/ 0 h 64214"/>
                  <a:gd name="connsiteX9" fmla="*/ 21987 w 53079"/>
                  <a:gd name="connsiteY9" fmla="*/ 38217 h 64214"/>
                  <a:gd name="connsiteX10" fmla="*/ 22990 w 53079"/>
                  <a:gd name="connsiteY10" fmla="*/ 38217 h 64214"/>
                  <a:gd name="connsiteX11" fmla="*/ 32237 w 53079"/>
                  <a:gd name="connsiteY11" fmla="*/ 25236 h 64214"/>
                  <a:gd name="connsiteX12" fmla="*/ 45366 w 53079"/>
                  <a:gd name="connsiteY12" fmla="*/ 18087 h 64214"/>
                  <a:gd name="connsiteX13" fmla="*/ 51494 w 53079"/>
                  <a:gd name="connsiteY13" fmla="*/ 20817 h 64214"/>
                  <a:gd name="connsiteX14" fmla="*/ 52479 w 53079"/>
                  <a:gd name="connsiteY14" fmla="*/ 30028 h 64214"/>
                  <a:gd name="connsiteX15" fmla="*/ 42785 w 53079"/>
                  <a:gd name="connsiteY15" fmla="*/ 64215 h 64214"/>
                  <a:gd name="connsiteX16" fmla="*/ 27298 w 53079"/>
                  <a:gd name="connsiteY16" fmla="*/ 64215 h 6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079" h="64214">
                    <a:moveTo>
                      <a:pt x="27298" y="64196"/>
                    </a:moveTo>
                    <a:cubicBezTo>
                      <a:pt x="27298" y="64196"/>
                      <a:pt x="35060" y="38347"/>
                      <a:pt x="36044" y="33593"/>
                    </a:cubicBezTo>
                    <a:cubicBezTo>
                      <a:pt x="36044" y="33593"/>
                      <a:pt x="36620" y="31773"/>
                      <a:pt x="35301" y="32312"/>
                    </a:cubicBezTo>
                    <a:cubicBezTo>
                      <a:pt x="34002" y="32813"/>
                      <a:pt x="30770" y="35914"/>
                      <a:pt x="26592" y="40612"/>
                    </a:cubicBezTo>
                    <a:cubicBezTo>
                      <a:pt x="22432" y="45348"/>
                      <a:pt x="20148" y="48523"/>
                      <a:pt x="19666" y="50157"/>
                    </a:cubicBezTo>
                    <a:lnTo>
                      <a:pt x="15580" y="64196"/>
                    </a:lnTo>
                    <a:lnTo>
                      <a:pt x="0" y="64196"/>
                    </a:lnTo>
                    <a:lnTo>
                      <a:pt x="18570" y="0"/>
                    </a:lnTo>
                    <a:lnTo>
                      <a:pt x="34076" y="0"/>
                    </a:lnTo>
                    <a:cubicBezTo>
                      <a:pt x="30603" y="12795"/>
                      <a:pt x="26555" y="25534"/>
                      <a:pt x="21987" y="38217"/>
                    </a:cubicBezTo>
                    <a:lnTo>
                      <a:pt x="22990" y="38217"/>
                    </a:lnTo>
                    <a:cubicBezTo>
                      <a:pt x="25589" y="33277"/>
                      <a:pt x="28635" y="28932"/>
                      <a:pt x="32237" y="25236"/>
                    </a:cubicBezTo>
                    <a:cubicBezTo>
                      <a:pt x="36898" y="20483"/>
                      <a:pt x="41281" y="18087"/>
                      <a:pt x="45366" y="18087"/>
                    </a:cubicBezTo>
                    <a:cubicBezTo>
                      <a:pt x="47966" y="18087"/>
                      <a:pt x="50009" y="18997"/>
                      <a:pt x="51494" y="20817"/>
                    </a:cubicBezTo>
                    <a:cubicBezTo>
                      <a:pt x="52460" y="22080"/>
                      <a:pt x="53908" y="24549"/>
                      <a:pt x="52479" y="30028"/>
                    </a:cubicBezTo>
                    <a:lnTo>
                      <a:pt x="42785" y="64215"/>
                    </a:lnTo>
                    <a:lnTo>
                      <a:pt x="27298" y="64215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C00ED094-FA0E-4902-B2D0-CD06E27347A6}"/>
                </a:ext>
              </a:extLst>
            </p:cNvPr>
            <p:cNvGrpSpPr/>
            <p:nvPr userDrawn="1"/>
          </p:nvGrpSpPr>
          <p:grpSpPr>
            <a:xfrm>
              <a:off x="6732027" y="127323"/>
              <a:ext cx="345436" cy="299160"/>
              <a:chOff x="6732027" y="127323"/>
              <a:chExt cx="345436" cy="299160"/>
            </a:xfrm>
          </p:grpSpPr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2092C692-32FD-4DDF-9BBF-75EB3624D6F1}"/>
                  </a:ext>
                </a:extLst>
              </p:cNvPr>
              <p:cNvSpPr/>
              <p:nvPr/>
            </p:nvSpPr>
            <p:spPr>
              <a:xfrm>
                <a:off x="6732027" y="326763"/>
                <a:ext cx="172718" cy="99720"/>
              </a:xfrm>
              <a:custGeom>
                <a:avLst/>
                <a:gdLst>
                  <a:gd name="connsiteX0" fmla="*/ 115171 w 172718"/>
                  <a:gd name="connsiteY0" fmla="*/ 99720 h 99720"/>
                  <a:gd name="connsiteX1" fmla="*/ 0 w 172718"/>
                  <a:gd name="connsiteY1" fmla="*/ 99720 h 99720"/>
                  <a:gd name="connsiteX2" fmla="*/ 57585 w 172718"/>
                  <a:gd name="connsiteY2" fmla="*/ 0 h 99720"/>
                  <a:gd name="connsiteX3" fmla="*/ 172719 w 172718"/>
                  <a:gd name="connsiteY3" fmla="*/ 0 h 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18" h="99720">
                    <a:moveTo>
                      <a:pt x="115171" y="99720"/>
                    </a:moveTo>
                    <a:lnTo>
                      <a:pt x="0" y="99720"/>
                    </a:lnTo>
                    <a:lnTo>
                      <a:pt x="57585" y="0"/>
                    </a:lnTo>
                    <a:lnTo>
                      <a:pt x="17271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15A493EE-5A5E-48BC-AD9C-55DBCA85419A}"/>
                  </a:ext>
                </a:extLst>
              </p:cNvPr>
              <p:cNvSpPr/>
              <p:nvPr/>
            </p:nvSpPr>
            <p:spPr>
              <a:xfrm>
                <a:off x="6904745" y="326763"/>
                <a:ext cx="172718" cy="99720"/>
              </a:xfrm>
              <a:custGeom>
                <a:avLst/>
                <a:gdLst>
                  <a:gd name="connsiteX0" fmla="*/ 57567 w 172718"/>
                  <a:gd name="connsiteY0" fmla="*/ 99720 h 99720"/>
                  <a:gd name="connsiteX1" fmla="*/ 172719 w 172718"/>
                  <a:gd name="connsiteY1" fmla="*/ 99720 h 99720"/>
                  <a:gd name="connsiteX2" fmla="*/ 115133 w 172718"/>
                  <a:gd name="connsiteY2" fmla="*/ 0 h 99720"/>
                  <a:gd name="connsiteX3" fmla="*/ 0 w 172718"/>
                  <a:gd name="connsiteY3" fmla="*/ 0 h 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18" h="99720">
                    <a:moveTo>
                      <a:pt x="57567" y="99720"/>
                    </a:moveTo>
                    <a:lnTo>
                      <a:pt x="172719" y="99720"/>
                    </a:lnTo>
                    <a:lnTo>
                      <a:pt x="115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ED11D5FA-02DA-4ACA-88FD-BB83216A8CBC}"/>
                  </a:ext>
                </a:extLst>
              </p:cNvPr>
              <p:cNvSpPr/>
              <p:nvPr/>
            </p:nvSpPr>
            <p:spPr>
              <a:xfrm>
                <a:off x="6847197" y="127323"/>
                <a:ext cx="115114" cy="199440"/>
              </a:xfrm>
              <a:custGeom>
                <a:avLst/>
                <a:gdLst>
                  <a:gd name="connsiteX0" fmla="*/ 115115 w 115114"/>
                  <a:gd name="connsiteY0" fmla="*/ 99720 h 199440"/>
                  <a:gd name="connsiteX1" fmla="*/ 57548 w 115114"/>
                  <a:gd name="connsiteY1" fmla="*/ 0 h 199440"/>
                  <a:gd name="connsiteX2" fmla="*/ 0 w 115114"/>
                  <a:gd name="connsiteY2" fmla="*/ 99720 h 199440"/>
                  <a:gd name="connsiteX3" fmla="*/ 57548 w 115114"/>
                  <a:gd name="connsiteY3" fmla="*/ 199441 h 1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114" h="199440">
                    <a:moveTo>
                      <a:pt x="115115" y="99720"/>
                    </a:moveTo>
                    <a:lnTo>
                      <a:pt x="57548" y="0"/>
                    </a:lnTo>
                    <a:lnTo>
                      <a:pt x="0" y="99720"/>
                    </a:lnTo>
                    <a:lnTo>
                      <a:pt x="57548" y="199441"/>
                    </a:lnTo>
                    <a:close/>
                  </a:path>
                </a:pathLst>
              </a:custGeom>
              <a:solidFill>
                <a:srgbClr val="FF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AD254C1E-DECC-4936-9BBD-96513AF4192D}"/>
                </a:ext>
              </a:extLst>
            </p:cNvPr>
            <p:cNvGrpSpPr/>
            <p:nvPr userDrawn="1"/>
          </p:nvGrpSpPr>
          <p:grpSpPr>
            <a:xfrm>
              <a:off x="7109609" y="214508"/>
              <a:ext cx="654477" cy="214037"/>
              <a:chOff x="7109609" y="214508"/>
              <a:chExt cx="654477" cy="214037"/>
            </a:xfrm>
          </p:grpSpPr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910B8DBA-6A66-4C1D-8559-BE2406CEEF42}"/>
                  </a:ext>
                </a:extLst>
              </p:cNvPr>
              <p:cNvSpPr/>
              <p:nvPr/>
            </p:nvSpPr>
            <p:spPr>
              <a:xfrm>
                <a:off x="7109609" y="330013"/>
                <a:ext cx="72794" cy="96470"/>
              </a:xfrm>
              <a:custGeom>
                <a:avLst/>
                <a:gdLst>
                  <a:gd name="connsiteX0" fmla="*/ 19554 w 72794"/>
                  <a:gd name="connsiteY0" fmla="*/ 54001 h 96470"/>
                  <a:gd name="connsiteX1" fmla="*/ 65663 w 72794"/>
                  <a:gd name="connsiteY1" fmla="*/ 54001 h 96470"/>
                  <a:gd name="connsiteX2" fmla="*/ 65663 w 72794"/>
                  <a:gd name="connsiteY2" fmla="*/ 37307 h 96470"/>
                  <a:gd name="connsiteX3" fmla="*/ 19554 w 72794"/>
                  <a:gd name="connsiteY3" fmla="*/ 37307 h 96470"/>
                  <a:gd name="connsiteX4" fmla="*/ 19554 w 72794"/>
                  <a:gd name="connsiteY4" fmla="*/ 16713 h 96470"/>
                  <a:gd name="connsiteX5" fmla="*/ 71438 w 72794"/>
                  <a:gd name="connsiteY5" fmla="*/ 16713 h 96470"/>
                  <a:gd name="connsiteX6" fmla="*/ 71438 w 72794"/>
                  <a:gd name="connsiteY6" fmla="*/ 0 h 96470"/>
                  <a:gd name="connsiteX7" fmla="*/ 19554 w 72794"/>
                  <a:gd name="connsiteY7" fmla="*/ 0 h 96470"/>
                  <a:gd name="connsiteX8" fmla="*/ 0 w 72794"/>
                  <a:gd name="connsiteY8" fmla="*/ 0 h 96470"/>
                  <a:gd name="connsiteX9" fmla="*/ 0 w 72794"/>
                  <a:gd name="connsiteY9" fmla="*/ 16713 h 96470"/>
                  <a:gd name="connsiteX10" fmla="*/ 0 w 72794"/>
                  <a:gd name="connsiteY10" fmla="*/ 79702 h 96470"/>
                  <a:gd name="connsiteX11" fmla="*/ 0 w 72794"/>
                  <a:gd name="connsiteY11" fmla="*/ 96471 h 96470"/>
                  <a:gd name="connsiteX12" fmla="*/ 19554 w 72794"/>
                  <a:gd name="connsiteY12" fmla="*/ 96471 h 96470"/>
                  <a:gd name="connsiteX13" fmla="*/ 72794 w 72794"/>
                  <a:gd name="connsiteY13" fmla="*/ 96471 h 96470"/>
                  <a:gd name="connsiteX14" fmla="*/ 72794 w 72794"/>
                  <a:gd name="connsiteY14" fmla="*/ 79702 h 96470"/>
                  <a:gd name="connsiteX15" fmla="*/ 19554 w 72794"/>
                  <a:gd name="connsiteY15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94" h="96470">
                    <a:moveTo>
                      <a:pt x="19554" y="54001"/>
                    </a:moveTo>
                    <a:lnTo>
                      <a:pt x="65663" y="54001"/>
                    </a:lnTo>
                    <a:lnTo>
                      <a:pt x="65663" y="37307"/>
                    </a:lnTo>
                    <a:lnTo>
                      <a:pt x="19554" y="37307"/>
                    </a:lnTo>
                    <a:lnTo>
                      <a:pt x="19554" y="16713"/>
                    </a:lnTo>
                    <a:lnTo>
                      <a:pt x="71438" y="16713"/>
                    </a:lnTo>
                    <a:lnTo>
                      <a:pt x="71438" y="0"/>
                    </a:lnTo>
                    <a:lnTo>
                      <a:pt x="1955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54" y="96471"/>
                    </a:lnTo>
                    <a:lnTo>
                      <a:pt x="72794" y="96471"/>
                    </a:lnTo>
                    <a:lnTo>
                      <a:pt x="72794" y="79702"/>
                    </a:lnTo>
                    <a:lnTo>
                      <a:pt x="19554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C5D8D562-59CB-482F-9AC8-F206ECC2EBD7}"/>
                  </a:ext>
                </a:extLst>
              </p:cNvPr>
              <p:cNvSpPr/>
              <p:nvPr/>
            </p:nvSpPr>
            <p:spPr>
              <a:xfrm>
                <a:off x="7109609" y="217442"/>
                <a:ext cx="96155" cy="96452"/>
              </a:xfrm>
              <a:custGeom>
                <a:avLst/>
                <a:gdLst>
                  <a:gd name="connsiteX0" fmla="*/ 18217 w 96155"/>
                  <a:gd name="connsiteY0" fmla="*/ 24754 h 96452"/>
                  <a:gd name="connsiteX1" fmla="*/ 38681 w 96155"/>
                  <a:gd name="connsiteY1" fmla="*/ 96452 h 96452"/>
                  <a:gd name="connsiteX2" fmla="*/ 39517 w 96155"/>
                  <a:gd name="connsiteY2" fmla="*/ 96452 h 96452"/>
                  <a:gd name="connsiteX3" fmla="*/ 56657 w 96155"/>
                  <a:gd name="connsiteY3" fmla="*/ 96452 h 96452"/>
                  <a:gd name="connsiteX4" fmla="*/ 57474 w 96155"/>
                  <a:gd name="connsiteY4" fmla="*/ 96452 h 96452"/>
                  <a:gd name="connsiteX5" fmla="*/ 77938 w 96155"/>
                  <a:gd name="connsiteY5" fmla="*/ 24754 h 96452"/>
                  <a:gd name="connsiteX6" fmla="*/ 77938 w 96155"/>
                  <a:gd name="connsiteY6" fmla="*/ 96452 h 96452"/>
                  <a:gd name="connsiteX7" fmla="*/ 96155 w 96155"/>
                  <a:gd name="connsiteY7" fmla="*/ 96452 h 96452"/>
                  <a:gd name="connsiteX8" fmla="*/ 96155 w 96155"/>
                  <a:gd name="connsiteY8" fmla="*/ 0 h 96452"/>
                  <a:gd name="connsiteX9" fmla="*/ 86220 w 96155"/>
                  <a:gd name="connsiteY9" fmla="*/ 0 h 96452"/>
                  <a:gd name="connsiteX10" fmla="*/ 77659 w 96155"/>
                  <a:gd name="connsiteY10" fmla="*/ 0 h 96452"/>
                  <a:gd name="connsiteX11" fmla="*/ 68282 w 96155"/>
                  <a:gd name="connsiteY11" fmla="*/ 0 h 96452"/>
                  <a:gd name="connsiteX12" fmla="*/ 48077 w 96155"/>
                  <a:gd name="connsiteY12" fmla="*/ 67706 h 96452"/>
                  <a:gd name="connsiteX13" fmla="*/ 27892 w 96155"/>
                  <a:gd name="connsiteY13" fmla="*/ 0 h 96452"/>
                  <a:gd name="connsiteX14" fmla="*/ 18533 w 96155"/>
                  <a:gd name="connsiteY14" fmla="*/ 0 h 96452"/>
                  <a:gd name="connsiteX15" fmla="*/ 9953 w 96155"/>
                  <a:gd name="connsiteY15" fmla="*/ 0 h 96452"/>
                  <a:gd name="connsiteX16" fmla="*/ 0 w 96155"/>
                  <a:gd name="connsiteY16" fmla="*/ 0 h 96452"/>
                  <a:gd name="connsiteX17" fmla="*/ 0 w 96155"/>
                  <a:gd name="connsiteY17" fmla="*/ 96452 h 96452"/>
                  <a:gd name="connsiteX18" fmla="*/ 18217 w 96155"/>
                  <a:gd name="connsiteY18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6155" h="96452">
                    <a:moveTo>
                      <a:pt x="18217" y="24754"/>
                    </a:moveTo>
                    <a:lnTo>
                      <a:pt x="38681" y="96452"/>
                    </a:lnTo>
                    <a:lnTo>
                      <a:pt x="39517" y="96452"/>
                    </a:lnTo>
                    <a:lnTo>
                      <a:pt x="56657" y="96452"/>
                    </a:lnTo>
                    <a:lnTo>
                      <a:pt x="57474" y="96452"/>
                    </a:lnTo>
                    <a:lnTo>
                      <a:pt x="77938" y="24754"/>
                    </a:lnTo>
                    <a:lnTo>
                      <a:pt x="77938" y="96452"/>
                    </a:lnTo>
                    <a:lnTo>
                      <a:pt x="96155" y="96452"/>
                    </a:lnTo>
                    <a:lnTo>
                      <a:pt x="96155" y="0"/>
                    </a:lnTo>
                    <a:lnTo>
                      <a:pt x="86220" y="0"/>
                    </a:lnTo>
                    <a:lnTo>
                      <a:pt x="77659" y="0"/>
                    </a:lnTo>
                    <a:lnTo>
                      <a:pt x="68282" y="0"/>
                    </a:lnTo>
                    <a:lnTo>
                      <a:pt x="48077" y="67706"/>
                    </a:lnTo>
                    <a:lnTo>
                      <a:pt x="27892" y="0"/>
                    </a:lnTo>
                    <a:lnTo>
                      <a:pt x="18533" y="0"/>
                    </a:lnTo>
                    <a:lnTo>
                      <a:pt x="9953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18217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79715408-C439-4882-B2D3-26CA98D02707}"/>
                  </a:ext>
                </a:extLst>
              </p:cNvPr>
              <p:cNvSpPr/>
              <p:nvPr/>
            </p:nvSpPr>
            <p:spPr>
              <a:xfrm>
                <a:off x="7552464" y="217442"/>
                <a:ext cx="19442" cy="96452"/>
              </a:xfrm>
              <a:custGeom>
                <a:avLst/>
                <a:gdLst>
                  <a:gd name="connsiteX0" fmla="*/ 0 w 19442"/>
                  <a:gd name="connsiteY0" fmla="*/ 0 h 96452"/>
                  <a:gd name="connsiteX1" fmla="*/ 19443 w 19442"/>
                  <a:gd name="connsiteY1" fmla="*/ 0 h 96452"/>
                  <a:gd name="connsiteX2" fmla="*/ 19443 w 19442"/>
                  <a:gd name="connsiteY2" fmla="*/ 96452 h 96452"/>
                  <a:gd name="connsiteX3" fmla="*/ 0 w 19442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" h="96452">
                    <a:moveTo>
                      <a:pt x="0" y="0"/>
                    </a:moveTo>
                    <a:lnTo>
                      <a:pt x="19443" y="0"/>
                    </a:lnTo>
                    <a:lnTo>
                      <a:pt x="19443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40B3F888-001A-43F7-93D0-44365BD872EB}"/>
                  </a:ext>
                </a:extLst>
              </p:cNvPr>
              <p:cNvSpPr/>
              <p:nvPr/>
            </p:nvSpPr>
            <p:spPr>
              <a:xfrm>
                <a:off x="7568304" y="330013"/>
                <a:ext cx="19424" cy="96470"/>
              </a:xfrm>
              <a:custGeom>
                <a:avLst/>
                <a:gdLst>
                  <a:gd name="connsiteX0" fmla="*/ 0 w 19424"/>
                  <a:gd name="connsiteY0" fmla="*/ 0 h 96470"/>
                  <a:gd name="connsiteX1" fmla="*/ 19424 w 19424"/>
                  <a:gd name="connsiteY1" fmla="*/ 0 h 96470"/>
                  <a:gd name="connsiteX2" fmla="*/ 19424 w 19424"/>
                  <a:gd name="connsiteY2" fmla="*/ 96471 h 96470"/>
                  <a:gd name="connsiteX3" fmla="*/ 0 w 19424"/>
                  <a:gd name="connsiteY3" fmla="*/ 96471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4" h="96470">
                    <a:moveTo>
                      <a:pt x="0" y="0"/>
                    </a:moveTo>
                    <a:lnTo>
                      <a:pt x="19424" y="0"/>
                    </a:lnTo>
                    <a:lnTo>
                      <a:pt x="19424" y="96471"/>
                    </a:lnTo>
                    <a:lnTo>
                      <a:pt x="0" y="96471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C348418F-8AB1-429C-A207-95AA2B490BAD}"/>
                  </a:ext>
                </a:extLst>
              </p:cNvPr>
              <p:cNvSpPr/>
              <p:nvPr/>
            </p:nvSpPr>
            <p:spPr>
              <a:xfrm>
                <a:off x="7744644" y="217442"/>
                <a:ext cx="19442" cy="96452"/>
              </a:xfrm>
              <a:custGeom>
                <a:avLst/>
                <a:gdLst>
                  <a:gd name="connsiteX0" fmla="*/ 0 w 19442"/>
                  <a:gd name="connsiteY0" fmla="*/ 0 h 96452"/>
                  <a:gd name="connsiteX1" fmla="*/ 19443 w 19442"/>
                  <a:gd name="connsiteY1" fmla="*/ 0 h 96452"/>
                  <a:gd name="connsiteX2" fmla="*/ 19443 w 19442"/>
                  <a:gd name="connsiteY2" fmla="*/ 96452 h 96452"/>
                  <a:gd name="connsiteX3" fmla="*/ 0 w 19442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" h="96452">
                    <a:moveTo>
                      <a:pt x="0" y="0"/>
                    </a:moveTo>
                    <a:lnTo>
                      <a:pt x="19443" y="0"/>
                    </a:lnTo>
                    <a:lnTo>
                      <a:pt x="19443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22F76613-B487-449B-8E2B-A9D258406CB9}"/>
                  </a:ext>
                </a:extLst>
              </p:cNvPr>
              <p:cNvSpPr/>
              <p:nvPr/>
            </p:nvSpPr>
            <p:spPr>
              <a:xfrm>
                <a:off x="7213526" y="217442"/>
                <a:ext cx="19424" cy="96452"/>
              </a:xfrm>
              <a:custGeom>
                <a:avLst/>
                <a:gdLst>
                  <a:gd name="connsiteX0" fmla="*/ 0 w 19424"/>
                  <a:gd name="connsiteY0" fmla="*/ 0 h 96452"/>
                  <a:gd name="connsiteX1" fmla="*/ 19424 w 19424"/>
                  <a:gd name="connsiteY1" fmla="*/ 0 h 96452"/>
                  <a:gd name="connsiteX2" fmla="*/ 19424 w 19424"/>
                  <a:gd name="connsiteY2" fmla="*/ 96452 h 96452"/>
                  <a:gd name="connsiteX3" fmla="*/ 0 w 19424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4" h="96452">
                    <a:moveTo>
                      <a:pt x="0" y="0"/>
                    </a:moveTo>
                    <a:lnTo>
                      <a:pt x="19424" y="0"/>
                    </a:lnTo>
                    <a:lnTo>
                      <a:pt x="19424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269FEE88-2E1D-436A-96D1-1300BD1BA7CD}"/>
                  </a:ext>
                </a:extLst>
              </p:cNvPr>
              <p:cNvSpPr/>
              <p:nvPr/>
            </p:nvSpPr>
            <p:spPr>
              <a:xfrm>
                <a:off x="7659742" y="217442"/>
                <a:ext cx="76879" cy="96452"/>
              </a:xfrm>
              <a:custGeom>
                <a:avLst/>
                <a:gdLst>
                  <a:gd name="connsiteX0" fmla="*/ 57752 w 76879"/>
                  <a:gd name="connsiteY0" fmla="*/ 37623 h 96452"/>
                  <a:gd name="connsiteX1" fmla="*/ 19127 w 76879"/>
                  <a:gd name="connsiteY1" fmla="*/ 37623 h 96452"/>
                  <a:gd name="connsiteX2" fmla="*/ 19127 w 76879"/>
                  <a:gd name="connsiteY2" fmla="*/ 0 h 96452"/>
                  <a:gd name="connsiteX3" fmla="*/ 0 w 76879"/>
                  <a:gd name="connsiteY3" fmla="*/ 0 h 96452"/>
                  <a:gd name="connsiteX4" fmla="*/ 0 w 76879"/>
                  <a:gd name="connsiteY4" fmla="*/ 96452 h 96452"/>
                  <a:gd name="connsiteX5" fmla="*/ 19127 w 76879"/>
                  <a:gd name="connsiteY5" fmla="*/ 96452 h 96452"/>
                  <a:gd name="connsiteX6" fmla="*/ 19127 w 76879"/>
                  <a:gd name="connsiteY6" fmla="*/ 54354 h 96452"/>
                  <a:gd name="connsiteX7" fmla="*/ 57752 w 76879"/>
                  <a:gd name="connsiteY7" fmla="*/ 54354 h 96452"/>
                  <a:gd name="connsiteX8" fmla="*/ 57752 w 76879"/>
                  <a:gd name="connsiteY8" fmla="*/ 96452 h 96452"/>
                  <a:gd name="connsiteX9" fmla="*/ 76879 w 76879"/>
                  <a:gd name="connsiteY9" fmla="*/ 96452 h 96452"/>
                  <a:gd name="connsiteX10" fmla="*/ 76879 w 76879"/>
                  <a:gd name="connsiteY10" fmla="*/ 0 h 96452"/>
                  <a:gd name="connsiteX11" fmla="*/ 57752 w 76879"/>
                  <a:gd name="connsiteY11" fmla="*/ 0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879" h="96452">
                    <a:moveTo>
                      <a:pt x="57752" y="37623"/>
                    </a:moveTo>
                    <a:lnTo>
                      <a:pt x="19127" y="37623"/>
                    </a:lnTo>
                    <a:lnTo>
                      <a:pt x="19127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19127" y="96452"/>
                    </a:lnTo>
                    <a:lnTo>
                      <a:pt x="19127" y="54354"/>
                    </a:lnTo>
                    <a:lnTo>
                      <a:pt x="57752" y="54354"/>
                    </a:lnTo>
                    <a:lnTo>
                      <a:pt x="57752" y="96452"/>
                    </a:lnTo>
                    <a:lnTo>
                      <a:pt x="76879" y="96452"/>
                    </a:lnTo>
                    <a:lnTo>
                      <a:pt x="76879" y="0"/>
                    </a:lnTo>
                    <a:lnTo>
                      <a:pt x="577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173C85B3-C842-400E-AD82-0797149A8BEA}"/>
                  </a:ext>
                </a:extLst>
              </p:cNvPr>
              <p:cNvSpPr/>
              <p:nvPr/>
            </p:nvSpPr>
            <p:spPr>
              <a:xfrm>
                <a:off x="7238112" y="217442"/>
                <a:ext cx="67000" cy="96452"/>
              </a:xfrm>
              <a:custGeom>
                <a:avLst/>
                <a:gdLst>
                  <a:gd name="connsiteX0" fmla="*/ 23584 w 67000"/>
                  <a:gd name="connsiteY0" fmla="*/ 96452 h 96452"/>
                  <a:gd name="connsiteX1" fmla="*/ 43416 w 67000"/>
                  <a:gd name="connsiteY1" fmla="*/ 96452 h 96452"/>
                  <a:gd name="connsiteX2" fmla="*/ 43416 w 67000"/>
                  <a:gd name="connsiteY2" fmla="*/ 16713 h 96452"/>
                  <a:gd name="connsiteX3" fmla="*/ 67000 w 67000"/>
                  <a:gd name="connsiteY3" fmla="*/ 16713 h 96452"/>
                  <a:gd name="connsiteX4" fmla="*/ 67000 w 67000"/>
                  <a:gd name="connsiteY4" fmla="*/ 0 h 96452"/>
                  <a:gd name="connsiteX5" fmla="*/ 43416 w 67000"/>
                  <a:gd name="connsiteY5" fmla="*/ 0 h 96452"/>
                  <a:gd name="connsiteX6" fmla="*/ 23584 w 67000"/>
                  <a:gd name="connsiteY6" fmla="*/ 0 h 96452"/>
                  <a:gd name="connsiteX7" fmla="*/ 0 w 67000"/>
                  <a:gd name="connsiteY7" fmla="*/ 0 h 96452"/>
                  <a:gd name="connsiteX8" fmla="*/ 0 w 67000"/>
                  <a:gd name="connsiteY8" fmla="*/ 16713 h 96452"/>
                  <a:gd name="connsiteX9" fmla="*/ 23584 w 67000"/>
                  <a:gd name="connsiteY9" fmla="*/ 16713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00" h="96452">
                    <a:moveTo>
                      <a:pt x="23584" y="96452"/>
                    </a:moveTo>
                    <a:lnTo>
                      <a:pt x="43416" y="96452"/>
                    </a:lnTo>
                    <a:lnTo>
                      <a:pt x="43416" y="16713"/>
                    </a:lnTo>
                    <a:lnTo>
                      <a:pt x="67000" y="16713"/>
                    </a:lnTo>
                    <a:lnTo>
                      <a:pt x="67000" y="0"/>
                    </a:lnTo>
                    <a:lnTo>
                      <a:pt x="43416" y="0"/>
                    </a:lnTo>
                    <a:lnTo>
                      <a:pt x="2358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23584" y="16713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3A1B3F2E-4E3E-45AB-AE65-C590C0474890}"/>
                  </a:ext>
                </a:extLst>
              </p:cNvPr>
              <p:cNvSpPr/>
              <p:nvPr/>
            </p:nvSpPr>
            <p:spPr>
              <a:xfrm>
                <a:off x="7415344" y="330013"/>
                <a:ext cx="67000" cy="96470"/>
              </a:xfrm>
              <a:custGeom>
                <a:avLst/>
                <a:gdLst>
                  <a:gd name="connsiteX0" fmla="*/ 23584 w 67000"/>
                  <a:gd name="connsiteY0" fmla="*/ 96471 h 96470"/>
                  <a:gd name="connsiteX1" fmla="*/ 43416 w 67000"/>
                  <a:gd name="connsiteY1" fmla="*/ 96471 h 96470"/>
                  <a:gd name="connsiteX2" fmla="*/ 43416 w 67000"/>
                  <a:gd name="connsiteY2" fmla="*/ 16713 h 96470"/>
                  <a:gd name="connsiteX3" fmla="*/ 67000 w 67000"/>
                  <a:gd name="connsiteY3" fmla="*/ 16713 h 96470"/>
                  <a:gd name="connsiteX4" fmla="*/ 67000 w 67000"/>
                  <a:gd name="connsiteY4" fmla="*/ 0 h 96470"/>
                  <a:gd name="connsiteX5" fmla="*/ 43416 w 67000"/>
                  <a:gd name="connsiteY5" fmla="*/ 0 h 96470"/>
                  <a:gd name="connsiteX6" fmla="*/ 23584 w 67000"/>
                  <a:gd name="connsiteY6" fmla="*/ 0 h 96470"/>
                  <a:gd name="connsiteX7" fmla="*/ 0 w 67000"/>
                  <a:gd name="connsiteY7" fmla="*/ 0 h 96470"/>
                  <a:gd name="connsiteX8" fmla="*/ 0 w 67000"/>
                  <a:gd name="connsiteY8" fmla="*/ 16713 h 96470"/>
                  <a:gd name="connsiteX9" fmla="*/ 23584 w 67000"/>
                  <a:gd name="connsiteY9" fmla="*/ 16713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00" h="96470">
                    <a:moveTo>
                      <a:pt x="23584" y="96471"/>
                    </a:moveTo>
                    <a:lnTo>
                      <a:pt x="43416" y="96471"/>
                    </a:lnTo>
                    <a:lnTo>
                      <a:pt x="43416" y="16713"/>
                    </a:lnTo>
                    <a:lnTo>
                      <a:pt x="67000" y="16713"/>
                    </a:lnTo>
                    <a:lnTo>
                      <a:pt x="67000" y="0"/>
                    </a:lnTo>
                    <a:lnTo>
                      <a:pt x="43416" y="0"/>
                    </a:lnTo>
                    <a:lnTo>
                      <a:pt x="2358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23584" y="16713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5F85A91D-007D-4FDF-B832-4DD852D9C7F0}"/>
                  </a:ext>
                </a:extLst>
              </p:cNvPr>
              <p:cNvSpPr/>
              <p:nvPr/>
            </p:nvSpPr>
            <p:spPr>
              <a:xfrm>
                <a:off x="7387637" y="217442"/>
                <a:ext cx="76508" cy="99163"/>
              </a:xfrm>
              <a:custGeom>
                <a:avLst/>
                <a:gdLst>
                  <a:gd name="connsiteX0" fmla="*/ 38050 w 76508"/>
                  <a:gd name="connsiteY0" fmla="*/ 99163 h 99163"/>
                  <a:gd name="connsiteX1" fmla="*/ 76508 w 76508"/>
                  <a:gd name="connsiteY1" fmla="*/ 66369 h 99163"/>
                  <a:gd name="connsiteX2" fmla="*/ 76508 w 76508"/>
                  <a:gd name="connsiteY2" fmla="*/ 0 h 99163"/>
                  <a:gd name="connsiteX3" fmla="*/ 57084 w 76508"/>
                  <a:gd name="connsiteY3" fmla="*/ 0 h 99163"/>
                  <a:gd name="connsiteX4" fmla="*/ 57084 w 76508"/>
                  <a:gd name="connsiteY4" fmla="*/ 68114 h 99163"/>
                  <a:gd name="connsiteX5" fmla="*/ 38031 w 76508"/>
                  <a:gd name="connsiteY5" fmla="*/ 83342 h 99163"/>
                  <a:gd name="connsiteX6" fmla="*/ 19108 w 76508"/>
                  <a:gd name="connsiteY6" fmla="*/ 68114 h 99163"/>
                  <a:gd name="connsiteX7" fmla="*/ 19108 w 76508"/>
                  <a:gd name="connsiteY7" fmla="*/ 0 h 99163"/>
                  <a:gd name="connsiteX8" fmla="*/ 0 w 76508"/>
                  <a:gd name="connsiteY8" fmla="*/ 0 h 99163"/>
                  <a:gd name="connsiteX9" fmla="*/ 0 w 76508"/>
                  <a:gd name="connsiteY9" fmla="*/ 66369 h 99163"/>
                  <a:gd name="connsiteX10" fmla="*/ 38050 w 76508"/>
                  <a:gd name="connsiteY10" fmla="*/ 99163 h 9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508" h="99163">
                    <a:moveTo>
                      <a:pt x="38050" y="99163"/>
                    </a:moveTo>
                    <a:cubicBezTo>
                      <a:pt x="62785" y="99163"/>
                      <a:pt x="76508" y="87910"/>
                      <a:pt x="76508" y="66369"/>
                    </a:cubicBezTo>
                    <a:lnTo>
                      <a:pt x="76508" y="0"/>
                    </a:lnTo>
                    <a:lnTo>
                      <a:pt x="57084" y="0"/>
                    </a:lnTo>
                    <a:lnTo>
                      <a:pt x="57084" y="68114"/>
                    </a:lnTo>
                    <a:cubicBezTo>
                      <a:pt x="57084" y="76415"/>
                      <a:pt x="50102" y="83342"/>
                      <a:pt x="38031" y="83342"/>
                    </a:cubicBezTo>
                    <a:cubicBezTo>
                      <a:pt x="23398" y="83342"/>
                      <a:pt x="19108" y="75171"/>
                      <a:pt x="19108" y="68114"/>
                    </a:cubicBezTo>
                    <a:lnTo>
                      <a:pt x="19108" y="0"/>
                    </a:lnTo>
                    <a:lnTo>
                      <a:pt x="0" y="0"/>
                    </a:lnTo>
                    <a:lnTo>
                      <a:pt x="0" y="66369"/>
                    </a:lnTo>
                    <a:cubicBezTo>
                      <a:pt x="0" y="89525"/>
                      <a:pt x="14392" y="99163"/>
                      <a:pt x="38050" y="99163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83763212-13B9-4EBE-BB43-84CBE7A5D8E0}"/>
                  </a:ext>
                </a:extLst>
              </p:cNvPr>
              <p:cNvSpPr/>
              <p:nvPr/>
            </p:nvSpPr>
            <p:spPr>
              <a:xfrm>
                <a:off x="7259263" y="330013"/>
                <a:ext cx="72775" cy="96470"/>
              </a:xfrm>
              <a:custGeom>
                <a:avLst/>
                <a:gdLst>
                  <a:gd name="connsiteX0" fmla="*/ 19536 w 72775"/>
                  <a:gd name="connsiteY0" fmla="*/ 54001 h 96470"/>
                  <a:gd name="connsiteX1" fmla="*/ 65682 w 72775"/>
                  <a:gd name="connsiteY1" fmla="*/ 54001 h 96470"/>
                  <a:gd name="connsiteX2" fmla="*/ 65682 w 72775"/>
                  <a:gd name="connsiteY2" fmla="*/ 37307 h 96470"/>
                  <a:gd name="connsiteX3" fmla="*/ 19536 w 72775"/>
                  <a:gd name="connsiteY3" fmla="*/ 37307 h 96470"/>
                  <a:gd name="connsiteX4" fmla="*/ 19536 w 72775"/>
                  <a:gd name="connsiteY4" fmla="*/ 16713 h 96470"/>
                  <a:gd name="connsiteX5" fmla="*/ 71438 w 72775"/>
                  <a:gd name="connsiteY5" fmla="*/ 16713 h 96470"/>
                  <a:gd name="connsiteX6" fmla="*/ 71438 w 72775"/>
                  <a:gd name="connsiteY6" fmla="*/ 0 h 96470"/>
                  <a:gd name="connsiteX7" fmla="*/ 19536 w 72775"/>
                  <a:gd name="connsiteY7" fmla="*/ 0 h 96470"/>
                  <a:gd name="connsiteX8" fmla="*/ 0 w 72775"/>
                  <a:gd name="connsiteY8" fmla="*/ 0 h 96470"/>
                  <a:gd name="connsiteX9" fmla="*/ 0 w 72775"/>
                  <a:gd name="connsiteY9" fmla="*/ 16713 h 96470"/>
                  <a:gd name="connsiteX10" fmla="*/ 0 w 72775"/>
                  <a:gd name="connsiteY10" fmla="*/ 79702 h 96470"/>
                  <a:gd name="connsiteX11" fmla="*/ 0 w 72775"/>
                  <a:gd name="connsiteY11" fmla="*/ 96471 h 96470"/>
                  <a:gd name="connsiteX12" fmla="*/ 19536 w 72775"/>
                  <a:gd name="connsiteY12" fmla="*/ 96471 h 96470"/>
                  <a:gd name="connsiteX13" fmla="*/ 72776 w 72775"/>
                  <a:gd name="connsiteY13" fmla="*/ 96471 h 96470"/>
                  <a:gd name="connsiteX14" fmla="*/ 72776 w 72775"/>
                  <a:gd name="connsiteY14" fmla="*/ 79702 h 96470"/>
                  <a:gd name="connsiteX15" fmla="*/ 19536 w 72775"/>
                  <a:gd name="connsiteY15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75" h="96470">
                    <a:moveTo>
                      <a:pt x="19536" y="54001"/>
                    </a:moveTo>
                    <a:lnTo>
                      <a:pt x="65682" y="54001"/>
                    </a:lnTo>
                    <a:lnTo>
                      <a:pt x="65682" y="37307"/>
                    </a:lnTo>
                    <a:lnTo>
                      <a:pt x="19536" y="37307"/>
                    </a:lnTo>
                    <a:lnTo>
                      <a:pt x="19536" y="16713"/>
                    </a:lnTo>
                    <a:lnTo>
                      <a:pt x="71438" y="16713"/>
                    </a:lnTo>
                    <a:lnTo>
                      <a:pt x="71438" y="0"/>
                    </a:lnTo>
                    <a:lnTo>
                      <a:pt x="19536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72776" y="96471"/>
                    </a:lnTo>
                    <a:lnTo>
                      <a:pt x="72776" y="79702"/>
                    </a:lnTo>
                    <a:lnTo>
                      <a:pt x="19536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A07282BD-A257-468B-9E62-CB077C505197}"/>
                  </a:ext>
                </a:extLst>
              </p:cNvPr>
              <p:cNvSpPr/>
              <p:nvPr/>
            </p:nvSpPr>
            <p:spPr>
              <a:xfrm>
                <a:off x="7471016" y="217442"/>
                <a:ext cx="76879" cy="96452"/>
              </a:xfrm>
              <a:custGeom>
                <a:avLst/>
                <a:gdLst>
                  <a:gd name="connsiteX0" fmla="*/ 20037 w 76879"/>
                  <a:gd name="connsiteY0" fmla="*/ 96452 h 96452"/>
                  <a:gd name="connsiteX1" fmla="*/ 47892 w 76879"/>
                  <a:gd name="connsiteY1" fmla="*/ 96452 h 96452"/>
                  <a:gd name="connsiteX2" fmla="*/ 76879 w 76879"/>
                  <a:gd name="connsiteY2" fmla="*/ 70417 h 96452"/>
                  <a:gd name="connsiteX3" fmla="*/ 58254 w 76879"/>
                  <a:gd name="connsiteY3" fmla="*/ 45181 h 96452"/>
                  <a:gd name="connsiteX4" fmla="*/ 73537 w 76879"/>
                  <a:gd name="connsiteY4" fmla="*/ 23751 h 96452"/>
                  <a:gd name="connsiteX5" fmla="*/ 43472 w 76879"/>
                  <a:gd name="connsiteY5" fmla="*/ 0 h 96452"/>
                  <a:gd name="connsiteX6" fmla="*/ 20037 w 76879"/>
                  <a:gd name="connsiteY6" fmla="*/ 0 h 96452"/>
                  <a:gd name="connsiteX7" fmla="*/ 93 w 76879"/>
                  <a:gd name="connsiteY7" fmla="*/ 0 h 96452"/>
                  <a:gd name="connsiteX8" fmla="*/ 0 w 76879"/>
                  <a:gd name="connsiteY8" fmla="*/ 0 h 96452"/>
                  <a:gd name="connsiteX9" fmla="*/ 0 w 76879"/>
                  <a:gd name="connsiteY9" fmla="*/ 96452 h 96452"/>
                  <a:gd name="connsiteX10" fmla="*/ 93 w 76879"/>
                  <a:gd name="connsiteY10" fmla="*/ 96452 h 96452"/>
                  <a:gd name="connsiteX11" fmla="*/ 20037 w 76879"/>
                  <a:gd name="connsiteY11" fmla="*/ 96452 h 96452"/>
                  <a:gd name="connsiteX12" fmla="*/ 42117 w 76879"/>
                  <a:gd name="connsiteY12" fmla="*/ 81893 h 96452"/>
                  <a:gd name="connsiteX13" fmla="*/ 19331 w 76879"/>
                  <a:gd name="connsiteY13" fmla="*/ 81893 h 96452"/>
                  <a:gd name="connsiteX14" fmla="*/ 19331 w 76879"/>
                  <a:gd name="connsiteY14" fmla="*/ 53908 h 96452"/>
                  <a:gd name="connsiteX15" fmla="*/ 41875 w 76879"/>
                  <a:gd name="connsiteY15" fmla="*/ 53908 h 96452"/>
                  <a:gd name="connsiteX16" fmla="*/ 56861 w 76879"/>
                  <a:gd name="connsiteY16" fmla="*/ 67947 h 96452"/>
                  <a:gd name="connsiteX17" fmla="*/ 42117 w 76879"/>
                  <a:gd name="connsiteY17" fmla="*/ 81893 h 96452"/>
                  <a:gd name="connsiteX18" fmla="*/ 43528 w 76879"/>
                  <a:gd name="connsiteY18" fmla="*/ 15339 h 96452"/>
                  <a:gd name="connsiteX19" fmla="*/ 54763 w 76879"/>
                  <a:gd name="connsiteY19" fmla="*/ 26759 h 96452"/>
                  <a:gd name="connsiteX20" fmla="*/ 42432 w 76879"/>
                  <a:gd name="connsiteY20" fmla="*/ 38885 h 96452"/>
                  <a:gd name="connsiteX21" fmla="*/ 19313 w 76879"/>
                  <a:gd name="connsiteY21" fmla="*/ 38885 h 96452"/>
                  <a:gd name="connsiteX22" fmla="*/ 19313 w 76879"/>
                  <a:gd name="connsiteY22" fmla="*/ 15339 h 96452"/>
                  <a:gd name="connsiteX23" fmla="*/ 43528 w 76879"/>
                  <a:gd name="connsiteY23" fmla="*/ 15339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879" h="96452">
                    <a:moveTo>
                      <a:pt x="20037" y="96452"/>
                    </a:moveTo>
                    <a:lnTo>
                      <a:pt x="47892" y="96452"/>
                    </a:lnTo>
                    <a:cubicBezTo>
                      <a:pt x="66053" y="96452"/>
                      <a:pt x="76879" y="85589"/>
                      <a:pt x="76879" y="70417"/>
                    </a:cubicBezTo>
                    <a:cubicBezTo>
                      <a:pt x="76879" y="58142"/>
                      <a:pt x="67947" y="47613"/>
                      <a:pt x="58254" y="45181"/>
                    </a:cubicBezTo>
                    <a:cubicBezTo>
                      <a:pt x="66722" y="43045"/>
                      <a:pt x="73537" y="34354"/>
                      <a:pt x="73537" y="23751"/>
                    </a:cubicBezTo>
                    <a:cubicBezTo>
                      <a:pt x="73537" y="9526"/>
                      <a:pt x="63045" y="0"/>
                      <a:pt x="43472" y="0"/>
                    </a:cubicBezTo>
                    <a:lnTo>
                      <a:pt x="20037" y="0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93" y="96452"/>
                    </a:lnTo>
                    <a:lnTo>
                      <a:pt x="20037" y="96452"/>
                    </a:lnTo>
                    <a:close/>
                    <a:moveTo>
                      <a:pt x="42117" y="81893"/>
                    </a:moveTo>
                    <a:lnTo>
                      <a:pt x="19331" y="81893"/>
                    </a:lnTo>
                    <a:lnTo>
                      <a:pt x="19331" y="53908"/>
                    </a:lnTo>
                    <a:lnTo>
                      <a:pt x="41875" y="53908"/>
                    </a:lnTo>
                    <a:cubicBezTo>
                      <a:pt x="49972" y="53908"/>
                      <a:pt x="56861" y="58588"/>
                      <a:pt x="56861" y="67947"/>
                    </a:cubicBezTo>
                    <a:cubicBezTo>
                      <a:pt x="56861" y="75858"/>
                      <a:pt x="50622" y="81893"/>
                      <a:pt x="42117" y="81893"/>
                    </a:cubicBezTo>
                    <a:moveTo>
                      <a:pt x="43528" y="15339"/>
                    </a:moveTo>
                    <a:cubicBezTo>
                      <a:pt x="48857" y="15339"/>
                      <a:pt x="54763" y="20278"/>
                      <a:pt x="54763" y="26759"/>
                    </a:cubicBezTo>
                    <a:cubicBezTo>
                      <a:pt x="54763" y="32534"/>
                      <a:pt x="50622" y="38885"/>
                      <a:pt x="42432" y="38885"/>
                    </a:cubicBezTo>
                    <a:lnTo>
                      <a:pt x="19313" y="38885"/>
                    </a:lnTo>
                    <a:lnTo>
                      <a:pt x="19313" y="15339"/>
                    </a:lnTo>
                    <a:lnTo>
                      <a:pt x="43528" y="15339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26A4FCAC-7C32-4BE8-A350-A5C811A791E6}"/>
                  </a:ext>
                </a:extLst>
              </p:cNvPr>
              <p:cNvSpPr/>
              <p:nvPr/>
            </p:nvSpPr>
            <p:spPr>
              <a:xfrm>
                <a:off x="7487153" y="329883"/>
                <a:ext cx="76155" cy="96470"/>
              </a:xfrm>
              <a:custGeom>
                <a:avLst/>
                <a:gdLst>
                  <a:gd name="connsiteX0" fmla="*/ 58235 w 76155"/>
                  <a:gd name="connsiteY0" fmla="*/ 50287 h 96470"/>
                  <a:gd name="connsiteX1" fmla="*/ 75375 w 76155"/>
                  <a:gd name="connsiteY1" fmla="*/ 26982 h 96470"/>
                  <a:gd name="connsiteX2" fmla="*/ 44011 w 76155"/>
                  <a:gd name="connsiteY2" fmla="*/ 0 h 96470"/>
                  <a:gd name="connsiteX3" fmla="*/ 19536 w 76155"/>
                  <a:gd name="connsiteY3" fmla="*/ 0 h 96470"/>
                  <a:gd name="connsiteX4" fmla="*/ 167 w 76155"/>
                  <a:gd name="connsiteY4" fmla="*/ 0 h 96470"/>
                  <a:gd name="connsiteX5" fmla="*/ 0 w 76155"/>
                  <a:gd name="connsiteY5" fmla="*/ 0 h 96470"/>
                  <a:gd name="connsiteX6" fmla="*/ 0 w 76155"/>
                  <a:gd name="connsiteY6" fmla="*/ 96471 h 96470"/>
                  <a:gd name="connsiteX7" fmla="*/ 19536 w 76155"/>
                  <a:gd name="connsiteY7" fmla="*/ 96471 h 96470"/>
                  <a:gd name="connsiteX8" fmla="*/ 19536 w 76155"/>
                  <a:gd name="connsiteY8" fmla="*/ 58458 h 96470"/>
                  <a:gd name="connsiteX9" fmla="*/ 36100 w 76155"/>
                  <a:gd name="connsiteY9" fmla="*/ 58458 h 96470"/>
                  <a:gd name="connsiteX10" fmla="*/ 53240 w 76155"/>
                  <a:gd name="connsiteY10" fmla="*/ 70510 h 96470"/>
                  <a:gd name="connsiteX11" fmla="*/ 56508 w 76155"/>
                  <a:gd name="connsiteY11" fmla="*/ 96471 h 96470"/>
                  <a:gd name="connsiteX12" fmla="*/ 76155 w 76155"/>
                  <a:gd name="connsiteY12" fmla="*/ 96471 h 96470"/>
                  <a:gd name="connsiteX13" fmla="*/ 72701 w 76155"/>
                  <a:gd name="connsiteY13" fmla="*/ 71123 h 96470"/>
                  <a:gd name="connsiteX14" fmla="*/ 58235 w 76155"/>
                  <a:gd name="connsiteY14" fmla="*/ 50287 h 96470"/>
                  <a:gd name="connsiteX15" fmla="*/ 19517 w 76155"/>
                  <a:gd name="connsiteY15" fmla="*/ 42952 h 96470"/>
                  <a:gd name="connsiteX16" fmla="*/ 19517 w 76155"/>
                  <a:gd name="connsiteY16" fmla="*/ 16731 h 96470"/>
                  <a:gd name="connsiteX17" fmla="*/ 43008 w 76155"/>
                  <a:gd name="connsiteY17" fmla="*/ 16731 h 96470"/>
                  <a:gd name="connsiteX18" fmla="*/ 56230 w 76155"/>
                  <a:gd name="connsiteY18" fmla="*/ 29898 h 96470"/>
                  <a:gd name="connsiteX19" fmla="*/ 43602 w 76155"/>
                  <a:gd name="connsiteY19" fmla="*/ 42952 h 96470"/>
                  <a:gd name="connsiteX20" fmla="*/ 19517 w 76155"/>
                  <a:gd name="connsiteY20" fmla="*/ 4295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155" h="96470">
                    <a:moveTo>
                      <a:pt x="58235" y="50287"/>
                    </a:moveTo>
                    <a:cubicBezTo>
                      <a:pt x="66480" y="47780"/>
                      <a:pt x="75375" y="40352"/>
                      <a:pt x="75375" y="26982"/>
                    </a:cubicBezTo>
                    <a:cubicBezTo>
                      <a:pt x="75375" y="9786"/>
                      <a:pt x="63751" y="0"/>
                      <a:pt x="44011" y="0"/>
                    </a:cubicBezTo>
                    <a:lnTo>
                      <a:pt x="19536" y="0"/>
                    </a:lnTo>
                    <a:lnTo>
                      <a:pt x="167" y="0"/>
                    </a:lnTo>
                    <a:lnTo>
                      <a:pt x="0" y="0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19536" y="58458"/>
                    </a:lnTo>
                    <a:lnTo>
                      <a:pt x="36100" y="58458"/>
                    </a:lnTo>
                    <a:cubicBezTo>
                      <a:pt x="46109" y="58458"/>
                      <a:pt x="51587" y="63639"/>
                      <a:pt x="53240" y="70510"/>
                    </a:cubicBezTo>
                    <a:cubicBezTo>
                      <a:pt x="55023" y="78124"/>
                      <a:pt x="54577" y="89433"/>
                      <a:pt x="56508" y="96471"/>
                    </a:cubicBezTo>
                    <a:lnTo>
                      <a:pt x="76155" y="96471"/>
                    </a:lnTo>
                    <a:cubicBezTo>
                      <a:pt x="74261" y="89080"/>
                      <a:pt x="73147" y="79033"/>
                      <a:pt x="72701" y="71123"/>
                    </a:cubicBezTo>
                    <a:cubicBezTo>
                      <a:pt x="71977" y="58012"/>
                      <a:pt x="65088" y="52831"/>
                      <a:pt x="58235" y="50287"/>
                    </a:cubicBezTo>
                    <a:moveTo>
                      <a:pt x="19517" y="42952"/>
                    </a:moveTo>
                    <a:lnTo>
                      <a:pt x="19517" y="16731"/>
                    </a:lnTo>
                    <a:lnTo>
                      <a:pt x="43008" y="16731"/>
                    </a:lnTo>
                    <a:cubicBezTo>
                      <a:pt x="50937" y="16731"/>
                      <a:pt x="56230" y="22265"/>
                      <a:pt x="56230" y="29898"/>
                    </a:cubicBezTo>
                    <a:cubicBezTo>
                      <a:pt x="56230" y="35227"/>
                      <a:pt x="51550" y="42952"/>
                      <a:pt x="43602" y="42952"/>
                    </a:cubicBezTo>
                    <a:lnTo>
                      <a:pt x="19517" y="429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F88C0AAA-B7F8-45F3-B1EB-D71938CD953B}"/>
                  </a:ext>
                </a:extLst>
              </p:cNvPr>
              <p:cNvSpPr/>
              <p:nvPr/>
            </p:nvSpPr>
            <p:spPr>
              <a:xfrm>
                <a:off x="7188679" y="330013"/>
                <a:ext cx="65013" cy="96470"/>
              </a:xfrm>
              <a:custGeom>
                <a:avLst/>
                <a:gdLst>
                  <a:gd name="connsiteX0" fmla="*/ 19536 w 65013"/>
                  <a:gd name="connsiteY0" fmla="*/ 0 h 96470"/>
                  <a:gd name="connsiteX1" fmla="*/ 0 w 65013"/>
                  <a:gd name="connsiteY1" fmla="*/ 0 h 96470"/>
                  <a:gd name="connsiteX2" fmla="*/ 0 w 65013"/>
                  <a:gd name="connsiteY2" fmla="*/ 79702 h 96470"/>
                  <a:gd name="connsiteX3" fmla="*/ 0 w 65013"/>
                  <a:gd name="connsiteY3" fmla="*/ 96471 h 96470"/>
                  <a:gd name="connsiteX4" fmla="*/ 19536 w 65013"/>
                  <a:gd name="connsiteY4" fmla="*/ 96471 h 96470"/>
                  <a:gd name="connsiteX5" fmla="*/ 65013 w 65013"/>
                  <a:gd name="connsiteY5" fmla="*/ 96471 h 96470"/>
                  <a:gd name="connsiteX6" fmla="*/ 65013 w 65013"/>
                  <a:gd name="connsiteY6" fmla="*/ 79702 h 96470"/>
                  <a:gd name="connsiteX7" fmla="*/ 19536 w 65013"/>
                  <a:gd name="connsiteY7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013" h="96470">
                    <a:moveTo>
                      <a:pt x="19536" y="0"/>
                    </a:moveTo>
                    <a:lnTo>
                      <a:pt x="0" y="0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65013" y="96471"/>
                    </a:lnTo>
                    <a:lnTo>
                      <a:pt x="65013" y="79702"/>
                    </a:lnTo>
                    <a:lnTo>
                      <a:pt x="19536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B4AEF7CE-8DF7-4FAA-BE5B-0C51890F83FD}"/>
                  </a:ext>
                </a:extLst>
              </p:cNvPr>
              <p:cNvSpPr/>
              <p:nvPr/>
            </p:nvSpPr>
            <p:spPr>
              <a:xfrm>
                <a:off x="7304667" y="214508"/>
                <a:ext cx="77882" cy="101874"/>
              </a:xfrm>
              <a:custGeom>
                <a:avLst/>
                <a:gdLst>
                  <a:gd name="connsiteX0" fmla="*/ 33054 w 77882"/>
                  <a:gd name="connsiteY0" fmla="*/ 58644 h 101874"/>
                  <a:gd name="connsiteX1" fmla="*/ 57604 w 77882"/>
                  <a:gd name="connsiteY1" fmla="*/ 73611 h 101874"/>
                  <a:gd name="connsiteX2" fmla="*/ 38328 w 77882"/>
                  <a:gd name="connsiteY2" fmla="*/ 85923 h 101874"/>
                  <a:gd name="connsiteX3" fmla="*/ 18718 w 77882"/>
                  <a:gd name="connsiteY3" fmla="*/ 69767 h 101874"/>
                  <a:gd name="connsiteX4" fmla="*/ 0 w 77882"/>
                  <a:gd name="connsiteY4" fmla="*/ 69767 h 101874"/>
                  <a:gd name="connsiteX5" fmla="*/ 39201 w 77882"/>
                  <a:gd name="connsiteY5" fmla="*/ 101874 h 101874"/>
                  <a:gd name="connsiteX6" fmla="*/ 77882 w 77882"/>
                  <a:gd name="connsiteY6" fmla="*/ 71290 h 101874"/>
                  <a:gd name="connsiteX7" fmla="*/ 50083 w 77882"/>
                  <a:gd name="connsiteY7" fmla="*/ 42952 h 101874"/>
                  <a:gd name="connsiteX8" fmla="*/ 21207 w 77882"/>
                  <a:gd name="connsiteY8" fmla="*/ 28041 h 101874"/>
                  <a:gd name="connsiteX9" fmla="*/ 38495 w 77882"/>
                  <a:gd name="connsiteY9" fmla="*/ 16174 h 101874"/>
                  <a:gd name="connsiteX10" fmla="*/ 56025 w 77882"/>
                  <a:gd name="connsiteY10" fmla="*/ 30900 h 101874"/>
                  <a:gd name="connsiteX11" fmla="*/ 74930 w 77882"/>
                  <a:gd name="connsiteY11" fmla="*/ 30900 h 101874"/>
                  <a:gd name="connsiteX12" fmla="*/ 37753 w 77882"/>
                  <a:gd name="connsiteY12" fmla="*/ 0 h 101874"/>
                  <a:gd name="connsiteX13" fmla="*/ 1671 w 77882"/>
                  <a:gd name="connsiteY13" fmla="*/ 29285 h 101874"/>
                  <a:gd name="connsiteX14" fmla="*/ 33054 w 77882"/>
                  <a:gd name="connsiteY14" fmla="*/ 58644 h 10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882" h="101874">
                    <a:moveTo>
                      <a:pt x="33054" y="58644"/>
                    </a:moveTo>
                    <a:cubicBezTo>
                      <a:pt x="48727" y="61374"/>
                      <a:pt x="57604" y="64252"/>
                      <a:pt x="57604" y="73611"/>
                    </a:cubicBezTo>
                    <a:cubicBezTo>
                      <a:pt x="57604" y="79925"/>
                      <a:pt x="51364" y="85923"/>
                      <a:pt x="38328" y="85923"/>
                    </a:cubicBezTo>
                    <a:cubicBezTo>
                      <a:pt x="25367" y="85923"/>
                      <a:pt x="18718" y="78551"/>
                      <a:pt x="18718" y="69767"/>
                    </a:cubicBezTo>
                    <a:lnTo>
                      <a:pt x="0" y="69767"/>
                    </a:lnTo>
                    <a:cubicBezTo>
                      <a:pt x="0" y="86554"/>
                      <a:pt x="10845" y="101874"/>
                      <a:pt x="39201" y="101874"/>
                    </a:cubicBezTo>
                    <a:cubicBezTo>
                      <a:pt x="66183" y="101874"/>
                      <a:pt x="77882" y="87613"/>
                      <a:pt x="77882" y="71290"/>
                    </a:cubicBezTo>
                    <a:cubicBezTo>
                      <a:pt x="77882" y="56081"/>
                      <a:pt x="67892" y="46462"/>
                      <a:pt x="50083" y="42952"/>
                    </a:cubicBezTo>
                    <a:cubicBezTo>
                      <a:pt x="32980" y="39591"/>
                      <a:pt x="21207" y="38885"/>
                      <a:pt x="21207" y="28041"/>
                    </a:cubicBezTo>
                    <a:cubicBezTo>
                      <a:pt x="21207" y="20594"/>
                      <a:pt x="28022" y="16174"/>
                      <a:pt x="38495" y="16174"/>
                    </a:cubicBezTo>
                    <a:cubicBezTo>
                      <a:pt x="49637" y="16174"/>
                      <a:pt x="56025" y="21652"/>
                      <a:pt x="56025" y="30900"/>
                    </a:cubicBezTo>
                    <a:lnTo>
                      <a:pt x="74930" y="30900"/>
                    </a:lnTo>
                    <a:cubicBezTo>
                      <a:pt x="74930" y="15673"/>
                      <a:pt x="63398" y="0"/>
                      <a:pt x="37753" y="0"/>
                    </a:cubicBezTo>
                    <a:cubicBezTo>
                      <a:pt x="20037" y="0"/>
                      <a:pt x="1671" y="10213"/>
                      <a:pt x="1671" y="29285"/>
                    </a:cubicBezTo>
                    <a:cubicBezTo>
                      <a:pt x="1690" y="45292"/>
                      <a:pt x="13463" y="55208"/>
                      <a:pt x="33054" y="58644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BB227440-F9B8-43B1-BFCF-9F4A97E10461}"/>
                  </a:ext>
                </a:extLst>
              </p:cNvPr>
              <p:cNvSpPr/>
              <p:nvPr/>
            </p:nvSpPr>
            <p:spPr>
              <a:xfrm>
                <a:off x="7576605" y="214508"/>
                <a:ext cx="77919" cy="101874"/>
              </a:xfrm>
              <a:custGeom>
                <a:avLst/>
                <a:gdLst>
                  <a:gd name="connsiteX0" fmla="*/ 33092 w 77919"/>
                  <a:gd name="connsiteY0" fmla="*/ 58644 h 101874"/>
                  <a:gd name="connsiteX1" fmla="*/ 57622 w 77919"/>
                  <a:gd name="connsiteY1" fmla="*/ 73611 h 101874"/>
                  <a:gd name="connsiteX2" fmla="*/ 38384 w 77919"/>
                  <a:gd name="connsiteY2" fmla="*/ 85923 h 101874"/>
                  <a:gd name="connsiteX3" fmla="*/ 18718 w 77919"/>
                  <a:gd name="connsiteY3" fmla="*/ 69767 h 101874"/>
                  <a:gd name="connsiteX4" fmla="*/ 0 w 77919"/>
                  <a:gd name="connsiteY4" fmla="*/ 69767 h 101874"/>
                  <a:gd name="connsiteX5" fmla="*/ 39220 w 77919"/>
                  <a:gd name="connsiteY5" fmla="*/ 101874 h 101874"/>
                  <a:gd name="connsiteX6" fmla="*/ 77919 w 77919"/>
                  <a:gd name="connsiteY6" fmla="*/ 71290 h 101874"/>
                  <a:gd name="connsiteX7" fmla="*/ 50120 w 77919"/>
                  <a:gd name="connsiteY7" fmla="*/ 42952 h 101874"/>
                  <a:gd name="connsiteX8" fmla="*/ 21263 w 77919"/>
                  <a:gd name="connsiteY8" fmla="*/ 28041 h 101874"/>
                  <a:gd name="connsiteX9" fmla="*/ 38551 w 77919"/>
                  <a:gd name="connsiteY9" fmla="*/ 16174 h 101874"/>
                  <a:gd name="connsiteX10" fmla="*/ 56081 w 77919"/>
                  <a:gd name="connsiteY10" fmla="*/ 30900 h 101874"/>
                  <a:gd name="connsiteX11" fmla="*/ 74967 w 77919"/>
                  <a:gd name="connsiteY11" fmla="*/ 30900 h 101874"/>
                  <a:gd name="connsiteX12" fmla="*/ 37771 w 77919"/>
                  <a:gd name="connsiteY12" fmla="*/ 0 h 101874"/>
                  <a:gd name="connsiteX13" fmla="*/ 1727 w 77919"/>
                  <a:gd name="connsiteY13" fmla="*/ 29285 h 101874"/>
                  <a:gd name="connsiteX14" fmla="*/ 33092 w 77919"/>
                  <a:gd name="connsiteY14" fmla="*/ 58644 h 10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919" h="101874">
                    <a:moveTo>
                      <a:pt x="33092" y="58644"/>
                    </a:moveTo>
                    <a:cubicBezTo>
                      <a:pt x="48746" y="61374"/>
                      <a:pt x="57622" y="64252"/>
                      <a:pt x="57622" y="73611"/>
                    </a:cubicBezTo>
                    <a:cubicBezTo>
                      <a:pt x="57622" y="79925"/>
                      <a:pt x="51383" y="85923"/>
                      <a:pt x="38384" y="85923"/>
                    </a:cubicBezTo>
                    <a:cubicBezTo>
                      <a:pt x="25385" y="85923"/>
                      <a:pt x="18718" y="78551"/>
                      <a:pt x="18718" y="69767"/>
                    </a:cubicBezTo>
                    <a:lnTo>
                      <a:pt x="0" y="69767"/>
                    </a:lnTo>
                    <a:cubicBezTo>
                      <a:pt x="0" y="86554"/>
                      <a:pt x="10882" y="101874"/>
                      <a:pt x="39220" y="101874"/>
                    </a:cubicBezTo>
                    <a:cubicBezTo>
                      <a:pt x="66220" y="101874"/>
                      <a:pt x="77919" y="87613"/>
                      <a:pt x="77919" y="71290"/>
                    </a:cubicBezTo>
                    <a:cubicBezTo>
                      <a:pt x="77919" y="56081"/>
                      <a:pt x="67947" y="46462"/>
                      <a:pt x="50120" y="42952"/>
                    </a:cubicBezTo>
                    <a:cubicBezTo>
                      <a:pt x="33017" y="39591"/>
                      <a:pt x="21263" y="38885"/>
                      <a:pt x="21263" y="28041"/>
                    </a:cubicBezTo>
                    <a:cubicBezTo>
                      <a:pt x="21263" y="20594"/>
                      <a:pt x="28059" y="16174"/>
                      <a:pt x="38551" y="16174"/>
                    </a:cubicBezTo>
                    <a:cubicBezTo>
                      <a:pt x="49675" y="16174"/>
                      <a:pt x="56081" y="21652"/>
                      <a:pt x="56081" y="30900"/>
                    </a:cubicBezTo>
                    <a:lnTo>
                      <a:pt x="74967" y="30900"/>
                    </a:lnTo>
                    <a:cubicBezTo>
                      <a:pt x="74967" y="15673"/>
                      <a:pt x="63416" y="0"/>
                      <a:pt x="37771" y="0"/>
                    </a:cubicBezTo>
                    <a:cubicBezTo>
                      <a:pt x="20074" y="0"/>
                      <a:pt x="1727" y="10213"/>
                      <a:pt x="1727" y="29285"/>
                    </a:cubicBezTo>
                    <a:cubicBezTo>
                      <a:pt x="1708" y="45292"/>
                      <a:pt x="13519" y="55208"/>
                      <a:pt x="33092" y="58644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9CB0E268-12EE-4846-9E00-B242C2C8B894}"/>
                  </a:ext>
                </a:extLst>
              </p:cNvPr>
              <p:cNvSpPr/>
              <p:nvPr/>
            </p:nvSpPr>
            <p:spPr>
              <a:xfrm>
                <a:off x="7331018" y="327655"/>
                <a:ext cx="86052" cy="100890"/>
              </a:xfrm>
              <a:custGeom>
                <a:avLst/>
                <a:gdLst>
                  <a:gd name="connsiteX0" fmla="*/ 44995 w 86052"/>
                  <a:gd name="connsiteY0" fmla="*/ 83899 h 100890"/>
                  <a:gd name="connsiteX1" fmla="*/ 20111 w 86052"/>
                  <a:gd name="connsiteY1" fmla="*/ 50176 h 100890"/>
                  <a:gd name="connsiteX2" fmla="*/ 44995 w 86052"/>
                  <a:gd name="connsiteY2" fmla="*/ 16416 h 100890"/>
                  <a:gd name="connsiteX3" fmla="*/ 65719 w 86052"/>
                  <a:gd name="connsiteY3" fmla="*/ 32943 h 100890"/>
                  <a:gd name="connsiteX4" fmla="*/ 85923 w 86052"/>
                  <a:gd name="connsiteY4" fmla="*/ 32943 h 100890"/>
                  <a:gd name="connsiteX5" fmla="*/ 44456 w 86052"/>
                  <a:gd name="connsiteY5" fmla="*/ 0 h 100890"/>
                  <a:gd name="connsiteX6" fmla="*/ 0 w 86052"/>
                  <a:gd name="connsiteY6" fmla="*/ 50454 h 100890"/>
                  <a:gd name="connsiteX7" fmla="*/ 44456 w 86052"/>
                  <a:gd name="connsiteY7" fmla="*/ 100890 h 100890"/>
                  <a:gd name="connsiteX8" fmla="*/ 86053 w 86052"/>
                  <a:gd name="connsiteY8" fmla="*/ 66833 h 100890"/>
                  <a:gd name="connsiteX9" fmla="*/ 65719 w 86052"/>
                  <a:gd name="connsiteY9" fmla="*/ 66833 h 100890"/>
                  <a:gd name="connsiteX10" fmla="*/ 44995 w 86052"/>
                  <a:gd name="connsiteY10" fmla="*/ 83899 h 10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052" h="100890">
                    <a:moveTo>
                      <a:pt x="44995" y="83899"/>
                    </a:moveTo>
                    <a:cubicBezTo>
                      <a:pt x="29285" y="83899"/>
                      <a:pt x="20111" y="68523"/>
                      <a:pt x="20111" y="50176"/>
                    </a:cubicBezTo>
                    <a:cubicBezTo>
                      <a:pt x="20111" y="31829"/>
                      <a:pt x="28988" y="16416"/>
                      <a:pt x="44995" y="16416"/>
                    </a:cubicBezTo>
                    <a:cubicBezTo>
                      <a:pt x="56917" y="16416"/>
                      <a:pt x="63063" y="23844"/>
                      <a:pt x="65719" y="32943"/>
                    </a:cubicBezTo>
                    <a:lnTo>
                      <a:pt x="85923" y="32943"/>
                    </a:lnTo>
                    <a:cubicBezTo>
                      <a:pt x="82618" y="14039"/>
                      <a:pt x="67854" y="0"/>
                      <a:pt x="44456" y="0"/>
                    </a:cubicBezTo>
                    <a:cubicBezTo>
                      <a:pt x="14949" y="0"/>
                      <a:pt x="0" y="22600"/>
                      <a:pt x="0" y="50454"/>
                    </a:cubicBezTo>
                    <a:cubicBezTo>
                      <a:pt x="0" y="78309"/>
                      <a:pt x="15543" y="100890"/>
                      <a:pt x="44456" y="100890"/>
                    </a:cubicBezTo>
                    <a:cubicBezTo>
                      <a:pt x="67576" y="100890"/>
                      <a:pt x="83193" y="87408"/>
                      <a:pt x="86053" y="66833"/>
                    </a:cubicBezTo>
                    <a:lnTo>
                      <a:pt x="65719" y="66833"/>
                    </a:lnTo>
                    <a:cubicBezTo>
                      <a:pt x="63063" y="76527"/>
                      <a:pt x="56713" y="83899"/>
                      <a:pt x="44995" y="83899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9EC7AB5B-DAD6-40E6-939A-D9F2444BE0A6}"/>
                  </a:ext>
                </a:extLst>
              </p:cNvPr>
              <p:cNvSpPr/>
              <p:nvPr/>
            </p:nvSpPr>
            <p:spPr>
              <a:xfrm>
                <a:off x="7592463" y="327655"/>
                <a:ext cx="86052" cy="100890"/>
              </a:xfrm>
              <a:custGeom>
                <a:avLst/>
                <a:gdLst>
                  <a:gd name="connsiteX0" fmla="*/ 44976 w 86052"/>
                  <a:gd name="connsiteY0" fmla="*/ 83899 h 100890"/>
                  <a:gd name="connsiteX1" fmla="*/ 20111 w 86052"/>
                  <a:gd name="connsiteY1" fmla="*/ 50176 h 100890"/>
                  <a:gd name="connsiteX2" fmla="*/ 44976 w 86052"/>
                  <a:gd name="connsiteY2" fmla="*/ 16416 h 100890"/>
                  <a:gd name="connsiteX3" fmla="*/ 65682 w 86052"/>
                  <a:gd name="connsiteY3" fmla="*/ 32943 h 100890"/>
                  <a:gd name="connsiteX4" fmla="*/ 85923 w 86052"/>
                  <a:gd name="connsiteY4" fmla="*/ 32943 h 100890"/>
                  <a:gd name="connsiteX5" fmla="*/ 44419 w 86052"/>
                  <a:gd name="connsiteY5" fmla="*/ 0 h 100890"/>
                  <a:gd name="connsiteX6" fmla="*/ 0 w 86052"/>
                  <a:gd name="connsiteY6" fmla="*/ 50454 h 100890"/>
                  <a:gd name="connsiteX7" fmla="*/ 44419 w 86052"/>
                  <a:gd name="connsiteY7" fmla="*/ 100890 h 100890"/>
                  <a:gd name="connsiteX8" fmla="*/ 86053 w 86052"/>
                  <a:gd name="connsiteY8" fmla="*/ 66833 h 100890"/>
                  <a:gd name="connsiteX9" fmla="*/ 65682 w 86052"/>
                  <a:gd name="connsiteY9" fmla="*/ 66833 h 100890"/>
                  <a:gd name="connsiteX10" fmla="*/ 44976 w 86052"/>
                  <a:gd name="connsiteY10" fmla="*/ 83899 h 10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052" h="100890">
                    <a:moveTo>
                      <a:pt x="44976" y="83899"/>
                    </a:moveTo>
                    <a:cubicBezTo>
                      <a:pt x="29285" y="83899"/>
                      <a:pt x="20111" y="68523"/>
                      <a:pt x="20111" y="50176"/>
                    </a:cubicBezTo>
                    <a:cubicBezTo>
                      <a:pt x="20111" y="31829"/>
                      <a:pt x="28950" y="16416"/>
                      <a:pt x="44976" y="16416"/>
                    </a:cubicBezTo>
                    <a:cubicBezTo>
                      <a:pt x="56935" y="16416"/>
                      <a:pt x="63045" y="23844"/>
                      <a:pt x="65682" y="32943"/>
                    </a:cubicBezTo>
                    <a:lnTo>
                      <a:pt x="85923" y="32943"/>
                    </a:lnTo>
                    <a:cubicBezTo>
                      <a:pt x="82618" y="14039"/>
                      <a:pt x="67817" y="0"/>
                      <a:pt x="44419" y="0"/>
                    </a:cubicBezTo>
                    <a:cubicBezTo>
                      <a:pt x="14930" y="0"/>
                      <a:pt x="0" y="22600"/>
                      <a:pt x="0" y="50454"/>
                    </a:cubicBezTo>
                    <a:cubicBezTo>
                      <a:pt x="0" y="78309"/>
                      <a:pt x="15524" y="100890"/>
                      <a:pt x="44419" y="100890"/>
                    </a:cubicBezTo>
                    <a:cubicBezTo>
                      <a:pt x="67576" y="100890"/>
                      <a:pt x="83175" y="87408"/>
                      <a:pt x="86053" y="66833"/>
                    </a:cubicBezTo>
                    <a:lnTo>
                      <a:pt x="65682" y="66833"/>
                    </a:lnTo>
                    <a:cubicBezTo>
                      <a:pt x="63045" y="76527"/>
                      <a:pt x="56694" y="83899"/>
                      <a:pt x="44976" y="83899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81" name="Title">
            <a:extLst>
              <a:ext uri="{FF2B5EF4-FFF2-40B4-BE49-F238E27FC236}">
                <a16:creationId xmlns:a16="http://schemas.microsoft.com/office/drawing/2014/main" id="{B87347C6-8213-4470-9B1F-953BD504C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848" y="1"/>
            <a:ext cx="6570000" cy="688436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82" name="Section Number Placeholder">
            <a:extLst>
              <a:ext uri="{FF2B5EF4-FFF2-40B4-BE49-F238E27FC236}">
                <a16:creationId xmlns:a16="http://schemas.microsoft.com/office/drawing/2014/main" id="{4AEA3822-EEE8-4C12-8C85-D279820B72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-1"/>
            <a:ext cx="1175657" cy="691200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2800" b="1" spc="10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kumimoji="1" lang="en-US" altLang="ja-JP"/>
              <a:t>#</a:t>
            </a:r>
            <a:endParaRPr kumimoji="1" lang="ja-JP" altLang="en-US"/>
          </a:p>
        </p:txBody>
      </p:sp>
      <p:sp>
        <p:nvSpPr>
          <p:cNvPr id="78" name="Section Title Placeholder">
            <a:extLst>
              <a:ext uri="{FF2B5EF4-FFF2-40B4-BE49-F238E27FC236}">
                <a16:creationId xmlns:a16="http://schemas.microsoft.com/office/drawing/2014/main" id="{25D9685A-FFF4-42A4-BB9A-20FC857971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34595" y="6541200"/>
            <a:ext cx="2974148" cy="266937"/>
          </a:xfr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30000"/>
              </a:lnSpc>
              <a:buNone/>
              <a:defRPr sz="1000" b="0" spc="300">
                <a:solidFill>
                  <a:srgbClr val="000000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kumimoji="1" lang="en-US" altLang="ja-JP"/>
              <a:t>Section title</a:t>
            </a:r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6F753E1F-B0CE-4363-8B58-47A08228E48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ja-JP" altLang="en-US" sz="500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78C4D2F9-7865-49E6-84FE-CCD66435CCE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F81DAB36-C062-43CE-91BF-F2CEE7AEBF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E309D18-5CEC-4165-B971-DC4DA761F26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6786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">
            <a:extLst>
              <a:ext uri="{FF2B5EF4-FFF2-40B4-BE49-F238E27FC236}">
                <a16:creationId xmlns:a16="http://schemas.microsoft.com/office/drawing/2014/main" id="{1D4191AA-A56C-41C2-9541-664D7FEAAA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" y="4"/>
            <a:ext cx="9143996" cy="6857997"/>
          </a:xfrm>
          <a:custGeom>
            <a:avLst/>
            <a:gdLst>
              <a:gd name="connsiteX0" fmla="*/ 0 w 9143996"/>
              <a:gd name="connsiteY0" fmla="*/ 0 h 6857997"/>
              <a:gd name="connsiteX1" fmla="*/ 9143996 w 9143996"/>
              <a:gd name="connsiteY1" fmla="*/ 0 h 6857997"/>
              <a:gd name="connsiteX2" fmla="*/ 9143996 w 9143996"/>
              <a:gd name="connsiteY2" fmla="*/ 6857997 h 6857997"/>
              <a:gd name="connsiteX3" fmla="*/ 8670127 w 9143996"/>
              <a:gd name="connsiteY3" fmla="*/ 6857997 h 6857997"/>
              <a:gd name="connsiteX4" fmla="*/ 8637896 w 9143996"/>
              <a:gd name="connsiteY4" fmla="*/ 6857997 h 6857997"/>
              <a:gd name="connsiteX5" fmla="*/ 8569598 w 9143996"/>
              <a:gd name="connsiteY5" fmla="*/ 6857997 h 6857997"/>
              <a:gd name="connsiteX6" fmla="*/ 8569598 w 9143996"/>
              <a:gd name="connsiteY6" fmla="*/ 6587997 h 6857997"/>
              <a:gd name="connsiteX7" fmla="*/ 8558798 w 9143996"/>
              <a:gd name="connsiteY7" fmla="*/ 6587997 h 6857997"/>
              <a:gd name="connsiteX8" fmla="*/ 8558798 w 9143996"/>
              <a:gd name="connsiteY8" fmla="*/ 6857997 h 6857997"/>
              <a:gd name="connsiteX9" fmla="*/ 8549996 w 9143996"/>
              <a:gd name="connsiteY9" fmla="*/ 6857997 h 6857997"/>
              <a:gd name="connsiteX10" fmla="*/ 8470896 w 9143996"/>
              <a:gd name="connsiteY10" fmla="*/ 6857997 h 6857997"/>
              <a:gd name="connsiteX11" fmla="*/ 8351040 w 9143996"/>
              <a:gd name="connsiteY11" fmla="*/ 6857997 h 6857997"/>
              <a:gd name="connsiteX12" fmla="*/ 0 w 9143996"/>
              <a:gd name="connsiteY12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3996" h="6857997">
                <a:moveTo>
                  <a:pt x="0" y="0"/>
                </a:moveTo>
                <a:lnTo>
                  <a:pt x="9143996" y="0"/>
                </a:lnTo>
                <a:lnTo>
                  <a:pt x="9143996" y="6857997"/>
                </a:lnTo>
                <a:lnTo>
                  <a:pt x="8670127" y="6857997"/>
                </a:lnTo>
                <a:lnTo>
                  <a:pt x="8637896" y="6857997"/>
                </a:lnTo>
                <a:lnTo>
                  <a:pt x="8569598" y="6857997"/>
                </a:lnTo>
                <a:lnTo>
                  <a:pt x="8569598" y="6587997"/>
                </a:lnTo>
                <a:lnTo>
                  <a:pt x="8558798" y="6587997"/>
                </a:lnTo>
                <a:lnTo>
                  <a:pt x="8558798" y="6857997"/>
                </a:lnTo>
                <a:lnTo>
                  <a:pt x="8549996" y="6857997"/>
                </a:lnTo>
                <a:lnTo>
                  <a:pt x="8470896" y="6857997"/>
                </a:lnTo>
                <a:lnTo>
                  <a:pt x="8351040" y="6857997"/>
                </a:lnTo>
                <a:lnTo>
                  <a:pt x="0" y="68579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kumimoji="1" lang="ja-JP" altLang="en-US"/>
          </a:p>
        </p:txBody>
      </p:sp>
      <p:sp>
        <p:nvSpPr>
          <p:cNvPr id="13" name="Slide Number Divider with 0.1pt Outline">
            <a:extLst>
              <a:ext uri="{FF2B5EF4-FFF2-40B4-BE49-F238E27FC236}">
                <a16:creationId xmlns:a16="http://schemas.microsoft.com/office/drawing/2014/main" id="{10A49DF5-DF55-44F8-B6D4-BDA9284B61BD}"/>
              </a:ext>
            </a:extLst>
          </p:cNvPr>
          <p:cNvSpPr/>
          <p:nvPr userDrawn="1"/>
        </p:nvSpPr>
        <p:spPr>
          <a:xfrm>
            <a:off x="8558802" y="6588000"/>
            <a:ext cx="10800" cy="270535"/>
          </a:xfrm>
          <a:prstGeom prst="rect">
            <a:avLst/>
          </a:prstGeom>
          <a:solidFill>
            <a:srgbClr val="000000"/>
          </a:solidFill>
          <a:ln w="127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 dirty="0"/>
          </a:p>
        </p:txBody>
      </p:sp>
      <p:sp>
        <p:nvSpPr>
          <p:cNvPr id="44" name="Copyright">
            <a:extLst>
              <a:ext uri="{FF2B5EF4-FFF2-40B4-BE49-F238E27FC236}">
                <a16:creationId xmlns:a16="http://schemas.microsoft.com/office/drawing/2014/main" id="{F551E8E3-AC5F-4B7F-9DCD-2460A8E9D98C}"/>
              </a:ext>
            </a:extLst>
          </p:cNvPr>
          <p:cNvSpPr txBox="1"/>
          <p:nvPr userDrawn="1"/>
        </p:nvSpPr>
        <p:spPr>
          <a:xfrm>
            <a:off x="180975" y="6645600"/>
            <a:ext cx="1292225" cy="107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600" dirty="0">
                <a:solidFill>
                  <a:srgbClr val="000000"/>
                </a:solidFill>
              </a:rPr>
              <a:t>©Mitsubishi</a:t>
            </a:r>
            <a:r>
              <a:rPr kumimoji="1" lang="ja-JP" altLang="en-US" sz="600" dirty="0">
                <a:solidFill>
                  <a:srgbClr val="000000"/>
                </a:solidFill>
              </a:rPr>
              <a:t> </a:t>
            </a:r>
            <a:r>
              <a:rPr kumimoji="1" lang="en-US" altLang="ja-JP" sz="600" dirty="0">
                <a:solidFill>
                  <a:srgbClr val="000000"/>
                </a:solidFill>
              </a:rPr>
              <a:t>Electric</a:t>
            </a:r>
            <a:r>
              <a:rPr kumimoji="1" lang="ja-JP" altLang="en-US" sz="600" dirty="0">
                <a:solidFill>
                  <a:srgbClr val="000000"/>
                </a:solidFill>
              </a:rPr>
              <a:t> </a:t>
            </a:r>
            <a:r>
              <a:rPr kumimoji="1" lang="en-US" altLang="ja-JP" sz="600" dirty="0">
                <a:solidFill>
                  <a:srgbClr val="000000"/>
                </a:solidFill>
              </a:rPr>
              <a:t>Corporation</a:t>
            </a:r>
            <a:endParaRPr kumimoji="1" lang="ja-JP" altLang="en-US" sz="600" dirty="0">
              <a:solidFill>
                <a:srgbClr val="000000"/>
              </a:solidFill>
            </a:endParaRPr>
          </a:p>
        </p:txBody>
      </p:sp>
      <p:sp>
        <p:nvSpPr>
          <p:cNvPr id="23" name="Section Title Placeholder">
            <a:extLst>
              <a:ext uri="{FF2B5EF4-FFF2-40B4-BE49-F238E27FC236}">
                <a16:creationId xmlns:a16="http://schemas.microsoft.com/office/drawing/2014/main" id="{1CD71CE5-C640-45C3-B19E-C52897ECAC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34595" y="6541200"/>
            <a:ext cx="2974148" cy="266937"/>
          </a:xfr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30000"/>
              </a:lnSpc>
              <a:buNone/>
              <a:defRPr sz="1000" b="0" spc="300">
                <a:solidFill>
                  <a:srgbClr val="000000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kumimoji="1" lang="en-US" altLang="ja-JP"/>
              <a:t>Section title</a:t>
            </a:r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C8097814-2781-4CD6-9D16-9A5EC733BB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ja-JP" altLang="en-US" sz="500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C981F597-59AF-466E-8660-9FD46CA8D63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BAC40CF8-4853-4861-859E-A0D84EADAB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E309D18-5CEC-4165-B971-DC4DA761F26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026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4EADCCA9-451D-4201-8B13-1624A250D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848" y="1"/>
            <a:ext cx="6570000" cy="688436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31642" y="1056386"/>
            <a:ext cx="3927185" cy="5433661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785173" y="1056386"/>
            <a:ext cx="3927185" cy="5433661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lang="en-US"/>
          </a:p>
        </p:txBody>
      </p:sp>
      <p:sp>
        <p:nvSpPr>
          <p:cNvPr id="14" name="Section Number Placeholder">
            <a:extLst>
              <a:ext uri="{FF2B5EF4-FFF2-40B4-BE49-F238E27FC236}">
                <a16:creationId xmlns:a16="http://schemas.microsoft.com/office/drawing/2014/main" id="{2517ACE3-BB28-4D3B-8C01-24E8DAF1EA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-1"/>
            <a:ext cx="1175657" cy="691200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2800" b="1" spc="10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kumimoji="1" lang="en-US" altLang="ja-JP"/>
              <a:t>#</a:t>
            </a:r>
            <a:endParaRPr kumimoji="1" lang="ja-JP" altLang="en-US"/>
          </a:p>
        </p:txBody>
      </p:sp>
      <p:sp>
        <p:nvSpPr>
          <p:cNvPr id="25" name="Section Title Placeholder">
            <a:extLst>
              <a:ext uri="{FF2B5EF4-FFF2-40B4-BE49-F238E27FC236}">
                <a16:creationId xmlns:a16="http://schemas.microsoft.com/office/drawing/2014/main" id="{9CB7BC2D-1C6F-42C2-9A0B-46D9218B09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34595" y="6541200"/>
            <a:ext cx="2974148" cy="266937"/>
          </a:xfr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30000"/>
              </a:lnSpc>
              <a:buNone/>
              <a:defRPr sz="1000" b="0" spc="300">
                <a:solidFill>
                  <a:srgbClr val="666666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kumimoji="1" lang="en-US" altLang="ja-JP"/>
              <a:t>Section title</a:t>
            </a:r>
          </a:p>
        </p:txBody>
      </p:sp>
      <p:sp>
        <p:nvSpPr>
          <p:cNvPr id="27" name="Date Placeholder">
            <a:extLst>
              <a:ext uri="{FF2B5EF4-FFF2-40B4-BE49-F238E27FC236}">
                <a16:creationId xmlns:a16="http://schemas.microsoft.com/office/drawing/2014/main" id="{C6A21407-EBDC-4B38-B062-76D27CA48216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90499" y="6552000"/>
            <a:ext cx="957262" cy="107465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ja-JP" altLang="en-US" sz="500" dirty="0"/>
          </a:p>
        </p:txBody>
      </p:sp>
      <p:sp>
        <p:nvSpPr>
          <p:cNvPr id="26" name="Footer Placeholder">
            <a:extLst>
              <a:ext uri="{FF2B5EF4-FFF2-40B4-BE49-F238E27FC236}">
                <a16:creationId xmlns:a16="http://schemas.microsoft.com/office/drawing/2014/main" id="{2F4B27A6-D6C8-49E6-A781-98D76571C25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813561" y="6541200"/>
            <a:ext cx="2758440" cy="266936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24" name="Slide Number Placeholder">
            <a:extLst>
              <a:ext uri="{FF2B5EF4-FFF2-40B4-BE49-F238E27FC236}">
                <a16:creationId xmlns:a16="http://schemas.microsoft.com/office/drawing/2014/main" id="{7BA4835A-BED6-40BA-B9D4-CD4164C5B08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69602" y="6541200"/>
            <a:ext cx="412279" cy="2669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8E309D18-5CEC-4165-B971-DC4DA761F26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092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D6E85215-16DD-44CF-B307-9821AB33E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848" y="1"/>
            <a:ext cx="6570000" cy="688436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11" name="Section Number Placeholder">
            <a:extLst>
              <a:ext uri="{FF2B5EF4-FFF2-40B4-BE49-F238E27FC236}">
                <a16:creationId xmlns:a16="http://schemas.microsoft.com/office/drawing/2014/main" id="{C49864A7-A1C0-418A-8CD6-4A99CA9AFD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-1"/>
            <a:ext cx="1175657" cy="691200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2800" b="1" spc="10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kumimoji="1" lang="en-US" altLang="ja-JP"/>
              <a:t>#</a:t>
            </a:r>
            <a:endParaRPr kumimoji="1" lang="ja-JP" altLang="en-US"/>
          </a:p>
        </p:txBody>
      </p:sp>
      <p:sp>
        <p:nvSpPr>
          <p:cNvPr id="18" name="Section Title Placeholder">
            <a:extLst>
              <a:ext uri="{FF2B5EF4-FFF2-40B4-BE49-F238E27FC236}">
                <a16:creationId xmlns:a16="http://schemas.microsoft.com/office/drawing/2014/main" id="{6AE6425A-433A-433F-B94B-695E155FAF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34595" y="6541200"/>
            <a:ext cx="2974148" cy="266937"/>
          </a:xfr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30000"/>
              </a:lnSpc>
              <a:buNone/>
              <a:defRPr sz="1000" b="0" spc="300">
                <a:solidFill>
                  <a:srgbClr val="666666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kumimoji="1" lang="en-US" altLang="ja-JP"/>
              <a:t>Section title</a:t>
            </a:r>
          </a:p>
        </p:txBody>
      </p:sp>
      <p:sp>
        <p:nvSpPr>
          <p:cNvPr id="20" name="Date Placeholder">
            <a:extLst>
              <a:ext uri="{FF2B5EF4-FFF2-40B4-BE49-F238E27FC236}">
                <a16:creationId xmlns:a16="http://schemas.microsoft.com/office/drawing/2014/main" id="{20C8DA1D-E1B6-4F84-96A5-9E14F8DAD6FE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90499" y="6552000"/>
            <a:ext cx="957262" cy="107465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ja-JP" altLang="en-US" sz="500" dirty="0"/>
          </a:p>
        </p:txBody>
      </p:sp>
      <p:sp>
        <p:nvSpPr>
          <p:cNvPr id="19" name="Footer Placeholder">
            <a:extLst>
              <a:ext uri="{FF2B5EF4-FFF2-40B4-BE49-F238E27FC236}">
                <a16:creationId xmlns:a16="http://schemas.microsoft.com/office/drawing/2014/main" id="{B51858DA-9E03-4842-8F33-DB0488A9B99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813561" y="6541200"/>
            <a:ext cx="2758440" cy="266936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17" name="Slide Number Placeholder">
            <a:extLst>
              <a:ext uri="{FF2B5EF4-FFF2-40B4-BE49-F238E27FC236}">
                <a16:creationId xmlns:a16="http://schemas.microsoft.com/office/drawing/2014/main" id="{DDFBEAE7-AA23-4390-A274-7C53AFFFB36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69602" y="6541200"/>
            <a:ext cx="412279" cy="2669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8E309D18-5CEC-4165-B971-DC4DA761F26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3925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ction Number Placeholder">
            <a:extLst>
              <a:ext uri="{FF2B5EF4-FFF2-40B4-BE49-F238E27FC236}">
                <a16:creationId xmlns:a16="http://schemas.microsoft.com/office/drawing/2014/main" id="{A3644B56-D182-457B-940B-A615135FB3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-1"/>
            <a:ext cx="1175657" cy="691200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2800" b="1" spc="10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kumimoji="1" lang="en-US" altLang="ja-JP"/>
              <a:t>#</a:t>
            </a:r>
            <a:endParaRPr kumimoji="1" lang="ja-JP" altLang="en-US"/>
          </a:p>
        </p:txBody>
      </p:sp>
      <p:sp>
        <p:nvSpPr>
          <p:cNvPr id="14" name="Section Title Placeholder">
            <a:extLst>
              <a:ext uri="{FF2B5EF4-FFF2-40B4-BE49-F238E27FC236}">
                <a16:creationId xmlns:a16="http://schemas.microsoft.com/office/drawing/2014/main" id="{DF2AB4AF-1009-4D44-A114-2309EF2C5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34595" y="6541200"/>
            <a:ext cx="2974148" cy="266937"/>
          </a:xfr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30000"/>
              </a:lnSpc>
              <a:buNone/>
              <a:defRPr sz="1000" b="0" spc="300">
                <a:solidFill>
                  <a:srgbClr val="666666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kumimoji="1" lang="en-US" altLang="ja-JP"/>
              <a:t>Section title</a:t>
            </a:r>
          </a:p>
        </p:txBody>
      </p:sp>
      <p:sp>
        <p:nvSpPr>
          <p:cNvPr id="16" name="Date Placeholder">
            <a:extLst>
              <a:ext uri="{FF2B5EF4-FFF2-40B4-BE49-F238E27FC236}">
                <a16:creationId xmlns:a16="http://schemas.microsoft.com/office/drawing/2014/main" id="{2B042898-B2BB-4F5F-AA4D-739E386EF11B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90499" y="6552000"/>
            <a:ext cx="957262" cy="107465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ja-JP" altLang="en-US" sz="500" dirty="0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5ED04B39-944E-47BC-89AE-78A0CCE1B9D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813561" y="6541200"/>
            <a:ext cx="2758440" cy="266936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B685573D-9CBD-4355-A528-7A8A197F24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69602" y="6541200"/>
            <a:ext cx="412279" cy="2669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8E309D18-5CEC-4165-B971-DC4DA761F26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279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out Header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">
            <a:extLst>
              <a:ext uri="{FF2B5EF4-FFF2-40B4-BE49-F238E27FC236}">
                <a16:creationId xmlns:a16="http://schemas.microsoft.com/office/drawing/2014/main" id="{FC2310D8-B0E7-45E5-A38E-CD7CC0EC445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ja-JP" altLang="en-US" sz="500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0EBC8705-7530-495B-84D3-0A5183608D6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5244629B-D094-43F8-B9FF-162FD444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9D18-5CEC-4165-B971-DC4DA761F26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321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icture Placeholder">
            <a:extLst>
              <a:ext uri="{FF2B5EF4-FFF2-40B4-BE49-F238E27FC236}">
                <a16:creationId xmlns:a16="http://schemas.microsoft.com/office/drawing/2014/main" id="{D6167DB5-AD42-40C1-8370-BDCBC7F6E7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" y="9"/>
            <a:ext cx="9143990" cy="6857992"/>
          </a:xfrm>
          <a:custGeom>
            <a:avLst/>
            <a:gdLst>
              <a:gd name="connsiteX0" fmla="*/ 3817757 w 9143990"/>
              <a:gd name="connsiteY0" fmla="*/ 5048788 h 6857992"/>
              <a:gd name="connsiteX1" fmla="*/ 3841867 w 9143990"/>
              <a:gd name="connsiteY1" fmla="*/ 5048788 h 6857992"/>
              <a:gd name="connsiteX2" fmla="*/ 3857855 w 9143990"/>
              <a:gd name="connsiteY2" fmla="*/ 5063754 h 6857992"/>
              <a:gd name="connsiteX3" fmla="*/ 3842122 w 9143990"/>
              <a:gd name="connsiteY3" fmla="*/ 5078618 h 6857992"/>
              <a:gd name="connsiteX4" fmla="*/ 3817757 w 9143990"/>
              <a:gd name="connsiteY4" fmla="*/ 5078618 h 6857992"/>
              <a:gd name="connsiteX5" fmla="*/ 5417042 w 9143990"/>
              <a:gd name="connsiteY5" fmla="*/ 5014719 h 6857992"/>
              <a:gd name="connsiteX6" fmla="*/ 5417349 w 9143990"/>
              <a:gd name="connsiteY6" fmla="*/ 5014719 h 6857992"/>
              <a:gd name="connsiteX7" fmla="*/ 5429812 w 9143990"/>
              <a:gd name="connsiteY7" fmla="*/ 5055122 h 6857992"/>
              <a:gd name="connsiteX8" fmla="*/ 5404170 w 9143990"/>
              <a:gd name="connsiteY8" fmla="*/ 5055122 h 6857992"/>
              <a:gd name="connsiteX9" fmla="*/ 5123745 w 9143990"/>
              <a:gd name="connsiteY9" fmla="*/ 5009816 h 6857992"/>
              <a:gd name="connsiteX10" fmla="*/ 5140398 w 9143990"/>
              <a:gd name="connsiteY10" fmla="*/ 5009816 h 6857992"/>
              <a:gd name="connsiteX11" fmla="*/ 5158939 w 9143990"/>
              <a:gd name="connsiteY11" fmla="*/ 5023862 h 6857992"/>
              <a:gd name="connsiteX12" fmla="*/ 5143258 w 9143990"/>
              <a:gd name="connsiteY12" fmla="*/ 5039748 h 6857992"/>
              <a:gd name="connsiteX13" fmla="*/ 5143258 w 9143990"/>
              <a:gd name="connsiteY13" fmla="*/ 5039799 h 6857992"/>
              <a:gd name="connsiteX14" fmla="*/ 5123745 w 9143990"/>
              <a:gd name="connsiteY14" fmla="*/ 5039799 h 6857992"/>
              <a:gd name="connsiteX15" fmla="*/ 5307170 w 9143990"/>
              <a:gd name="connsiteY15" fmla="*/ 5008845 h 6857992"/>
              <a:gd name="connsiteX16" fmla="*/ 5332302 w 9143990"/>
              <a:gd name="connsiteY16" fmla="*/ 5008845 h 6857992"/>
              <a:gd name="connsiteX17" fmla="*/ 5346400 w 9143990"/>
              <a:gd name="connsiteY17" fmla="*/ 5022892 h 6857992"/>
              <a:gd name="connsiteX18" fmla="*/ 5332914 w 9143990"/>
              <a:gd name="connsiteY18" fmla="*/ 5036888 h 6857992"/>
              <a:gd name="connsiteX19" fmla="*/ 5307170 w 9143990"/>
              <a:gd name="connsiteY19" fmla="*/ 5036888 h 6857992"/>
              <a:gd name="connsiteX20" fmla="*/ 5035735 w 9143990"/>
              <a:gd name="connsiteY20" fmla="*/ 5008845 h 6857992"/>
              <a:gd name="connsiteX21" fmla="*/ 5060764 w 9143990"/>
              <a:gd name="connsiteY21" fmla="*/ 5008845 h 6857992"/>
              <a:gd name="connsiteX22" fmla="*/ 5074913 w 9143990"/>
              <a:gd name="connsiteY22" fmla="*/ 5022892 h 6857992"/>
              <a:gd name="connsiteX23" fmla="*/ 5061378 w 9143990"/>
              <a:gd name="connsiteY23" fmla="*/ 5036888 h 6857992"/>
              <a:gd name="connsiteX24" fmla="*/ 5035735 w 9143990"/>
              <a:gd name="connsiteY24" fmla="*/ 5036888 h 6857992"/>
              <a:gd name="connsiteX25" fmla="*/ 4588130 w 9143990"/>
              <a:gd name="connsiteY25" fmla="*/ 5008845 h 6857992"/>
              <a:gd name="connsiteX26" fmla="*/ 4613209 w 9143990"/>
              <a:gd name="connsiteY26" fmla="*/ 5008845 h 6857992"/>
              <a:gd name="connsiteX27" fmla="*/ 4627358 w 9143990"/>
              <a:gd name="connsiteY27" fmla="*/ 5022892 h 6857992"/>
              <a:gd name="connsiteX28" fmla="*/ 4613873 w 9143990"/>
              <a:gd name="connsiteY28" fmla="*/ 5036888 h 6857992"/>
              <a:gd name="connsiteX29" fmla="*/ 4588130 w 9143990"/>
              <a:gd name="connsiteY29" fmla="*/ 5036888 h 6857992"/>
              <a:gd name="connsiteX30" fmla="*/ 3817757 w 9143990"/>
              <a:gd name="connsiteY30" fmla="*/ 5007618 h 6857992"/>
              <a:gd name="connsiteX31" fmla="*/ 3843654 w 9143990"/>
              <a:gd name="connsiteY31" fmla="*/ 5007618 h 6857992"/>
              <a:gd name="connsiteX32" fmla="*/ 3855658 w 9143990"/>
              <a:gd name="connsiteY32" fmla="*/ 5019826 h 6857992"/>
              <a:gd name="connsiteX33" fmla="*/ 3842531 w 9143990"/>
              <a:gd name="connsiteY33" fmla="*/ 5032750 h 6857992"/>
              <a:gd name="connsiteX34" fmla="*/ 3817757 w 9143990"/>
              <a:gd name="connsiteY34" fmla="*/ 5032750 h 6857992"/>
              <a:gd name="connsiteX35" fmla="*/ 5599854 w 9143990"/>
              <a:gd name="connsiteY35" fmla="*/ 5006853 h 6857992"/>
              <a:gd name="connsiteX36" fmla="*/ 5627130 w 9143990"/>
              <a:gd name="connsiteY36" fmla="*/ 5042046 h 6857992"/>
              <a:gd name="connsiteX37" fmla="*/ 5599854 w 9143990"/>
              <a:gd name="connsiteY37" fmla="*/ 5077189 h 6857992"/>
              <a:gd name="connsiteX38" fmla="*/ 5572527 w 9143990"/>
              <a:gd name="connsiteY38" fmla="*/ 5042046 h 6857992"/>
              <a:gd name="connsiteX39" fmla="*/ 5599854 w 9143990"/>
              <a:gd name="connsiteY39" fmla="*/ 5006853 h 6857992"/>
              <a:gd name="connsiteX40" fmla="*/ 5232033 w 9143990"/>
              <a:gd name="connsiteY40" fmla="*/ 5006853 h 6857992"/>
              <a:gd name="connsiteX41" fmla="*/ 5259360 w 9143990"/>
              <a:gd name="connsiteY41" fmla="*/ 5042046 h 6857992"/>
              <a:gd name="connsiteX42" fmla="*/ 5232033 w 9143990"/>
              <a:gd name="connsiteY42" fmla="*/ 5077189 h 6857992"/>
              <a:gd name="connsiteX43" fmla="*/ 5204705 w 9143990"/>
              <a:gd name="connsiteY43" fmla="*/ 5042046 h 6857992"/>
              <a:gd name="connsiteX44" fmla="*/ 5232033 w 9143990"/>
              <a:gd name="connsiteY44" fmla="*/ 5006853 h 6857992"/>
              <a:gd name="connsiteX45" fmla="*/ 4960292 w 9143990"/>
              <a:gd name="connsiteY45" fmla="*/ 5006853 h 6857992"/>
              <a:gd name="connsiteX46" fmla="*/ 4987568 w 9143990"/>
              <a:gd name="connsiteY46" fmla="*/ 5042046 h 6857992"/>
              <a:gd name="connsiteX47" fmla="*/ 4960292 w 9143990"/>
              <a:gd name="connsiteY47" fmla="*/ 5077189 h 6857992"/>
              <a:gd name="connsiteX48" fmla="*/ 4932965 w 9143990"/>
              <a:gd name="connsiteY48" fmla="*/ 5042046 h 6857992"/>
              <a:gd name="connsiteX49" fmla="*/ 4960292 w 9143990"/>
              <a:gd name="connsiteY49" fmla="*/ 5006853 h 6857992"/>
              <a:gd name="connsiteX50" fmla="*/ 5102752 w 9143990"/>
              <a:gd name="connsiteY50" fmla="*/ 4992193 h 6857992"/>
              <a:gd name="connsiteX51" fmla="*/ 5102752 w 9143990"/>
              <a:gd name="connsiteY51" fmla="*/ 5094147 h 6857992"/>
              <a:gd name="connsiteX52" fmla="*/ 5123745 w 9143990"/>
              <a:gd name="connsiteY52" fmla="*/ 5094147 h 6857992"/>
              <a:gd name="connsiteX53" fmla="*/ 5123745 w 9143990"/>
              <a:gd name="connsiteY53" fmla="*/ 5057371 h 6857992"/>
              <a:gd name="connsiteX54" fmla="*/ 5147855 w 9143990"/>
              <a:gd name="connsiteY54" fmla="*/ 5057371 h 6857992"/>
              <a:gd name="connsiteX55" fmla="*/ 5179933 w 9143990"/>
              <a:gd name="connsiteY55" fmla="*/ 5024833 h 6857992"/>
              <a:gd name="connsiteX56" fmla="*/ 5148672 w 9143990"/>
              <a:gd name="connsiteY56" fmla="*/ 4992193 h 6857992"/>
              <a:gd name="connsiteX57" fmla="*/ 5654610 w 9143990"/>
              <a:gd name="connsiteY57" fmla="*/ 4992142 h 6857992"/>
              <a:gd name="connsiteX58" fmla="*/ 5654610 w 9143990"/>
              <a:gd name="connsiteY58" fmla="*/ 5094147 h 6857992"/>
              <a:gd name="connsiteX59" fmla="*/ 5674173 w 9143990"/>
              <a:gd name="connsiteY59" fmla="*/ 5094147 h 6857992"/>
              <a:gd name="connsiteX60" fmla="*/ 5674173 w 9143990"/>
              <a:gd name="connsiteY60" fmla="*/ 5021411 h 6857992"/>
              <a:gd name="connsiteX61" fmla="*/ 5674429 w 9143990"/>
              <a:gd name="connsiteY61" fmla="*/ 5021411 h 6857992"/>
              <a:gd name="connsiteX62" fmla="*/ 5715496 w 9143990"/>
              <a:gd name="connsiteY62" fmla="*/ 5094147 h 6857992"/>
              <a:gd name="connsiteX63" fmla="*/ 5736541 w 9143990"/>
              <a:gd name="connsiteY63" fmla="*/ 5094147 h 6857992"/>
              <a:gd name="connsiteX64" fmla="*/ 5736541 w 9143990"/>
              <a:gd name="connsiteY64" fmla="*/ 4992142 h 6857992"/>
              <a:gd name="connsiteX65" fmla="*/ 5716927 w 9143990"/>
              <a:gd name="connsiteY65" fmla="*/ 4992142 h 6857992"/>
              <a:gd name="connsiteX66" fmla="*/ 5716927 w 9143990"/>
              <a:gd name="connsiteY66" fmla="*/ 5063193 h 6857992"/>
              <a:gd name="connsiteX67" fmla="*/ 5716621 w 9143990"/>
              <a:gd name="connsiteY67" fmla="*/ 5063193 h 6857992"/>
              <a:gd name="connsiteX68" fmla="*/ 5676676 w 9143990"/>
              <a:gd name="connsiteY68" fmla="*/ 4992142 h 6857992"/>
              <a:gd name="connsiteX69" fmla="*/ 5405294 w 9143990"/>
              <a:gd name="connsiteY69" fmla="*/ 4991733 h 6857992"/>
              <a:gd name="connsiteX70" fmla="*/ 5369487 w 9143990"/>
              <a:gd name="connsiteY70" fmla="*/ 5093738 h 6857992"/>
              <a:gd name="connsiteX71" fmla="*/ 5391553 w 9143990"/>
              <a:gd name="connsiteY71" fmla="*/ 5093738 h 6857992"/>
              <a:gd name="connsiteX72" fmla="*/ 5398603 w 9143990"/>
              <a:gd name="connsiteY72" fmla="*/ 5072693 h 6857992"/>
              <a:gd name="connsiteX73" fmla="*/ 5435737 w 9143990"/>
              <a:gd name="connsiteY73" fmla="*/ 5072693 h 6857992"/>
              <a:gd name="connsiteX74" fmla="*/ 5442173 w 9143990"/>
              <a:gd name="connsiteY74" fmla="*/ 5093738 h 6857992"/>
              <a:gd name="connsiteX75" fmla="*/ 5465005 w 9143990"/>
              <a:gd name="connsiteY75" fmla="*/ 5093738 h 6857992"/>
              <a:gd name="connsiteX76" fmla="*/ 5429556 w 9143990"/>
              <a:gd name="connsiteY76" fmla="*/ 4991733 h 6857992"/>
              <a:gd name="connsiteX77" fmla="*/ 3797326 w 9143990"/>
              <a:gd name="connsiteY77" fmla="*/ 4991324 h 6857992"/>
              <a:gd name="connsiteX78" fmla="*/ 3797326 w 9143990"/>
              <a:gd name="connsiteY78" fmla="*/ 5094249 h 6857992"/>
              <a:gd name="connsiteX79" fmla="*/ 3797376 w 9143990"/>
              <a:gd name="connsiteY79" fmla="*/ 5094249 h 6857992"/>
              <a:gd name="connsiteX80" fmla="*/ 3818626 w 9143990"/>
              <a:gd name="connsiteY80" fmla="*/ 5094249 h 6857992"/>
              <a:gd name="connsiteX81" fmla="*/ 3818626 w 9143990"/>
              <a:gd name="connsiteY81" fmla="*/ 5094197 h 6857992"/>
              <a:gd name="connsiteX82" fmla="*/ 3848354 w 9143990"/>
              <a:gd name="connsiteY82" fmla="*/ 5094197 h 6857992"/>
              <a:gd name="connsiteX83" fmla="*/ 3879256 w 9143990"/>
              <a:gd name="connsiteY83" fmla="*/ 5066411 h 6857992"/>
              <a:gd name="connsiteX84" fmla="*/ 3859437 w 9143990"/>
              <a:gd name="connsiteY84" fmla="*/ 5039492 h 6857992"/>
              <a:gd name="connsiteX85" fmla="*/ 3875784 w 9143990"/>
              <a:gd name="connsiteY85" fmla="*/ 5016608 h 6857992"/>
              <a:gd name="connsiteX86" fmla="*/ 3843705 w 9143990"/>
              <a:gd name="connsiteY86" fmla="*/ 4991324 h 6857992"/>
              <a:gd name="connsiteX87" fmla="*/ 3818676 w 9143990"/>
              <a:gd name="connsiteY87" fmla="*/ 4991324 h 6857992"/>
              <a:gd name="connsiteX88" fmla="*/ 3797376 w 9143990"/>
              <a:gd name="connsiteY88" fmla="*/ 4991324 h 6857992"/>
              <a:gd name="connsiteX89" fmla="*/ 4090930 w 9143990"/>
              <a:gd name="connsiteY89" fmla="*/ 4991274 h 6857992"/>
              <a:gd name="connsiteX90" fmla="*/ 4090930 w 9143990"/>
              <a:gd name="connsiteY90" fmla="*/ 5094199 h 6857992"/>
              <a:gd name="connsiteX91" fmla="*/ 4111668 w 9143990"/>
              <a:gd name="connsiteY91" fmla="*/ 5094199 h 6857992"/>
              <a:gd name="connsiteX92" fmla="*/ 4111668 w 9143990"/>
              <a:gd name="connsiteY92" fmla="*/ 4991274 h 6857992"/>
              <a:gd name="connsiteX93" fmla="*/ 3999651 w 9143990"/>
              <a:gd name="connsiteY93" fmla="*/ 4991274 h 6857992"/>
              <a:gd name="connsiteX94" fmla="*/ 3999651 w 9143990"/>
              <a:gd name="connsiteY94" fmla="*/ 5094199 h 6857992"/>
              <a:gd name="connsiteX95" fmla="*/ 4020032 w 9143990"/>
              <a:gd name="connsiteY95" fmla="*/ 5094199 h 6857992"/>
              <a:gd name="connsiteX96" fmla="*/ 4020032 w 9143990"/>
              <a:gd name="connsiteY96" fmla="*/ 5049249 h 6857992"/>
              <a:gd name="connsiteX97" fmla="*/ 4061253 w 9143990"/>
              <a:gd name="connsiteY97" fmla="*/ 5049249 h 6857992"/>
              <a:gd name="connsiteX98" fmla="*/ 4061253 w 9143990"/>
              <a:gd name="connsiteY98" fmla="*/ 5094199 h 6857992"/>
              <a:gd name="connsiteX99" fmla="*/ 4081634 w 9143990"/>
              <a:gd name="connsiteY99" fmla="*/ 5094199 h 6857992"/>
              <a:gd name="connsiteX100" fmla="*/ 4081634 w 9143990"/>
              <a:gd name="connsiteY100" fmla="*/ 4991274 h 6857992"/>
              <a:gd name="connsiteX101" fmla="*/ 4061253 w 9143990"/>
              <a:gd name="connsiteY101" fmla="*/ 4991274 h 6857992"/>
              <a:gd name="connsiteX102" fmla="*/ 4061253 w 9143990"/>
              <a:gd name="connsiteY102" fmla="*/ 5031423 h 6857992"/>
              <a:gd name="connsiteX103" fmla="*/ 4020032 w 9143990"/>
              <a:gd name="connsiteY103" fmla="*/ 5031423 h 6857992"/>
              <a:gd name="connsiteX104" fmla="*/ 4020032 w 9143990"/>
              <a:gd name="connsiteY104" fmla="*/ 4991274 h 6857992"/>
              <a:gd name="connsiteX105" fmla="*/ 3885133 w 9143990"/>
              <a:gd name="connsiteY105" fmla="*/ 4991274 h 6857992"/>
              <a:gd name="connsiteX106" fmla="*/ 3885133 w 9143990"/>
              <a:gd name="connsiteY106" fmla="*/ 5094199 h 6857992"/>
              <a:gd name="connsiteX107" fmla="*/ 3905871 w 9143990"/>
              <a:gd name="connsiteY107" fmla="*/ 5094199 h 6857992"/>
              <a:gd name="connsiteX108" fmla="*/ 3905871 w 9143990"/>
              <a:gd name="connsiteY108" fmla="*/ 4991274 h 6857992"/>
              <a:gd name="connsiteX109" fmla="*/ 3709317 w 9143990"/>
              <a:gd name="connsiteY109" fmla="*/ 4991274 h 6857992"/>
              <a:gd name="connsiteX110" fmla="*/ 3709317 w 9143990"/>
              <a:gd name="connsiteY110" fmla="*/ 5062019 h 6857992"/>
              <a:gd name="connsiteX111" fmla="*/ 3749874 w 9143990"/>
              <a:gd name="connsiteY111" fmla="*/ 5097007 h 6857992"/>
              <a:gd name="connsiteX112" fmla="*/ 3790942 w 9143990"/>
              <a:gd name="connsiteY112" fmla="*/ 5062070 h 6857992"/>
              <a:gd name="connsiteX113" fmla="*/ 3790942 w 9143990"/>
              <a:gd name="connsiteY113" fmla="*/ 4991274 h 6857992"/>
              <a:gd name="connsiteX114" fmla="*/ 3770204 w 9143990"/>
              <a:gd name="connsiteY114" fmla="*/ 4991274 h 6857992"/>
              <a:gd name="connsiteX115" fmla="*/ 3770204 w 9143990"/>
              <a:gd name="connsiteY115" fmla="*/ 5063908 h 6857992"/>
              <a:gd name="connsiteX116" fmla="*/ 3749874 w 9143990"/>
              <a:gd name="connsiteY116" fmla="*/ 5080151 h 6857992"/>
              <a:gd name="connsiteX117" fmla="*/ 3729697 w 9143990"/>
              <a:gd name="connsiteY117" fmla="*/ 5063908 h 6857992"/>
              <a:gd name="connsiteX118" fmla="*/ 3729697 w 9143990"/>
              <a:gd name="connsiteY118" fmla="*/ 4991274 h 6857992"/>
              <a:gd name="connsiteX119" fmla="*/ 3549081 w 9143990"/>
              <a:gd name="connsiteY119" fmla="*/ 4991274 h 6857992"/>
              <a:gd name="connsiteX120" fmla="*/ 3549081 w 9143990"/>
              <a:gd name="connsiteY120" fmla="*/ 5009101 h 6857992"/>
              <a:gd name="connsiteX121" fmla="*/ 3574264 w 9143990"/>
              <a:gd name="connsiteY121" fmla="*/ 5009101 h 6857992"/>
              <a:gd name="connsiteX122" fmla="*/ 3574264 w 9143990"/>
              <a:gd name="connsiteY122" fmla="*/ 5094199 h 6857992"/>
              <a:gd name="connsiteX123" fmla="*/ 3595360 w 9143990"/>
              <a:gd name="connsiteY123" fmla="*/ 5094199 h 6857992"/>
              <a:gd name="connsiteX124" fmla="*/ 3595360 w 9143990"/>
              <a:gd name="connsiteY124" fmla="*/ 5009101 h 6857992"/>
              <a:gd name="connsiteX125" fmla="*/ 3620593 w 9143990"/>
              <a:gd name="connsiteY125" fmla="*/ 5009101 h 6857992"/>
              <a:gd name="connsiteX126" fmla="*/ 3620593 w 9143990"/>
              <a:gd name="connsiteY126" fmla="*/ 4991274 h 6857992"/>
              <a:gd name="connsiteX127" fmla="*/ 3595360 w 9143990"/>
              <a:gd name="connsiteY127" fmla="*/ 4991274 h 6857992"/>
              <a:gd name="connsiteX128" fmla="*/ 3574264 w 9143990"/>
              <a:gd name="connsiteY128" fmla="*/ 4991274 h 6857992"/>
              <a:gd name="connsiteX129" fmla="*/ 3522522 w 9143990"/>
              <a:gd name="connsiteY129" fmla="*/ 4991274 h 6857992"/>
              <a:gd name="connsiteX130" fmla="*/ 3522522 w 9143990"/>
              <a:gd name="connsiteY130" fmla="*/ 5094199 h 6857992"/>
              <a:gd name="connsiteX131" fmla="*/ 3543208 w 9143990"/>
              <a:gd name="connsiteY131" fmla="*/ 5094199 h 6857992"/>
              <a:gd name="connsiteX132" fmla="*/ 3543208 w 9143990"/>
              <a:gd name="connsiteY132" fmla="*/ 4991274 h 6857992"/>
              <a:gd name="connsiteX133" fmla="*/ 3409944 w 9143990"/>
              <a:gd name="connsiteY133" fmla="*/ 4991274 h 6857992"/>
              <a:gd name="connsiteX134" fmla="*/ 3409944 w 9143990"/>
              <a:gd name="connsiteY134" fmla="*/ 5094199 h 6857992"/>
              <a:gd name="connsiteX135" fmla="*/ 3429355 w 9143990"/>
              <a:gd name="connsiteY135" fmla="*/ 5094199 h 6857992"/>
              <a:gd name="connsiteX136" fmla="*/ 3429355 w 9143990"/>
              <a:gd name="connsiteY136" fmla="*/ 5017682 h 6857992"/>
              <a:gd name="connsiteX137" fmla="*/ 3451216 w 9143990"/>
              <a:gd name="connsiteY137" fmla="*/ 5094199 h 6857992"/>
              <a:gd name="connsiteX138" fmla="*/ 3452084 w 9143990"/>
              <a:gd name="connsiteY138" fmla="*/ 5094199 h 6857992"/>
              <a:gd name="connsiteX139" fmla="*/ 3470370 w 9143990"/>
              <a:gd name="connsiteY139" fmla="*/ 5094199 h 6857992"/>
              <a:gd name="connsiteX140" fmla="*/ 3471238 w 9143990"/>
              <a:gd name="connsiteY140" fmla="*/ 5094199 h 6857992"/>
              <a:gd name="connsiteX141" fmla="*/ 3493100 w 9143990"/>
              <a:gd name="connsiteY141" fmla="*/ 5017682 h 6857992"/>
              <a:gd name="connsiteX142" fmla="*/ 3493100 w 9143990"/>
              <a:gd name="connsiteY142" fmla="*/ 5094199 h 6857992"/>
              <a:gd name="connsiteX143" fmla="*/ 3512562 w 9143990"/>
              <a:gd name="connsiteY143" fmla="*/ 5094199 h 6857992"/>
              <a:gd name="connsiteX144" fmla="*/ 3512562 w 9143990"/>
              <a:gd name="connsiteY144" fmla="*/ 4991274 h 6857992"/>
              <a:gd name="connsiteX145" fmla="*/ 3501885 w 9143990"/>
              <a:gd name="connsiteY145" fmla="*/ 4991274 h 6857992"/>
              <a:gd name="connsiteX146" fmla="*/ 3492742 w 9143990"/>
              <a:gd name="connsiteY146" fmla="*/ 4991274 h 6857992"/>
              <a:gd name="connsiteX147" fmla="*/ 3482782 w 9143990"/>
              <a:gd name="connsiteY147" fmla="*/ 4991274 h 6857992"/>
              <a:gd name="connsiteX148" fmla="*/ 3461227 w 9143990"/>
              <a:gd name="connsiteY148" fmla="*/ 5063500 h 6857992"/>
              <a:gd name="connsiteX149" fmla="*/ 3439672 w 9143990"/>
              <a:gd name="connsiteY149" fmla="*/ 4991274 h 6857992"/>
              <a:gd name="connsiteX150" fmla="*/ 3429660 w 9143990"/>
              <a:gd name="connsiteY150" fmla="*/ 4991274 h 6857992"/>
              <a:gd name="connsiteX151" fmla="*/ 3420569 w 9143990"/>
              <a:gd name="connsiteY151" fmla="*/ 4991274 h 6857992"/>
              <a:gd name="connsiteX152" fmla="*/ 5524206 w 9143990"/>
              <a:gd name="connsiteY152" fmla="*/ 4991171 h 6857992"/>
              <a:gd name="connsiteX153" fmla="*/ 5524206 w 9143990"/>
              <a:gd name="connsiteY153" fmla="*/ 5094096 h 6857992"/>
              <a:gd name="connsiteX154" fmla="*/ 5544944 w 9143990"/>
              <a:gd name="connsiteY154" fmla="*/ 5094096 h 6857992"/>
              <a:gd name="connsiteX155" fmla="*/ 5544944 w 9143990"/>
              <a:gd name="connsiteY155" fmla="*/ 4991171 h 6857992"/>
              <a:gd name="connsiteX156" fmla="*/ 5446412 w 9143990"/>
              <a:gd name="connsiteY156" fmla="*/ 4991171 h 6857992"/>
              <a:gd name="connsiteX157" fmla="*/ 5446412 w 9143990"/>
              <a:gd name="connsiteY157" fmla="*/ 5009049 h 6857992"/>
              <a:gd name="connsiteX158" fmla="*/ 5471594 w 9143990"/>
              <a:gd name="connsiteY158" fmla="*/ 5009049 h 6857992"/>
              <a:gd name="connsiteX159" fmla="*/ 5471594 w 9143990"/>
              <a:gd name="connsiteY159" fmla="*/ 5094096 h 6857992"/>
              <a:gd name="connsiteX160" fmla="*/ 5492690 w 9143990"/>
              <a:gd name="connsiteY160" fmla="*/ 5094096 h 6857992"/>
              <a:gd name="connsiteX161" fmla="*/ 5492690 w 9143990"/>
              <a:gd name="connsiteY161" fmla="*/ 5009049 h 6857992"/>
              <a:gd name="connsiteX162" fmla="*/ 5517872 w 9143990"/>
              <a:gd name="connsiteY162" fmla="*/ 5009049 h 6857992"/>
              <a:gd name="connsiteX163" fmla="*/ 5517872 w 9143990"/>
              <a:gd name="connsiteY163" fmla="*/ 4991171 h 6857992"/>
              <a:gd name="connsiteX164" fmla="*/ 5492690 w 9143990"/>
              <a:gd name="connsiteY164" fmla="*/ 4991171 h 6857992"/>
              <a:gd name="connsiteX165" fmla="*/ 5471594 w 9143990"/>
              <a:gd name="connsiteY165" fmla="*/ 4991171 h 6857992"/>
              <a:gd name="connsiteX166" fmla="*/ 4653562 w 9143990"/>
              <a:gd name="connsiteY166" fmla="*/ 4991171 h 6857992"/>
              <a:gd name="connsiteX167" fmla="*/ 4653562 w 9143990"/>
              <a:gd name="connsiteY167" fmla="*/ 5094096 h 6857992"/>
              <a:gd name="connsiteX168" fmla="*/ 4674250 w 9143990"/>
              <a:gd name="connsiteY168" fmla="*/ 5094096 h 6857992"/>
              <a:gd name="connsiteX169" fmla="*/ 4674250 w 9143990"/>
              <a:gd name="connsiteY169" fmla="*/ 4991171 h 6857992"/>
              <a:gd name="connsiteX170" fmla="*/ 4489700 w 9143990"/>
              <a:gd name="connsiteY170" fmla="*/ 4991171 h 6857992"/>
              <a:gd name="connsiteX171" fmla="*/ 4489700 w 9143990"/>
              <a:gd name="connsiteY171" fmla="*/ 5009049 h 6857992"/>
              <a:gd name="connsiteX172" fmla="*/ 4514882 w 9143990"/>
              <a:gd name="connsiteY172" fmla="*/ 5009049 h 6857992"/>
              <a:gd name="connsiteX173" fmla="*/ 4514882 w 9143990"/>
              <a:gd name="connsiteY173" fmla="*/ 5094096 h 6857992"/>
              <a:gd name="connsiteX174" fmla="*/ 4535978 w 9143990"/>
              <a:gd name="connsiteY174" fmla="*/ 5094096 h 6857992"/>
              <a:gd name="connsiteX175" fmla="*/ 4535978 w 9143990"/>
              <a:gd name="connsiteY175" fmla="*/ 5009049 h 6857992"/>
              <a:gd name="connsiteX176" fmla="*/ 4561160 w 9143990"/>
              <a:gd name="connsiteY176" fmla="*/ 5009049 h 6857992"/>
              <a:gd name="connsiteX177" fmla="*/ 4561160 w 9143990"/>
              <a:gd name="connsiteY177" fmla="*/ 4991171 h 6857992"/>
              <a:gd name="connsiteX178" fmla="*/ 4535978 w 9143990"/>
              <a:gd name="connsiteY178" fmla="*/ 4991171 h 6857992"/>
              <a:gd name="connsiteX179" fmla="*/ 4514882 w 9143990"/>
              <a:gd name="connsiteY179" fmla="*/ 4991171 h 6857992"/>
              <a:gd name="connsiteX180" fmla="*/ 4322467 w 9143990"/>
              <a:gd name="connsiteY180" fmla="*/ 4991171 h 6857992"/>
              <a:gd name="connsiteX181" fmla="*/ 4322467 w 9143990"/>
              <a:gd name="connsiteY181" fmla="*/ 5009049 h 6857992"/>
              <a:gd name="connsiteX182" fmla="*/ 4322467 w 9143990"/>
              <a:gd name="connsiteY182" fmla="*/ 5076269 h 6857992"/>
              <a:gd name="connsiteX183" fmla="*/ 4322467 w 9143990"/>
              <a:gd name="connsiteY183" fmla="*/ 5094096 h 6857992"/>
              <a:gd name="connsiteX184" fmla="*/ 4343308 w 9143990"/>
              <a:gd name="connsiteY184" fmla="*/ 5094096 h 6857992"/>
              <a:gd name="connsiteX185" fmla="*/ 4400159 w 9143990"/>
              <a:gd name="connsiteY185" fmla="*/ 5094096 h 6857992"/>
              <a:gd name="connsiteX186" fmla="*/ 4400159 w 9143990"/>
              <a:gd name="connsiteY186" fmla="*/ 5076269 h 6857992"/>
              <a:gd name="connsiteX187" fmla="*/ 4343308 w 9143990"/>
              <a:gd name="connsiteY187" fmla="*/ 5076269 h 6857992"/>
              <a:gd name="connsiteX188" fmla="*/ 4343308 w 9143990"/>
              <a:gd name="connsiteY188" fmla="*/ 5048840 h 6857992"/>
              <a:gd name="connsiteX189" fmla="*/ 4392548 w 9143990"/>
              <a:gd name="connsiteY189" fmla="*/ 5048840 h 6857992"/>
              <a:gd name="connsiteX190" fmla="*/ 4392548 w 9143990"/>
              <a:gd name="connsiteY190" fmla="*/ 5030962 h 6857992"/>
              <a:gd name="connsiteX191" fmla="*/ 4343308 w 9143990"/>
              <a:gd name="connsiteY191" fmla="*/ 5030962 h 6857992"/>
              <a:gd name="connsiteX192" fmla="*/ 4343308 w 9143990"/>
              <a:gd name="connsiteY192" fmla="*/ 5009049 h 6857992"/>
              <a:gd name="connsiteX193" fmla="*/ 4398677 w 9143990"/>
              <a:gd name="connsiteY193" fmla="*/ 5009049 h 6857992"/>
              <a:gd name="connsiteX194" fmla="*/ 4398677 w 9143990"/>
              <a:gd name="connsiteY194" fmla="*/ 4991171 h 6857992"/>
              <a:gd name="connsiteX195" fmla="*/ 4343308 w 9143990"/>
              <a:gd name="connsiteY195" fmla="*/ 4991171 h 6857992"/>
              <a:gd name="connsiteX196" fmla="*/ 4246513 w 9143990"/>
              <a:gd name="connsiteY196" fmla="*/ 4991171 h 6857992"/>
              <a:gd name="connsiteX197" fmla="*/ 4246513 w 9143990"/>
              <a:gd name="connsiteY197" fmla="*/ 5076269 h 6857992"/>
              <a:gd name="connsiteX198" fmla="*/ 4246513 w 9143990"/>
              <a:gd name="connsiteY198" fmla="*/ 5094096 h 6857992"/>
              <a:gd name="connsiteX199" fmla="*/ 4267354 w 9143990"/>
              <a:gd name="connsiteY199" fmla="*/ 5094096 h 6857992"/>
              <a:gd name="connsiteX200" fmla="*/ 4315878 w 9143990"/>
              <a:gd name="connsiteY200" fmla="*/ 5094096 h 6857992"/>
              <a:gd name="connsiteX201" fmla="*/ 4315878 w 9143990"/>
              <a:gd name="connsiteY201" fmla="*/ 5076269 h 6857992"/>
              <a:gd name="connsiteX202" fmla="*/ 4267354 w 9143990"/>
              <a:gd name="connsiteY202" fmla="*/ 5076269 h 6857992"/>
              <a:gd name="connsiteX203" fmla="*/ 4267354 w 9143990"/>
              <a:gd name="connsiteY203" fmla="*/ 4991171 h 6857992"/>
              <a:gd name="connsiteX204" fmla="*/ 4163514 w 9143990"/>
              <a:gd name="connsiteY204" fmla="*/ 4991171 h 6857992"/>
              <a:gd name="connsiteX205" fmla="*/ 4163514 w 9143990"/>
              <a:gd name="connsiteY205" fmla="*/ 5009049 h 6857992"/>
              <a:gd name="connsiteX206" fmla="*/ 4163514 w 9143990"/>
              <a:gd name="connsiteY206" fmla="*/ 5076269 h 6857992"/>
              <a:gd name="connsiteX207" fmla="*/ 4163514 w 9143990"/>
              <a:gd name="connsiteY207" fmla="*/ 5094096 h 6857992"/>
              <a:gd name="connsiteX208" fmla="*/ 4184405 w 9143990"/>
              <a:gd name="connsiteY208" fmla="*/ 5094096 h 6857992"/>
              <a:gd name="connsiteX209" fmla="*/ 4241149 w 9143990"/>
              <a:gd name="connsiteY209" fmla="*/ 5094096 h 6857992"/>
              <a:gd name="connsiteX210" fmla="*/ 4241149 w 9143990"/>
              <a:gd name="connsiteY210" fmla="*/ 5076269 h 6857992"/>
              <a:gd name="connsiteX211" fmla="*/ 4184405 w 9143990"/>
              <a:gd name="connsiteY211" fmla="*/ 5076269 h 6857992"/>
              <a:gd name="connsiteX212" fmla="*/ 4184405 w 9143990"/>
              <a:gd name="connsiteY212" fmla="*/ 5048840 h 6857992"/>
              <a:gd name="connsiteX213" fmla="*/ 4233539 w 9143990"/>
              <a:gd name="connsiteY213" fmla="*/ 5048840 h 6857992"/>
              <a:gd name="connsiteX214" fmla="*/ 4233539 w 9143990"/>
              <a:gd name="connsiteY214" fmla="*/ 5030962 h 6857992"/>
              <a:gd name="connsiteX215" fmla="*/ 4184405 w 9143990"/>
              <a:gd name="connsiteY215" fmla="*/ 5030962 h 6857992"/>
              <a:gd name="connsiteX216" fmla="*/ 4184405 w 9143990"/>
              <a:gd name="connsiteY216" fmla="*/ 5009049 h 6857992"/>
              <a:gd name="connsiteX217" fmla="*/ 4239668 w 9143990"/>
              <a:gd name="connsiteY217" fmla="*/ 5009049 h 6857992"/>
              <a:gd name="connsiteX218" fmla="*/ 4239668 w 9143990"/>
              <a:gd name="connsiteY218" fmla="*/ 4991171 h 6857992"/>
              <a:gd name="connsiteX219" fmla="*/ 4184405 w 9143990"/>
              <a:gd name="connsiteY219" fmla="*/ 4991171 h 6857992"/>
              <a:gd name="connsiteX220" fmla="*/ 5286381 w 9143990"/>
              <a:gd name="connsiteY220" fmla="*/ 4990967 h 6857992"/>
              <a:gd name="connsiteX221" fmla="*/ 5286381 w 9143990"/>
              <a:gd name="connsiteY221" fmla="*/ 5093943 h 6857992"/>
              <a:gd name="connsiteX222" fmla="*/ 5307170 w 9143990"/>
              <a:gd name="connsiteY222" fmla="*/ 5093943 h 6857992"/>
              <a:gd name="connsiteX223" fmla="*/ 5307170 w 9143990"/>
              <a:gd name="connsiteY223" fmla="*/ 5053335 h 6857992"/>
              <a:gd name="connsiteX224" fmla="*/ 5324895 w 9143990"/>
              <a:gd name="connsiteY224" fmla="*/ 5053335 h 6857992"/>
              <a:gd name="connsiteX225" fmla="*/ 5343131 w 9143990"/>
              <a:gd name="connsiteY225" fmla="*/ 5066207 h 6857992"/>
              <a:gd name="connsiteX226" fmla="*/ 5346655 w 9143990"/>
              <a:gd name="connsiteY226" fmla="*/ 5093892 h 6857992"/>
              <a:gd name="connsiteX227" fmla="*/ 5367597 w 9143990"/>
              <a:gd name="connsiteY227" fmla="*/ 5093892 h 6857992"/>
              <a:gd name="connsiteX228" fmla="*/ 5363920 w 9143990"/>
              <a:gd name="connsiteY228" fmla="*/ 5066820 h 6857992"/>
              <a:gd name="connsiteX229" fmla="*/ 5348493 w 9143990"/>
              <a:gd name="connsiteY229" fmla="*/ 5044651 h 6857992"/>
              <a:gd name="connsiteX230" fmla="*/ 5366831 w 9143990"/>
              <a:gd name="connsiteY230" fmla="*/ 5019827 h 6857992"/>
              <a:gd name="connsiteX231" fmla="*/ 5333272 w 9143990"/>
              <a:gd name="connsiteY231" fmla="*/ 4990967 h 6857992"/>
              <a:gd name="connsiteX232" fmla="*/ 5307170 w 9143990"/>
              <a:gd name="connsiteY232" fmla="*/ 4990967 h 6857992"/>
              <a:gd name="connsiteX233" fmla="*/ 5286535 w 9143990"/>
              <a:gd name="connsiteY233" fmla="*/ 4990967 h 6857992"/>
              <a:gd name="connsiteX234" fmla="*/ 5014793 w 9143990"/>
              <a:gd name="connsiteY234" fmla="*/ 4990967 h 6857992"/>
              <a:gd name="connsiteX235" fmla="*/ 5014793 w 9143990"/>
              <a:gd name="connsiteY235" fmla="*/ 5093943 h 6857992"/>
              <a:gd name="connsiteX236" fmla="*/ 5035735 w 9143990"/>
              <a:gd name="connsiteY236" fmla="*/ 5093943 h 6857992"/>
              <a:gd name="connsiteX237" fmla="*/ 5035735 w 9143990"/>
              <a:gd name="connsiteY237" fmla="*/ 5053335 h 6857992"/>
              <a:gd name="connsiteX238" fmla="*/ 5053358 w 9143990"/>
              <a:gd name="connsiteY238" fmla="*/ 5053335 h 6857992"/>
              <a:gd name="connsiteX239" fmla="*/ 5071644 w 9143990"/>
              <a:gd name="connsiteY239" fmla="*/ 5066207 h 6857992"/>
              <a:gd name="connsiteX240" fmla="*/ 5075169 w 9143990"/>
              <a:gd name="connsiteY240" fmla="*/ 5093892 h 6857992"/>
              <a:gd name="connsiteX241" fmla="*/ 5096111 w 9143990"/>
              <a:gd name="connsiteY241" fmla="*/ 5093892 h 6857992"/>
              <a:gd name="connsiteX242" fmla="*/ 5092433 w 9143990"/>
              <a:gd name="connsiteY242" fmla="*/ 5066820 h 6857992"/>
              <a:gd name="connsiteX243" fmla="*/ 5077007 w 9143990"/>
              <a:gd name="connsiteY243" fmla="*/ 5044651 h 6857992"/>
              <a:gd name="connsiteX244" fmla="*/ 5095293 w 9143990"/>
              <a:gd name="connsiteY244" fmla="*/ 5019827 h 6857992"/>
              <a:gd name="connsiteX245" fmla="*/ 5061837 w 9143990"/>
              <a:gd name="connsiteY245" fmla="*/ 4990967 h 6857992"/>
              <a:gd name="connsiteX246" fmla="*/ 5035735 w 9143990"/>
              <a:gd name="connsiteY246" fmla="*/ 4990967 h 6857992"/>
              <a:gd name="connsiteX247" fmla="*/ 5014997 w 9143990"/>
              <a:gd name="connsiteY247" fmla="*/ 4990967 h 6857992"/>
              <a:gd name="connsiteX248" fmla="*/ 4567289 w 9143990"/>
              <a:gd name="connsiteY248" fmla="*/ 4990967 h 6857992"/>
              <a:gd name="connsiteX249" fmla="*/ 4567289 w 9143990"/>
              <a:gd name="connsiteY249" fmla="*/ 5093943 h 6857992"/>
              <a:gd name="connsiteX250" fmla="*/ 4588130 w 9143990"/>
              <a:gd name="connsiteY250" fmla="*/ 5093943 h 6857992"/>
              <a:gd name="connsiteX251" fmla="*/ 4588130 w 9143990"/>
              <a:gd name="connsiteY251" fmla="*/ 5053335 h 6857992"/>
              <a:gd name="connsiteX252" fmla="*/ 4605802 w 9143990"/>
              <a:gd name="connsiteY252" fmla="*/ 5053335 h 6857992"/>
              <a:gd name="connsiteX253" fmla="*/ 4624140 w 9143990"/>
              <a:gd name="connsiteY253" fmla="*/ 5066207 h 6857992"/>
              <a:gd name="connsiteX254" fmla="*/ 4627613 w 9143990"/>
              <a:gd name="connsiteY254" fmla="*/ 5093892 h 6857992"/>
              <a:gd name="connsiteX255" fmla="*/ 4648556 w 9143990"/>
              <a:gd name="connsiteY255" fmla="*/ 5093892 h 6857992"/>
              <a:gd name="connsiteX256" fmla="*/ 4644878 w 9143990"/>
              <a:gd name="connsiteY256" fmla="*/ 5066820 h 6857992"/>
              <a:gd name="connsiteX257" fmla="*/ 4629401 w 9143990"/>
              <a:gd name="connsiteY257" fmla="*/ 5044651 h 6857992"/>
              <a:gd name="connsiteX258" fmla="*/ 4647738 w 9143990"/>
              <a:gd name="connsiteY258" fmla="*/ 5019827 h 6857992"/>
              <a:gd name="connsiteX259" fmla="*/ 4614231 w 9143990"/>
              <a:gd name="connsiteY259" fmla="*/ 4990967 h 6857992"/>
              <a:gd name="connsiteX260" fmla="*/ 4588130 w 9143990"/>
              <a:gd name="connsiteY260" fmla="*/ 4990967 h 6857992"/>
              <a:gd name="connsiteX261" fmla="*/ 4567493 w 9143990"/>
              <a:gd name="connsiteY261" fmla="*/ 4990967 h 6857992"/>
              <a:gd name="connsiteX262" fmla="*/ 5599854 w 9143990"/>
              <a:gd name="connsiteY262" fmla="*/ 4989077 h 6857992"/>
              <a:gd name="connsiteX263" fmla="*/ 5551533 w 9143990"/>
              <a:gd name="connsiteY263" fmla="*/ 5042046 h 6857992"/>
              <a:gd name="connsiteX264" fmla="*/ 5599854 w 9143990"/>
              <a:gd name="connsiteY264" fmla="*/ 5094964 h 6857992"/>
              <a:gd name="connsiteX265" fmla="*/ 5648175 w 9143990"/>
              <a:gd name="connsiteY265" fmla="*/ 5042046 h 6857992"/>
              <a:gd name="connsiteX266" fmla="*/ 5599854 w 9143990"/>
              <a:gd name="connsiteY266" fmla="*/ 4989077 h 6857992"/>
              <a:gd name="connsiteX267" fmla="*/ 5232033 w 9143990"/>
              <a:gd name="connsiteY267" fmla="*/ 4989077 h 6857992"/>
              <a:gd name="connsiteX268" fmla="*/ 5183712 w 9143990"/>
              <a:gd name="connsiteY268" fmla="*/ 5042046 h 6857992"/>
              <a:gd name="connsiteX269" fmla="*/ 5232033 w 9143990"/>
              <a:gd name="connsiteY269" fmla="*/ 5094964 h 6857992"/>
              <a:gd name="connsiteX270" fmla="*/ 5280302 w 9143990"/>
              <a:gd name="connsiteY270" fmla="*/ 5042046 h 6857992"/>
              <a:gd name="connsiteX271" fmla="*/ 5232033 w 9143990"/>
              <a:gd name="connsiteY271" fmla="*/ 4989077 h 6857992"/>
              <a:gd name="connsiteX272" fmla="*/ 4960292 w 9143990"/>
              <a:gd name="connsiteY272" fmla="*/ 4989077 h 6857992"/>
              <a:gd name="connsiteX273" fmla="*/ 4911971 w 9143990"/>
              <a:gd name="connsiteY273" fmla="*/ 5042046 h 6857992"/>
              <a:gd name="connsiteX274" fmla="*/ 4960292 w 9143990"/>
              <a:gd name="connsiteY274" fmla="*/ 5094964 h 6857992"/>
              <a:gd name="connsiteX275" fmla="*/ 5008561 w 9143990"/>
              <a:gd name="connsiteY275" fmla="*/ 5042046 h 6857992"/>
              <a:gd name="connsiteX276" fmla="*/ 4960292 w 9143990"/>
              <a:gd name="connsiteY276" fmla="*/ 4989077 h 6857992"/>
              <a:gd name="connsiteX277" fmla="*/ 4864417 w 9143990"/>
              <a:gd name="connsiteY277" fmla="*/ 4988668 h 6857992"/>
              <a:gd name="connsiteX278" fmla="*/ 4817015 w 9143990"/>
              <a:gd name="connsiteY278" fmla="*/ 5042506 h 6857992"/>
              <a:gd name="connsiteX279" fmla="*/ 4864417 w 9143990"/>
              <a:gd name="connsiteY279" fmla="*/ 5096292 h 6857992"/>
              <a:gd name="connsiteX280" fmla="*/ 4908856 w 9143990"/>
              <a:gd name="connsiteY280" fmla="*/ 5059924 h 6857992"/>
              <a:gd name="connsiteX281" fmla="*/ 4887096 w 9143990"/>
              <a:gd name="connsiteY281" fmla="*/ 5059924 h 6857992"/>
              <a:gd name="connsiteX282" fmla="*/ 4865081 w 9143990"/>
              <a:gd name="connsiteY282" fmla="*/ 5078210 h 6857992"/>
              <a:gd name="connsiteX283" fmla="*/ 4838519 w 9143990"/>
              <a:gd name="connsiteY283" fmla="*/ 5042251 h 6857992"/>
              <a:gd name="connsiteX284" fmla="*/ 4865081 w 9143990"/>
              <a:gd name="connsiteY284" fmla="*/ 5006188 h 6857992"/>
              <a:gd name="connsiteX285" fmla="*/ 4887147 w 9143990"/>
              <a:gd name="connsiteY285" fmla="*/ 5023811 h 6857992"/>
              <a:gd name="connsiteX286" fmla="*/ 4908703 w 9143990"/>
              <a:gd name="connsiteY286" fmla="*/ 5023811 h 6857992"/>
              <a:gd name="connsiteX287" fmla="*/ 4864417 w 9143990"/>
              <a:gd name="connsiteY287" fmla="*/ 4988668 h 6857992"/>
              <a:gd name="connsiteX288" fmla="*/ 4727781 w 9143990"/>
              <a:gd name="connsiteY288" fmla="*/ 4988668 h 6857992"/>
              <a:gd name="connsiteX289" fmla="*/ 4680328 w 9143990"/>
              <a:gd name="connsiteY289" fmla="*/ 5042506 h 6857992"/>
              <a:gd name="connsiteX290" fmla="*/ 4727781 w 9143990"/>
              <a:gd name="connsiteY290" fmla="*/ 5096292 h 6857992"/>
              <a:gd name="connsiteX291" fmla="*/ 4772169 w 9143990"/>
              <a:gd name="connsiteY291" fmla="*/ 5059924 h 6857992"/>
              <a:gd name="connsiteX292" fmla="*/ 4750460 w 9143990"/>
              <a:gd name="connsiteY292" fmla="*/ 5059924 h 6857992"/>
              <a:gd name="connsiteX293" fmla="*/ 4728342 w 9143990"/>
              <a:gd name="connsiteY293" fmla="*/ 5078210 h 6857992"/>
              <a:gd name="connsiteX294" fmla="*/ 4701782 w 9143990"/>
              <a:gd name="connsiteY294" fmla="*/ 5042251 h 6857992"/>
              <a:gd name="connsiteX295" fmla="*/ 4728342 w 9143990"/>
              <a:gd name="connsiteY295" fmla="*/ 5006188 h 6857992"/>
              <a:gd name="connsiteX296" fmla="*/ 4750409 w 9143990"/>
              <a:gd name="connsiteY296" fmla="*/ 5023811 h 6857992"/>
              <a:gd name="connsiteX297" fmla="*/ 4772016 w 9143990"/>
              <a:gd name="connsiteY297" fmla="*/ 5023811 h 6857992"/>
              <a:gd name="connsiteX298" fmla="*/ 4727781 w 9143990"/>
              <a:gd name="connsiteY298" fmla="*/ 4988668 h 6857992"/>
              <a:gd name="connsiteX299" fmla="*/ 4447101 w 9143990"/>
              <a:gd name="connsiteY299" fmla="*/ 4988668 h 6857992"/>
              <a:gd name="connsiteX300" fmla="*/ 4399699 w 9143990"/>
              <a:gd name="connsiteY300" fmla="*/ 5042506 h 6857992"/>
              <a:gd name="connsiteX301" fmla="*/ 4447101 w 9143990"/>
              <a:gd name="connsiteY301" fmla="*/ 5096292 h 6857992"/>
              <a:gd name="connsiteX302" fmla="*/ 4491540 w 9143990"/>
              <a:gd name="connsiteY302" fmla="*/ 5059924 h 6857992"/>
              <a:gd name="connsiteX303" fmla="*/ 4469780 w 9143990"/>
              <a:gd name="connsiteY303" fmla="*/ 5059924 h 6857992"/>
              <a:gd name="connsiteX304" fmla="*/ 4447714 w 9143990"/>
              <a:gd name="connsiteY304" fmla="*/ 5078210 h 6857992"/>
              <a:gd name="connsiteX305" fmla="*/ 4421102 w 9143990"/>
              <a:gd name="connsiteY305" fmla="*/ 5042251 h 6857992"/>
              <a:gd name="connsiteX306" fmla="*/ 4447714 w 9143990"/>
              <a:gd name="connsiteY306" fmla="*/ 5006188 h 6857992"/>
              <a:gd name="connsiteX307" fmla="*/ 4469780 w 9143990"/>
              <a:gd name="connsiteY307" fmla="*/ 5023811 h 6857992"/>
              <a:gd name="connsiteX308" fmla="*/ 4491387 w 9143990"/>
              <a:gd name="connsiteY308" fmla="*/ 5023811 h 6857992"/>
              <a:gd name="connsiteX309" fmla="*/ 4447101 w 9143990"/>
              <a:gd name="connsiteY309" fmla="*/ 4988668 h 6857992"/>
              <a:gd name="connsiteX310" fmla="*/ 3950818 w 9143990"/>
              <a:gd name="connsiteY310" fmla="*/ 4988158 h 6857992"/>
              <a:gd name="connsiteX311" fmla="*/ 3912356 w 9143990"/>
              <a:gd name="connsiteY311" fmla="*/ 5019368 h 6857992"/>
              <a:gd name="connsiteX312" fmla="*/ 3945863 w 9143990"/>
              <a:gd name="connsiteY312" fmla="*/ 5050679 h 6857992"/>
              <a:gd name="connsiteX313" fmla="*/ 3972067 w 9143990"/>
              <a:gd name="connsiteY313" fmla="*/ 5066666 h 6857992"/>
              <a:gd name="connsiteX314" fmla="*/ 3951533 w 9143990"/>
              <a:gd name="connsiteY314" fmla="*/ 5079845 h 6857992"/>
              <a:gd name="connsiteX315" fmla="*/ 3930540 w 9143990"/>
              <a:gd name="connsiteY315" fmla="*/ 5062580 h 6857992"/>
              <a:gd name="connsiteX316" fmla="*/ 3910568 w 9143990"/>
              <a:gd name="connsiteY316" fmla="*/ 5062580 h 6857992"/>
              <a:gd name="connsiteX317" fmla="*/ 3952401 w 9143990"/>
              <a:gd name="connsiteY317" fmla="*/ 5096854 h 6857992"/>
              <a:gd name="connsiteX318" fmla="*/ 3993673 w 9143990"/>
              <a:gd name="connsiteY318" fmla="*/ 5064214 h 6857992"/>
              <a:gd name="connsiteX319" fmla="*/ 3963996 w 9143990"/>
              <a:gd name="connsiteY319" fmla="*/ 5033925 h 6857992"/>
              <a:gd name="connsiteX320" fmla="*/ 3933196 w 9143990"/>
              <a:gd name="connsiteY320" fmla="*/ 5018039 h 6857992"/>
              <a:gd name="connsiteX321" fmla="*/ 3951635 w 9143990"/>
              <a:gd name="connsiteY321" fmla="*/ 5005372 h 6857992"/>
              <a:gd name="connsiteX322" fmla="*/ 3970330 w 9143990"/>
              <a:gd name="connsiteY322" fmla="*/ 5021104 h 6857992"/>
              <a:gd name="connsiteX323" fmla="*/ 3990506 w 9143990"/>
              <a:gd name="connsiteY323" fmla="*/ 5021104 h 6857992"/>
              <a:gd name="connsiteX324" fmla="*/ 3950818 w 9143990"/>
              <a:gd name="connsiteY324" fmla="*/ 4988158 h 6857992"/>
              <a:gd name="connsiteX325" fmla="*/ 3661098 w 9143990"/>
              <a:gd name="connsiteY325" fmla="*/ 4988158 h 6857992"/>
              <a:gd name="connsiteX326" fmla="*/ 3622635 w 9143990"/>
              <a:gd name="connsiteY326" fmla="*/ 5019368 h 6857992"/>
              <a:gd name="connsiteX327" fmla="*/ 3656040 w 9143990"/>
              <a:gd name="connsiteY327" fmla="*/ 5050679 h 6857992"/>
              <a:gd name="connsiteX328" fmla="*/ 3682244 w 9143990"/>
              <a:gd name="connsiteY328" fmla="*/ 5066666 h 6857992"/>
              <a:gd name="connsiteX329" fmla="*/ 3661659 w 9143990"/>
              <a:gd name="connsiteY329" fmla="*/ 5079845 h 6857992"/>
              <a:gd name="connsiteX330" fmla="*/ 3640768 w 9143990"/>
              <a:gd name="connsiteY330" fmla="*/ 5062580 h 6857992"/>
              <a:gd name="connsiteX331" fmla="*/ 3620745 w 9143990"/>
              <a:gd name="connsiteY331" fmla="*/ 5062580 h 6857992"/>
              <a:gd name="connsiteX332" fmla="*/ 3662579 w 9143990"/>
              <a:gd name="connsiteY332" fmla="*/ 5096854 h 6857992"/>
              <a:gd name="connsiteX333" fmla="*/ 3703902 w 9143990"/>
              <a:gd name="connsiteY333" fmla="*/ 5064214 h 6857992"/>
              <a:gd name="connsiteX334" fmla="*/ 3674225 w 9143990"/>
              <a:gd name="connsiteY334" fmla="*/ 5033925 h 6857992"/>
              <a:gd name="connsiteX335" fmla="*/ 3643475 w 9143990"/>
              <a:gd name="connsiteY335" fmla="*/ 5018039 h 6857992"/>
              <a:gd name="connsiteX336" fmla="*/ 3661914 w 9143990"/>
              <a:gd name="connsiteY336" fmla="*/ 5005372 h 6857992"/>
              <a:gd name="connsiteX337" fmla="*/ 3680610 w 9143990"/>
              <a:gd name="connsiteY337" fmla="*/ 5021104 h 6857992"/>
              <a:gd name="connsiteX338" fmla="*/ 3700735 w 9143990"/>
              <a:gd name="connsiteY338" fmla="*/ 5021104 h 6857992"/>
              <a:gd name="connsiteX339" fmla="*/ 3661098 w 9143990"/>
              <a:gd name="connsiteY339" fmla="*/ 4988158 h 6857992"/>
              <a:gd name="connsiteX340" fmla="*/ 1393206 w 9143990"/>
              <a:gd name="connsiteY340" fmla="*/ 3506392 h 6857992"/>
              <a:gd name="connsiteX341" fmla="*/ 1393206 w 9143990"/>
              <a:gd name="connsiteY341" fmla="*/ 3524392 h 6857992"/>
              <a:gd name="connsiteX342" fmla="*/ 7747190 w 9143990"/>
              <a:gd name="connsiteY342" fmla="*/ 3524392 h 6857992"/>
              <a:gd name="connsiteX343" fmla="*/ 7747190 w 9143990"/>
              <a:gd name="connsiteY343" fmla="*/ 3506392 h 6857992"/>
              <a:gd name="connsiteX344" fmla="*/ 8712613 w 9143990"/>
              <a:gd name="connsiteY344" fmla="*/ 508710 h 6857992"/>
              <a:gd name="connsiteX345" fmla="*/ 8730087 w 9143990"/>
              <a:gd name="connsiteY345" fmla="*/ 520743 h 6857992"/>
              <a:gd name="connsiteX346" fmla="*/ 8712891 w 9143990"/>
              <a:gd name="connsiteY346" fmla="*/ 532628 h 6857992"/>
              <a:gd name="connsiteX347" fmla="*/ 8705630 w 9143990"/>
              <a:gd name="connsiteY347" fmla="*/ 531755 h 6857992"/>
              <a:gd name="connsiteX348" fmla="*/ 8899631 w 9143990"/>
              <a:gd name="connsiteY348" fmla="*/ 505330 h 6857992"/>
              <a:gd name="connsiteX349" fmla="*/ 8902546 w 9143990"/>
              <a:gd name="connsiteY349" fmla="*/ 508691 h 6857992"/>
              <a:gd name="connsiteX350" fmla="*/ 8889325 w 9143990"/>
              <a:gd name="connsiteY350" fmla="*/ 517010 h 6857992"/>
              <a:gd name="connsiteX351" fmla="*/ 8893001 w 9143990"/>
              <a:gd name="connsiteY351" fmla="*/ 509564 h 6857992"/>
              <a:gd name="connsiteX352" fmla="*/ 8899631 w 9143990"/>
              <a:gd name="connsiteY352" fmla="*/ 505330 h 6857992"/>
              <a:gd name="connsiteX353" fmla="*/ 8783383 w 9143990"/>
              <a:gd name="connsiteY353" fmla="*/ 505330 h 6857992"/>
              <a:gd name="connsiteX354" fmla="*/ 8786317 w 9143990"/>
              <a:gd name="connsiteY354" fmla="*/ 508691 h 6857992"/>
              <a:gd name="connsiteX355" fmla="*/ 8773114 w 9143990"/>
              <a:gd name="connsiteY355" fmla="*/ 517010 h 6857992"/>
              <a:gd name="connsiteX356" fmla="*/ 8776754 w 9143990"/>
              <a:gd name="connsiteY356" fmla="*/ 509564 h 6857992"/>
              <a:gd name="connsiteX357" fmla="*/ 8783383 w 9143990"/>
              <a:gd name="connsiteY357" fmla="*/ 505330 h 6857992"/>
              <a:gd name="connsiteX358" fmla="*/ 8632484 w 9143990"/>
              <a:gd name="connsiteY358" fmla="*/ 505330 h 6857992"/>
              <a:gd name="connsiteX359" fmla="*/ 8635381 w 9143990"/>
              <a:gd name="connsiteY359" fmla="*/ 508691 h 6857992"/>
              <a:gd name="connsiteX360" fmla="*/ 8622196 w 9143990"/>
              <a:gd name="connsiteY360" fmla="*/ 517010 h 6857992"/>
              <a:gd name="connsiteX361" fmla="*/ 8625854 w 9143990"/>
              <a:gd name="connsiteY361" fmla="*/ 509564 h 6857992"/>
              <a:gd name="connsiteX362" fmla="*/ 8632484 w 9143990"/>
              <a:gd name="connsiteY362" fmla="*/ 505330 h 6857992"/>
              <a:gd name="connsiteX363" fmla="*/ 8257019 w 9143990"/>
              <a:gd name="connsiteY363" fmla="*/ 505330 h 6857992"/>
              <a:gd name="connsiteX364" fmla="*/ 8259916 w 9143990"/>
              <a:gd name="connsiteY364" fmla="*/ 508691 h 6857992"/>
              <a:gd name="connsiteX365" fmla="*/ 8246695 w 9143990"/>
              <a:gd name="connsiteY365" fmla="*/ 517010 h 6857992"/>
              <a:gd name="connsiteX366" fmla="*/ 8250390 w 9143990"/>
              <a:gd name="connsiteY366" fmla="*/ 509564 h 6857992"/>
              <a:gd name="connsiteX367" fmla="*/ 8257019 w 9143990"/>
              <a:gd name="connsiteY367" fmla="*/ 505330 h 6857992"/>
              <a:gd name="connsiteX368" fmla="*/ 8417538 w 9143990"/>
              <a:gd name="connsiteY368" fmla="*/ 504810 h 6857992"/>
              <a:gd name="connsiteX369" fmla="*/ 8422013 w 9143990"/>
              <a:gd name="connsiteY369" fmla="*/ 507465 h 6857992"/>
              <a:gd name="connsiteX370" fmla="*/ 8422774 w 9143990"/>
              <a:gd name="connsiteY370" fmla="*/ 513148 h 6857992"/>
              <a:gd name="connsiteX371" fmla="*/ 8418689 w 9143990"/>
              <a:gd name="connsiteY371" fmla="*/ 525682 h 6857992"/>
              <a:gd name="connsiteX372" fmla="*/ 8408531 w 9143990"/>
              <a:gd name="connsiteY372" fmla="*/ 532850 h 6857992"/>
              <a:gd name="connsiteX373" fmla="*/ 8404112 w 9143990"/>
              <a:gd name="connsiteY373" fmla="*/ 530139 h 6857992"/>
              <a:gd name="connsiteX374" fmla="*/ 8403313 w 9143990"/>
              <a:gd name="connsiteY374" fmla="*/ 524550 h 6857992"/>
              <a:gd name="connsiteX375" fmla="*/ 8407361 w 9143990"/>
              <a:gd name="connsiteY375" fmla="*/ 511922 h 6857992"/>
              <a:gd name="connsiteX376" fmla="*/ 8417538 w 9143990"/>
              <a:gd name="connsiteY376" fmla="*/ 504810 h 6857992"/>
              <a:gd name="connsiteX377" fmla="*/ 8205357 w 9143990"/>
              <a:gd name="connsiteY377" fmla="*/ 504514 h 6857992"/>
              <a:gd name="connsiteX378" fmla="*/ 8210074 w 9143990"/>
              <a:gd name="connsiteY378" fmla="*/ 505721 h 6857992"/>
              <a:gd name="connsiteX379" fmla="*/ 8208718 w 9143990"/>
              <a:gd name="connsiteY379" fmla="*/ 510474 h 6857992"/>
              <a:gd name="connsiteX380" fmla="*/ 8201216 w 9143990"/>
              <a:gd name="connsiteY380" fmla="*/ 520484 h 6857992"/>
              <a:gd name="connsiteX381" fmla="*/ 8192080 w 9143990"/>
              <a:gd name="connsiteY381" fmla="*/ 527912 h 6857992"/>
              <a:gd name="connsiteX382" fmla="*/ 8190966 w 9143990"/>
              <a:gd name="connsiteY382" fmla="*/ 525256 h 6857992"/>
              <a:gd name="connsiteX383" fmla="*/ 8195459 w 9143990"/>
              <a:gd name="connsiteY383" fmla="*/ 512406 h 6857992"/>
              <a:gd name="connsiteX384" fmla="*/ 8205357 w 9143990"/>
              <a:gd name="connsiteY384" fmla="*/ 504514 h 6857992"/>
              <a:gd name="connsiteX385" fmla="*/ 8097169 w 9143990"/>
              <a:gd name="connsiteY385" fmla="*/ 504513 h 6857992"/>
              <a:gd name="connsiteX386" fmla="*/ 8101997 w 9143990"/>
              <a:gd name="connsiteY386" fmla="*/ 505980 h 6857992"/>
              <a:gd name="connsiteX387" fmla="*/ 8100697 w 9143990"/>
              <a:gd name="connsiteY387" fmla="*/ 510530 h 6857992"/>
              <a:gd name="connsiteX388" fmla="*/ 8093232 w 9143990"/>
              <a:gd name="connsiteY388" fmla="*/ 520483 h 6857992"/>
              <a:gd name="connsiteX389" fmla="*/ 8083539 w 9143990"/>
              <a:gd name="connsiteY389" fmla="*/ 528840 h 6857992"/>
              <a:gd name="connsiteX390" fmla="*/ 8082053 w 9143990"/>
              <a:gd name="connsiteY390" fmla="*/ 526240 h 6857992"/>
              <a:gd name="connsiteX391" fmla="*/ 8086696 w 9143990"/>
              <a:gd name="connsiteY391" fmla="*/ 512795 h 6857992"/>
              <a:gd name="connsiteX392" fmla="*/ 8097169 w 9143990"/>
              <a:gd name="connsiteY392" fmla="*/ 504513 h 6857992"/>
              <a:gd name="connsiteX393" fmla="*/ 8964105 w 9143990"/>
              <a:gd name="connsiteY393" fmla="*/ 495284 h 6857992"/>
              <a:gd name="connsiteX394" fmla="*/ 8950995 w 9143990"/>
              <a:gd name="connsiteY394" fmla="*/ 502415 h 6857992"/>
              <a:gd name="connsiteX395" fmla="*/ 8941747 w 9143990"/>
              <a:gd name="connsiteY395" fmla="*/ 515358 h 6857992"/>
              <a:gd name="connsiteX396" fmla="*/ 8940763 w 9143990"/>
              <a:gd name="connsiteY396" fmla="*/ 515358 h 6857992"/>
              <a:gd name="connsiteX397" fmla="*/ 8947485 w 9143990"/>
              <a:gd name="connsiteY397" fmla="*/ 495451 h 6857992"/>
              <a:gd name="connsiteX398" fmla="*/ 8932054 w 9143990"/>
              <a:gd name="connsiteY398" fmla="*/ 495451 h 6857992"/>
              <a:gd name="connsiteX399" fmla="*/ 8918739 w 9143990"/>
              <a:gd name="connsiteY399" fmla="*/ 541337 h 6857992"/>
              <a:gd name="connsiteX400" fmla="*/ 8934338 w 9143990"/>
              <a:gd name="connsiteY400" fmla="*/ 541337 h 6857992"/>
              <a:gd name="connsiteX401" fmla="*/ 8938405 w 9143990"/>
              <a:gd name="connsiteY401" fmla="*/ 527298 h 6857992"/>
              <a:gd name="connsiteX402" fmla="*/ 8946538 w 9143990"/>
              <a:gd name="connsiteY402" fmla="*/ 516249 h 6857992"/>
              <a:gd name="connsiteX403" fmla="*/ 8957847 w 9143990"/>
              <a:gd name="connsiteY403" fmla="*/ 509081 h 6857992"/>
              <a:gd name="connsiteX404" fmla="*/ 8962638 w 9143990"/>
              <a:gd name="connsiteY404" fmla="*/ 510140 h 6857992"/>
              <a:gd name="connsiteX405" fmla="*/ 8967931 w 9143990"/>
              <a:gd name="connsiteY405" fmla="*/ 496249 h 6857992"/>
              <a:gd name="connsiteX406" fmla="*/ 8964105 w 9143990"/>
              <a:gd name="connsiteY406" fmla="*/ 495284 h 6857992"/>
              <a:gd name="connsiteX407" fmla="*/ 8905945 w 9143990"/>
              <a:gd name="connsiteY407" fmla="*/ 495265 h 6857992"/>
              <a:gd name="connsiteX408" fmla="*/ 8883252 w 9143990"/>
              <a:gd name="connsiteY408" fmla="*/ 504884 h 6857992"/>
              <a:gd name="connsiteX409" fmla="*/ 8871739 w 9143990"/>
              <a:gd name="connsiteY409" fmla="*/ 527298 h 6857992"/>
              <a:gd name="connsiteX410" fmla="*/ 8876456 w 9143990"/>
              <a:gd name="connsiteY410" fmla="*/ 538737 h 6857992"/>
              <a:gd name="connsiteX411" fmla="*/ 8888730 w 9143990"/>
              <a:gd name="connsiteY411" fmla="*/ 542395 h 6857992"/>
              <a:gd name="connsiteX412" fmla="*/ 8912128 w 9143990"/>
              <a:gd name="connsiteY412" fmla="*/ 537437 h 6857992"/>
              <a:gd name="connsiteX413" fmla="*/ 8915378 w 9143990"/>
              <a:gd name="connsiteY413" fmla="*/ 526258 h 6857992"/>
              <a:gd name="connsiteX414" fmla="*/ 8894710 w 9143990"/>
              <a:gd name="connsiteY414" fmla="*/ 532850 h 6857992"/>
              <a:gd name="connsiteX415" fmla="*/ 8887449 w 9143990"/>
              <a:gd name="connsiteY415" fmla="*/ 526017 h 6857992"/>
              <a:gd name="connsiteX416" fmla="*/ 8905870 w 9143990"/>
              <a:gd name="connsiteY416" fmla="*/ 520631 h 6857992"/>
              <a:gd name="connsiteX417" fmla="*/ 8916882 w 9143990"/>
              <a:gd name="connsiteY417" fmla="*/ 505367 h 6857992"/>
              <a:gd name="connsiteX418" fmla="*/ 8913893 w 9143990"/>
              <a:gd name="connsiteY418" fmla="*/ 497828 h 6857992"/>
              <a:gd name="connsiteX419" fmla="*/ 8905945 w 9143990"/>
              <a:gd name="connsiteY419" fmla="*/ 495265 h 6857992"/>
              <a:gd name="connsiteX420" fmla="*/ 8789734 w 9143990"/>
              <a:gd name="connsiteY420" fmla="*/ 495265 h 6857992"/>
              <a:gd name="connsiteX421" fmla="*/ 8767005 w 9143990"/>
              <a:gd name="connsiteY421" fmla="*/ 504884 h 6857992"/>
              <a:gd name="connsiteX422" fmla="*/ 8755491 w 9143990"/>
              <a:gd name="connsiteY422" fmla="*/ 527298 h 6857992"/>
              <a:gd name="connsiteX423" fmla="*/ 8760189 w 9143990"/>
              <a:gd name="connsiteY423" fmla="*/ 538737 h 6857992"/>
              <a:gd name="connsiteX424" fmla="*/ 8772464 w 9143990"/>
              <a:gd name="connsiteY424" fmla="*/ 542395 h 6857992"/>
              <a:gd name="connsiteX425" fmla="*/ 8795881 w 9143990"/>
              <a:gd name="connsiteY425" fmla="*/ 537437 h 6857992"/>
              <a:gd name="connsiteX426" fmla="*/ 8799131 w 9143990"/>
              <a:gd name="connsiteY426" fmla="*/ 526258 h 6857992"/>
              <a:gd name="connsiteX427" fmla="*/ 8778462 w 9143990"/>
              <a:gd name="connsiteY427" fmla="*/ 532850 h 6857992"/>
              <a:gd name="connsiteX428" fmla="*/ 8771201 w 9143990"/>
              <a:gd name="connsiteY428" fmla="*/ 526017 h 6857992"/>
              <a:gd name="connsiteX429" fmla="*/ 8789641 w 9143990"/>
              <a:gd name="connsiteY429" fmla="*/ 520631 h 6857992"/>
              <a:gd name="connsiteX430" fmla="*/ 8800635 w 9143990"/>
              <a:gd name="connsiteY430" fmla="*/ 505367 h 6857992"/>
              <a:gd name="connsiteX431" fmla="*/ 8797626 w 9143990"/>
              <a:gd name="connsiteY431" fmla="*/ 497828 h 6857992"/>
              <a:gd name="connsiteX432" fmla="*/ 8789734 w 9143990"/>
              <a:gd name="connsiteY432" fmla="*/ 495265 h 6857992"/>
              <a:gd name="connsiteX433" fmla="*/ 8638779 w 9143990"/>
              <a:gd name="connsiteY433" fmla="*/ 495265 h 6857992"/>
              <a:gd name="connsiteX434" fmla="*/ 8616068 w 9143990"/>
              <a:gd name="connsiteY434" fmla="*/ 504884 h 6857992"/>
              <a:gd name="connsiteX435" fmla="*/ 8604573 w 9143990"/>
              <a:gd name="connsiteY435" fmla="*/ 527298 h 6857992"/>
              <a:gd name="connsiteX436" fmla="*/ 8609309 w 9143990"/>
              <a:gd name="connsiteY436" fmla="*/ 538737 h 6857992"/>
              <a:gd name="connsiteX437" fmla="*/ 8621528 w 9143990"/>
              <a:gd name="connsiteY437" fmla="*/ 542395 h 6857992"/>
              <a:gd name="connsiteX438" fmla="*/ 8644981 w 9143990"/>
              <a:gd name="connsiteY438" fmla="*/ 537437 h 6857992"/>
              <a:gd name="connsiteX439" fmla="*/ 8648212 w 9143990"/>
              <a:gd name="connsiteY439" fmla="*/ 526258 h 6857992"/>
              <a:gd name="connsiteX440" fmla="*/ 8627563 w 9143990"/>
              <a:gd name="connsiteY440" fmla="*/ 532850 h 6857992"/>
              <a:gd name="connsiteX441" fmla="*/ 8620265 w 9143990"/>
              <a:gd name="connsiteY441" fmla="*/ 526017 h 6857992"/>
              <a:gd name="connsiteX442" fmla="*/ 8638723 w 9143990"/>
              <a:gd name="connsiteY442" fmla="*/ 520631 h 6857992"/>
              <a:gd name="connsiteX443" fmla="*/ 8649680 w 9143990"/>
              <a:gd name="connsiteY443" fmla="*/ 505367 h 6857992"/>
              <a:gd name="connsiteX444" fmla="*/ 8646708 w 9143990"/>
              <a:gd name="connsiteY444" fmla="*/ 497828 h 6857992"/>
              <a:gd name="connsiteX445" fmla="*/ 8638779 w 9143990"/>
              <a:gd name="connsiteY445" fmla="*/ 495265 h 6857992"/>
              <a:gd name="connsiteX446" fmla="*/ 8421642 w 9143990"/>
              <a:gd name="connsiteY446" fmla="*/ 495265 h 6857992"/>
              <a:gd name="connsiteX447" fmla="*/ 8398931 w 9143990"/>
              <a:gd name="connsiteY447" fmla="*/ 504884 h 6857992"/>
              <a:gd name="connsiteX448" fmla="*/ 8387436 w 9143990"/>
              <a:gd name="connsiteY448" fmla="*/ 527298 h 6857992"/>
              <a:gd name="connsiteX449" fmla="*/ 8392134 w 9143990"/>
              <a:gd name="connsiteY449" fmla="*/ 538737 h 6857992"/>
              <a:gd name="connsiteX450" fmla="*/ 8404409 w 9143990"/>
              <a:gd name="connsiteY450" fmla="*/ 542395 h 6857992"/>
              <a:gd name="connsiteX451" fmla="*/ 8427046 w 9143990"/>
              <a:gd name="connsiteY451" fmla="*/ 532609 h 6857992"/>
              <a:gd name="connsiteX452" fmla="*/ 8438633 w 9143990"/>
              <a:gd name="connsiteY452" fmla="*/ 510307 h 6857992"/>
              <a:gd name="connsiteX453" fmla="*/ 8433953 w 9143990"/>
              <a:gd name="connsiteY453" fmla="*/ 498886 h 6857992"/>
              <a:gd name="connsiteX454" fmla="*/ 8421642 w 9143990"/>
              <a:gd name="connsiteY454" fmla="*/ 495265 h 6857992"/>
              <a:gd name="connsiteX455" fmla="*/ 8263333 w 9143990"/>
              <a:gd name="connsiteY455" fmla="*/ 495265 h 6857992"/>
              <a:gd name="connsiteX456" fmla="*/ 8240622 w 9143990"/>
              <a:gd name="connsiteY456" fmla="*/ 504884 h 6857992"/>
              <a:gd name="connsiteX457" fmla="*/ 8229109 w 9143990"/>
              <a:gd name="connsiteY457" fmla="*/ 527298 h 6857992"/>
              <a:gd name="connsiteX458" fmla="*/ 8233826 w 9143990"/>
              <a:gd name="connsiteY458" fmla="*/ 538737 h 6857992"/>
              <a:gd name="connsiteX459" fmla="*/ 8246082 w 9143990"/>
              <a:gd name="connsiteY459" fmla="*/ 542395 h 6857992"/>
              <a:gd name="connsiteX460" fmla="*/ 8269498 w 9143990"/>
              <a:gd name="connsiteY460" fmla="*/ 537437 h 6857992"/>
              <a:gd name="connsiteX461" fmla="*/ 8272767 w 9143990"/>
              <a:gd name="connsiteY461" fmla="*/ 526258 h 6857992"/>
              <a:gd name="connsiteX462" fmla="*/ 8252098 w 9143990"/>
              <a:gd name="connsiteY462" fmla="*/ 532850 h 6857992"/>
              <a:gd name="connsiteX463" fmla="*/ 8244819 w 9143990"/>
              <a:gd name="connsiteY463" fmla="*/ 526017 h 6857992"/>
              <a:gd name="connsiteX464" fmla="*/ 8263259 w 9143990"/>
              <a:gd name="connsiteY464" fmla="*/ 520631 h 6857992"/>
              <a:gd name="connsiteX465" fmla="*/ 8274234 w 9143990"/>
              <a:gd name="connsiteY465" fmla="*/ 505367 h 6857992"/>
              <a:gd name="connsiteX466" fmla="*/ 8271244 w 9143990"/>
              <a:gd name="connsiteY466" fmla="*/ 497828 h 6857992"/>
              <a:gd name="connsiteX467" fmla="*/ 8263333 w 9143990"/>
              <a:gd name="connsiteY467" fmla="*/ 495265 h 6857992"/>
              <a:gd name="connsiteX468" fmla="*/ 8485002 w 9143990"/>
              <a:gd name="connsiteY468" fmla="*/ 495247 h 6857992"/>
              <a:gd name="connsiteX469" fmla="*/ 8471892 w 9143990"/>
              <a:gd name="connsiteY469" fmla="*/ 502378 h 6857992"/>
              <a:gd name="connsiteX470" fmla="*/ 8462607 w 9143990"/>
              <a:gd name="connsiteY470" fmla="*/ 515321 h 6857992"/>
              <a:gd name="connsiteX471" fmla="*/ 8461641 w 9143990"/>
              <a:gd name="connsiteY471" fmla="*/ 515321 h 6857992"/>
              <a:gd name="connsiteX472" fmla="*/ 8468475 w 9143990"/>
              <a:gd name="connsiteY472" fmla="*/ 495358 h 6857992"/>
              <a:gd name="connsiteX473" fmla="*/ 8453043 w 9143990"/>
              <a:gd name="connsiteY473" fmla="*/ 495358 h 6857992"/>
              <a:gd name="connsiteX474" fmla="*/ 8439617 w 9143990"/>
              <a:gd name="connsiteY474" fmla="*/ 541319 h 6857992"/>
              <a:gd name="connsiteX475" fmla="*/ 8455197 w 9143990"/>
              <a:gd name="connsiteY475" fmla="*/ 541319 h 6857992"/>
              <a:gd name="connsiteX476" fmla="*/ 8459283 w 9143990"/>
              <a:gd name="connsiteY476" fmla="*/ 527280 h 6857992"/>
              <a:gd name="connsiteX477" fmla="*/ 8467416 w 9143990"/>
              <a:gd name="connsiteY477" fmla="*/ 516231 h 6857992"/>
              <a:gd name="connsiteX478" fmla="*/ 8478725 w 9143990"/>
              <a:gd name="connsiteY478" fmla="*/ 509063 h 6857992"/>
              <a:gd name="connsiteX479" fmla="*/ 8483851 w 9143990"/>
              <a:gd name="connsiteY479" fmla="*/ 510103 h 6857992"/>
              <a:gd name="connsiteX480" fmla="*/ 8488252 w 9143990"/>
              <a:gd name="connsiteY480" fmla="*/ 495767 h 6857992"/>
              <a:gd name="connsiteX481" fmla="*/ 8485002 w 9143990"/>
              <a:gd name="connsiteY481" fmla="*/ 495247 h 6857992"/>
              <a:gd name="connsiteX482" fmla="*/ 8164206 w 9143990"/>
              <a:gd name="connsiteY482" fmla="*/ 495247 h 6857992"/>
              <a:gd name="connsiteX483" fmla="*/ 8151078 w 9143990"/>
              <a:gd name="connsiteY483" fmla="*/ 502396 h 6857992"/>
              <a:gd name="connsiteX484" fmla="*/ 8141848 w 9143990"/>
              <a:gd name="connsiteY484" fmla="*/ 515358 h 6857992"/>
              <a:gd name="connsiteX485" fmla="*/ 8140845 w 9143990"/>
              <a:gd name="connsiteY485" fmla="*/ 515358 h 6857992"/>
              <a:gd name="connsiteX486" fmla="*/ 8147586 w 9143990"/>
              <a:gd name="connsiteY486" fmla="*/ 495284 h 6857992"/>
              <a:gd name="connsiteX487" fmla="*/ 8132173 w 9143990"/>
              <a:gd name="connsiteY487" fmla="*/ 495284 h 6857992"/>
              <a:gd name="connsiteX488" fmla="*/ 8118803 w 9143990"/>
              <a:gd name="connsiteY488" fmla="*/ 541356 h 6857992"/>
              <a:gd name="connsiteX489" fmla="*/ 8134420 w 9143990"/>
              <a:gd name="connsiteY489" fmla="*/ 541356 h 6857992"/>
              <a:gd name="connsiteX490" fmla="*/ 8138469 w 9143990"/>
              <a:gd name="connsiteY490" fmla="*/ 527317 h 6857992"/>
              <a:gd name="connsiteX491" fmla="*/ 8145395 w 9143990"/>
              <a:gd name="connsiteY491" fmla="*/ 517772 h 6857992"/>
              <a:gd name="connsiteX492" fmla="*/ 8154104 w 9143990"/>
              <a:gd name="connsiteY492" fmla="*/ 509472 h 6857992"/>
              <a:gd name="connsiteX493" fmla="*/ 8154847 w 9143990"/>
              <a:gd name="connsiteY493" fmla="*/ 510753 h 6857992"/>
              <a:gd name="connsiteX494" fmla="*/ 8146101 w 9143990"/>
              <a:gd name="connsiteY494" fmla="*/ 541337 h 6857992"/>
              <a:gd name="connsiteX495" fmla="*/ 8161588 w 9143990"/>
              <a:gd name="connsiteY495" fmla="*/ 541375 h 6857992"/>
              <a:gd name="connsiteX496" fmla="*/ 8171300 w 9143990"/>
              <a:gd name="connsiteY496" fmla="*/ 507187 h 6857992"/>
              <a:gd name="connsiteX497" fmla="*/ 8170316 w 9143990"/>
              <a:gd name="connsiteY497" fmla="*/ 497958 h 6857992"/>
              <a:gd name="connsiteX498" fmla="*/ 8164206 w 9143990"/>
              <a:gd name="connsiteY498" fmla="*/ 495247 h 6857992"/>
              <a:gd name="connsiteX499" fmla="*/ 8217910 w 9143990"/>
              <a:gd name="connsiteY499" fmla="*/ 495229 h 6857992"/>
              <a:gd name="connsiteX500" fmla="*/ 8207456 w 9143990"/>
              <a:gd name="connsiteY500" fmla="*/ 495433 h 6857992"/>
              <a:gd name="connsiteX501" fmla="*/ 8185970 w 9143990"/>
              <a:gd name="connsiteY501" fmla="*/ 506723 h 6857992"/>
              <a:gd name="connsiteX502" fmla="*/ 8174977 w 9143990"/>
              <a:gd name="connsiteY502" fmla="*/ 529249 h 6857992"/>
              <a:gd name="connsiteX503" fmla="*/ 8176871 w 9143990"/>
              <a:gd name="connsiteY503" fmla="*/ 537438 h 6857992"/>
              <a:gd name="connsiteX504" fmla="*/ 8184132 w 9143990"/>
              <a:gd name="connsiteY504" fmla="*/ 540985 h 6857992"/>
              <a:gd name="connsiteX505" fmla="*/ 8205431 w 9143990"/>
              <a:gd name="connsiteY505" fmla="*/ 522378 h 6857992"/>
              <a:gd name="connsiteX506" fmla="*/ 8207288 w 9143990"/>
              <a:gd name="connsiteY506" fmla="*/ 522378 h 6857992"/>
              <a:gd name="connsiteX507" fmla="*/ 8204020 w 9143990"/>
              <a:gd name="connsiteY507" fmla="*/ 532963 h 6857992"/>
              <a:gd name="connsiteX508" fmla="*/ 8198895 w 9143990"/>
              <a:gd name="connsiteY508" fmla="*/ 544235 h 6857992"/>
              <a:gd name="connsiteX509" fmla="*/ 8189907 w 9143990"/>
              <a:gd name="connsiteY509" fmla="*/ 549453 h 6857992"/>
              <a:gd name="connsiteX510" fmla="*/ 8171170 w 9143990"/>
              <a:gd name="connsiteY510" fmla="*/ 543882 h 6857992"/>
              <a:gd name="connsiteX511" fmla="*/ 8172358 w 9143990"/>
              <a:gd name="connsiteY511" fmla="*/ 557178 h 6857992"/>
              <a:gd name="connsiteX512" fmla="*/ 8186713 w 9143990"/>
              <a:gd name="connsiteY512" fmla="*/ 558441 h 6857992"/>
              <a:gd name="connsiteX513" fmla="*/ 8216629 w 9143990"/>
              <a:gd name="connsiteY513" fmla="*/ 538366 h 6857992"/>
              <a:gd name="connsiteX514" fmla="*/ 8228700 w 9143990"/>
              <a:gd name="connsiteY514" fmla="*/ 495229 h 6857992"/>
              <a:gd name="connsiteX515" fmla="*/ 8217910 w 9143990"/>
              <a:gd name="connsiteY515" fmla="*/ 495229 h 6857992"/>
              <a:gd name="connsiteX516" fmla="*/ 8120790 w 9143990"/>
              <a:gd name="connsiteY516" fmla="*/ 495191 h 6857992"/>
              <a:gd name="connsiteX517" fmla="*/ 8110057 w 9143990"/>
              <a:gd name="connsiteY517" fmla="*/ 495265 h 6857992"/>
              <a:gd name="connsiteX518" fmla="*/ 8098599 w 9143990"/>
              <a:gd name="connsiteY518" fmla="*/ 495432 h 6857992"/>
              <a:gd name="connsiteX519" fmla="*/ 8077076 w 9143990"/>
              <a:gd name="connsiteY519" fmla="*/ 507521 h 6857992"/>
              <a:gd name="connsiteX520" fmla="*/ 8066083 w 9143990"/>
              <a:gd name="connsiteY520" fmla="*/ 530492 h 6857992"/>
              <a:gd name="connsiteX521" fmla="*/ 8067959 w 9143990"/>
              <a:gd name="connsiteY521" fmla="*/ 538663 h 6857992"/>
              <a:gd name="connsiteX522" fmla="*/ 8074922 w 9143990"/>
              <a:gd name="connsiteY522" fmla="*/ 542377 h 6857992"/>
              <a:gd name="connsiteX523" fmla="*/ 8088033 w 9143990"/>
              <a:gd name="connsiteY523" fmla="*/ 535246 h 6857992"/>
              <a:gd name="connsiteX524" fmla="*/ 8097280 w 9143990"/>
              <a:gd name="connsiteY524" fmla="*/ 522322 h 6857992"/>
              <a:gd name="connsiteX525" fmla="*/ 8098283 w 9143990"/>
              <a:gd name="connsiteY525" fmla="*/ 522322 h 6857992"/>
              <a:gd name="connsiteX526" fmla="*/ 8091839 w 9143990"/>
              <a:gd name="connsiteY526" fmla="*/ 541337 h 6857992"/>
              <a:gd name="connsiteX527" fmla="*/ 8107327 w 9143990"/>
              <a:gd name="connsiteY527" fmla="*/ 541337 h 6857992"/>
              <a:gd name="connsiteX528" fmla="*/ 8309163 w 9143990"/>
              <a:gd name="connsiteY528" fmla="*/ 495061 h 6857992"/>
              <a:gd name="connsiteX529" fmla="*/ 8295570 w 9143990"/>
              <a:gd name="connsiteY529" fmla="*/ 497939 h 6857992"/>
              <a:gd name="connsiteX530" fmla="*/ 8287622 w 9143990"/>
              <a:gd name="connsiteY530" fmla="*/ 509026 h 6857992"/>
              <a:gd name="connsiteX531" fmla="*/ 8290129 w 9143990"/>
              <a:gd name="connsiteY531" fmla="*/ 517029 h 6857992"/>
              <a:gd name="connsiteX532" fmla="*/ 8295589 w 9143990"/>
              <a:gd name="connsiteY532" fmla="*/ 523027 h 6857992"/>
              <a:gd name="connsiteX533" fmla="*/ 8298244 w 9143990"/>
              <a:gd name="connsiteY533" fmla="*/ 528840 h 6857992"/>
              <a:gd name="connsiteX534" fmla="*/ 8296480 w 9143990"/>
              <a:gd name="connsiteY534" fmla="*/ 531904 h 6857992"/>
              <a:gd name="connsiteX535" fmla="*/ 8292970 w 9143990"/>
              <a:gd name="connsiteY535" fmla="*/ 533111 h 6857992"/>
              <a:gd name="connsiteX536" fmla="*/ 8279451 w 9143990"/>
              <a:gd name="connsiteY536" fmla="*/ 529118 h 6857992"/>
              <a:gd name="connsiteX537" fmla="*/ 8276406 w 9143990"/>
              <a:gd name="connsiteY537" fmla="*/ 539684 h 6857992"/>
              <a:gd name="connsiteX538" fmla="*/ 8292135 w 9143990"/>
              <a:gd name="connsiteY538" fmla="*/ 542136 h 6857992"/>
              <a:gd name="connsiteX539" fmla="*/ 8306155 w 9143990"/>
              <a:gd name="connsiteY539" fmla="*/ 538960 h 6857992"/>
              <a:gd name="connsiteX540" fmla="*/ 8313973 w 9143990"/>
              <a:gd name="connsiteY540" fmla="*/ 527187 h 6857992"/>
              <a:gd name="connsiteX541" fmla="*/ 8311299 w 9143990"/>
              <a:gd name="connsiteY541" fmla="*/ 519090 h 6857992"/>
              <a:gd name="connsiteX542" fmla="*/ 8305357 w 9143990"/>
              <a:gd name="connsiteY542" fmla="*/ 513241 h 6857992"/>
              <a:gd name="connsiteX543" fmla="*/ 8302367 w 9143990"/>
              <a:gd name="connsiteY543" fmla="*/ 508227 h 6857992"/>
              <a:gd name="connsiteX544" fmla="*/ 8308885 w 9143990"/>
              <a:gd name="connsiteY544" fmla="*/ 504086 h 6857992"/>
              <a:gd name="connsiteX545" fmla="*/ 8318485 w 9143990"/>
              <a:gd name="connsiteY545" fmla="*/ 506147 h 6857992"/>
              <a:gd name="connsiteX546" fmla="*/ 8321252 w 9143990"/>
              <a:gd name="connsiteY546" fmla="*/ 496435 h 6857992"/>
              <a:gd name="connsiteX547" fmla="*/ 8309163 w 9143990"/>
              <a:gd name="connsiteY547" fmla="*/ 495061 h 6857992"/>
              <a:gd name="connsiteX548" fmla="*/ 8867932 w 9143990"/>
              <a:gd name="connsiteY548" fmla="*/ 486872 h 6857992"/>
              <a:gd name="connsiteX549" fmla="*/ 8851683 w 9143990"/>
              <a:gd name="connsiteY549" fmla="*/ 489193 h 6857992"/>
              <a:gd name="connsiteX550" fmla="*/ 8842658 w 9143990"/>
              <a:gd name="connsiteY550" fmla="*/ 518849 h 6857992"/>
              <a:gd name="connsiteX551" fmla="*/ 8839445 w 9143990"/>
              <a:gd name="connsiteY551" fmla="*/ 532814 h 6857992"/>
              <a:gd name="connsiteX552" fmla="*/ 8842194 w 9143990"/>
              <a:gd name="connsiteY552" fmla="*/ 540168 h 6857992"/>
              <a:gd name="connsiteX553" fmla="*/ 8849974 w 9143990"/>
              <a:gd name="connsiteY553" fmla="*/ 542396 h 6857992"/>
              <a:gd name="connsiteX554" fmla="*/ 8861729 w 9143990"/>
              <a:gd name="connsiteY554" fmla="*/ 540372 h 6857992"/>
              <a:gd name="connsiteX555" fmla="*/ 8864533 w 9143990"/>
              <a:gd name="connsiteY555" fmla="*/ 530530 h 6857992"/>
              <a:gd name="connsiteX556" fmla="*/ 8859538 w 9143990"/>
              <a:gd name="connsiteY556" fmla="*/ 532405 h 6857992"/>
              <a:gd name="connsiteX557" fmla="*/ 8856400 w 9143990"/>
              <a:gd name="connsiteY557" fmla="*/ 527986 h 6857992"/>
              <a:gd name="connsiteX558" fmla="*/ 8858999 w 9143990"/>
              <a:gd name="connsiteY558" fmla="*/ 516510 h 6857992"/>
              <a:gd name="connsiteX559" fmla="*/ 8862806 w 9143990"/>
              <a:gd name="connsiteY559" fmla="*/ 504365 h 6857992"/>
              <a:gd name="connsiteX560" fmla="*/ 8870309 w 9143990"/>
              <a:gd name="connsiteY560" fmla="*/ 504365 h 6857992"/>
              <a:gd name="connsiteX561" fmla="*/ 8872959 w 9143990"/>
              <a:gd name="connsiteY561" fmla="*/ 495451 h 6857992"/>
              <a:gd name="connsiteX562" fmla="*/ 8872964 w 9143990"/>
              <a:gd name="connsiteY562" fmla="*/ 495451 h 6857992"/>
              <a:gd name="connsiteX563" fmla="*/ 8872964 w 9143990"/>
              <a:gd name="connsiteY563" fmla="*/ 495433 h 6857992"/>
              <a:gd name="connsiteX564" fmla="*/ 8872959 w 9143990"/>
              <a:gd name="connsiteY564" fmla="*/ 495451 h 6857992"/>
              <a:gd name="connsiteX565" fmla="*/ 8865425 w 9143990"/>
              <a:gd name="connsiteY565" fmla="*/ 495451 h 6857992"/>
              <a:gd name="connsiteX566" fmla="*/ 8834840 w 9143990"/>
              <a:gd name="connsiteY566" fmla="*/ 486872 h 6857992"/>
              <a:gd name="connsiteX567" fmla="*/ 8818592 w 9143990"/>
              <a:gd name="connsiteY567" fmla="*/ 489193 h 6857992"/>
              <a:gd name="connsiteX568" fmla="*/ 8809567 w 9143990"/>
              <a:gd name="connsiteY568" fmla="*/ 518849 h 6857992"/>
              <a:gd name="connsiteX569" fmla="*/ 8806354 w 9143990"/>
              <a:gd name="connsiteY569" fmla="*/ 532814 h 6857992"/>
              <a:gd name="connsiteX570" fmla="*/ 8809121 w 9143990"/>
              <a:gd name="connsiteY570" fmla="*/ 540168 h 6857992"/>
              <a:gd name="connsiteX571" fmla="*/ 8816902 w 9143990"/>
              <a:gd name="connsiteY571" fmla="*/ 542396 h 6857992"/>
              <a:gd name="connsiteX572" fmla="*/ 8828638 w 9143990"/>
              <a:gd name="connsiteY572" fmla="*/ 540372 h 6857992"/>
              <a:gd name="connsiteX573" fmla="*/ 8831461 w 9143990"/>
              <a:gd name="connsiteY573" fmla="*/ 530530 h 6857992"/>
              <a:gd name="connsiteX574" fmla="*/ 8826502 w 9143990"/>
              <a:gd name="connsiteY574" fmla="*/ 532405 h 6857992"/>
              <a:gd name="connsiteX575" fmla="*/ 8823327 w 9143990"/>
              <a:gd name="connsiteY575" fmla="*/ 527986 h 6857992"/>
              <a:gd name="connsiteX576" fmla="*/ 8825890 w 9143990"/>
              <a:gd name="connsiteY576" fmla="*/ 516510 h 6857992"/>
              <a:gd name="connsiteX577" fmla="*/ 8829566 w 9143990"/>
              <a:gd name="connsiteY577" fmla="*/ 504365 h 6857992"/>
              <a:gd name="connsiteX578" fmla="*/ 8837106 w 9143990"/>
              <a:gd name="connsiteY578" fmla="*/ 504365 h 6857992"/>
              <a:gd name="connsiteX579" fmla="*/ 8839756 w 9143990"/>
              <a:gd name="connsiteY579" fmla="*/ 495451 h 6857992"/>
              <a:gd name="connsiteX580" fmla="*/ 8839761 w 9143990"/>
              <a:gd name="connsiteY580" fmla="*/ 495451 h 6857992"/>
              <a:gd name="connsiteX581" fmla="*/ 8839761 w 9143990"/>
              <a:gd name="connsiteY581" fmla="*/ 495433 h 6857992"/>
              <a:gd name="connsiteX582" fmla="*/ 8839756 w 9143990"/>
              <a:gd name="connsiteY582" fmla="*/ 495451 h 6857992"/>
              <a:gd name="connsiteX583" fmla="*/ 8832222 w 9143990"/>
              <a:gd name="connsiteY583" fmla="*/ 495451 h 6857992"/>
              <a:gd name="connsiteX584" fmla="*/ 8544555 w 9143990"/>
              <a:gd name="connsiteY584" fmla="*/ 486853 h 6857992"/>
              <a:gd name="connsiteX585" fmla="*/ 8528307 w 9143990"/>
              <a:gd name="connsiteY585" fmla="*/ 489174 h 6857992"/>
              <a:gd name="connsiteX586" fmla="*/ 8519263 w 9143990"/>
              <a:gd name="connsiteY586" fmla="*/ 518830 h 6857992"/>
              <a:gd name="connsiteX587" fmla="*/ 8516069 w 9143990"/>
              <a:gd name="connsiteY587" fmla="*/ 532795 h 6857992"/>
              <a:gd name="connsiteX588" fmla="*/ 8518855 w 9143990"/>
              <a:gd name="connsiteY588" fmla="*/ 540149 h 6857992"/>
              <a:gd name="connsiteX589" fmla="*/ 8526635 w 9143990"/>
              <a:gd name="connsiteY589" fmla="*/ 542377 h 6857992"/>
              <a:gd name="connsiteX590" fmla="*/ 8538334 w 9143990"/>
              <a:gd name="connsiteY590" fmla="*/ 540353 h 6857992"/>
              <a:gd name="connsiteX591" fmla="*/ 8541157 w 9143990"/>
              <a:gd name="connsiteY591" fmla="*/ 530529 h 6857992"/>
              <a:gd name="connsiteX592" fmla="*/ 8536180 w 9143990"/>
              <a:gd name="connsiteY592" fmla="*/ 532405 h 6857992"/>
              <a:gd name="connsiteX593" fmla="*/ 8533061 w 9143990"/>
              <a:gd name="connsiteY593" fmla="*/ 527985 h 6857992"/>
              <a:gd name="connsiteX594" fmla="*/ 8535586 w 9143990"/>
              <a:gd name="connsiteY594" fmla="*/ 516509 h 6857992"/>
              <a:gd name="connsiteX595" fmla="*/ 8539207 w 9143990"/>
              <a:gd name="connsiteY595" fmla="*/ 505219 h 6857992"/>
              <a:gd name="connsiteX596" fmla="*/ 8546709 w 9143990"/>
              <a:gd name="connsiteY596" fmla="*/ 505219 h 6857992"/>
              <a:gd name="connsiteX597" fmla="*/ 8549346 w 9143990"/>
              <a:gd name="connsiteY597" fmla="*/ 496268 h 6857992"/>
              <a:gd name="connsiteX598" fmla="*/ 8549346 w 9143990"/>
              <a:gd name="connsiteY598" fmla="*/ 496249 h 6857992"/>
              <a:gd name="connsiteX599" fmla="*/ 8541807 w 9143990"/>
              <a:gd name="connsiteY599" fmla="*/ 496249 h 6857992"/>
              <a:gd name="connsiteX600" fmla="*/ 8028869 w 9143990"/>
              <a:gd name="connsiteY600" fmla="*/ 477160 h 6857992"/>
              <a:gd name="connsiteX601" fmla="*/ 8010299 w 9143990"/>
              <a:gd name="connsiteY601" fmla="*/ 541375 h 6857992"/>
              <a:gd name="connsiteX602" fmla="*/ 8025898 w 9143990"/>
              <a:gd name="connsiteY602" fmla="*/ 541375 h 6857992"/>
              <a:gd name="connsiteX603" fmla="*/ 8029965 w 9143990"/>
              <a:gd name="connsiteY603" fmla="*/ 527299 h 6857992"/>
              <a:gd name="connsiteX604" fmla="*/ 8036910 w 9143990"/>
              <a:gd name="connsiteY604" fmla="*/ 517791 h 6857992"/>
              <a:gd name="connsiteX605" fmla="*/ 8045600 w 9143990"/>
              <a:gd name="connsiteY605" fmla="*/ 509472 h 6857992"/>
              <a:gd name="connsiteX606" fmla="*/ 8046362 w 9143990"/>
              <a:gd name="connsiteY606" fmla="*/ 510753 h 6857992"/>
              <a:gd name="connsiteX607" fmla="*/ 8037578 w 9143990"/>
              <a:gd name="connsiteY607" fmla="*/ 541338 h 6857992"/>
              <a:gd name="connsiteX608" fmla="*/ 8037578 w 9143990"/>
              <a:gd name="connsiteY608" fmla="*/ 541356 h 6857992"/>
              <a:gd name="connsiteX609" fmla="*/ 8053066 w 9143990"/>
              <a:gd name="connsiteY609" fmla="*/ 541356 h 6857992"/>
              <a:gd name="connsiteX610" fmla="*/ 8062759 w 9143990"/>
              <a:gd name="connsiteY610" fmla="*/ 507188 h 6857992"/>
              <a:gd name="connsiteX611" fmla="*/ 8061775 w 9143990"/>
              <a:gd name="connsiteY611" fmla="*/ 497958 h 6857992"/>
              <a:gd name="connsiteX612" fmla="*/ 8055647 w 9143990"/>
              <a:gd name="connsiteY612" fmla="*/ 495210 h 6857992"/>
              <a:gd name="connsiteX613" fmla="*/ 8042518 w 9143990"/>
              <a:gd name="connsiteY613" fmla="*/ 502378 h 6857992"/>
              <a:gd name="connsiteX614" fmla="*/ 8033270 w 9143990"/>
              <a:gd name="connsiteY614" fmla="*/ 515358 h 6857992"/>
              <a:gd name="connsiteX615" fmla="*/ 8032267 w 9143990"/>
              <a:gd name="connsiteY615" fmla="*/ 515358 h 6857992"/>
              <a:gd name="connsiteX616" fmla="*/ 8044356 w 9143990"/>
              <a:gd name="connsiteY616" fmla="*/ 477160 h 6857992"/>
              <a:gd name="connsiteX617" fmla="*/ 8567025 w 9143990"/>
              <a:gd name="connsiteY617" fmla="*/ 477141 h 6857992"/>
              <a:gd name="connsiteX618" fmla="*/ 8548455 w 9143990"/>
              <a:gd name="connsiteY618" fmla="*/ 541337 h 6857992"/>
              <a:gd name="connsiteX619" fmla="*/ 8564035 w 9143990"/>
              <a:gd name="connsiteY619" fmla="*/ 541337 h 6857992"/>
              <a:gd name="connsiteX620" fmla="*/ 8568121 w 9143990"/>
              <a:gd name="connsiteY620" fmla="*/ 527298 h 6857992"/>
              <a:gd name="connsiteX621" fmla="*/ 8575047 w 9143990"/>
              <a:gd name="connsiteY621" fmla="*/ 517753 h 6857992"/>
              <a:gd name="connsiteX622" fmla="*/ 8583756 w 9143990"/>
              <a:gd name="connsiteY622" fmla="*/ 509453 h 6857992"/>
              <a:gd name="connsiteX623" fmla="*/ 8584499 w 9143990"/>
              <a:gd name="connsiteY623" fmla="*/ 510734 h 6857992"/>
              <a:gd name="connsiteX624" fmla="*/ 8575753 w 9143990"/>
              <a:gd name="connsiteY624" fmla="*/ 541337 h 6857992"/>
              <a:gd name="connsiteX625" fmla="*/ 8575753 w 9143990"/>
              <a:gd name="connsiteY625" fmla="*/ 541356 h 6857992"/>
              <a:gd name="connsiteX626" fmla="*/ 8591240 w 9143990"/>
              <a:gd name="connsiteY626" fmla="*/ 541356 h 6857992"/>
              <a:gd name="connsiteX627" fmla="*/ 8600934 w 9143990"/>
              <a:gd name="connsiteY627" fmla="*/ 507169 h 6857992"/>
              <a:gd name="connsiteX628" fmla="*/ 8599949 w 9143990"/>
              <a:gd name="connsiteY628" fmla="*/ 497958 h 6857992"/>
              <a:gd name="connsiteX629" fmla="*/ 8593821 w 9143990"/>
              <a:gd name="connsiteY629" fmla="*/ 495228 h 6857992"/>
              <a:gd name="connsiteX630" fmla="*/ 8580692 w 9143990"/>
              <a:gd name="connsiteY630" fmla="*/ 502377 h 6857992"/>
              <a:gd name="connsiteX631" fmla="*/ 8571445 w 9143990"/>
              <a:gd name="connsiteY631" fmla="*/ 515358 h 6857992"/>
              <a:gd name="connsiteX632" fmla="*/ 8570442 w 9143990"/>
              <a:gd name="connsiteY632" fmla="*/ 515358 h 6857992"/>
              <a:gd name="connsiteX633" fmla="*/ 8582531 w 9143990"/>
              <a:gd name="connsiteY633" fmla="*/ 477141 h 6857992"/>
              <a:gd name="connsiteX634" fmla="*/ 8388976 w 9143990"/>
              <a:gd name="connsiteY634" fmla="*/ 476213 h 6857992"/>
              <a:gd name="connsiteX635" fmla="*/ 8372765 w 9143990"/>
              <a:gd name="connsiteY635" fmla="*/ 481673 h 6857992"/>
              <a:gd name="connsiteX636" fmla="*/ 8362774 w 9143990"/>
              <a:gd name="connsiteY636" fmla="*/ 496250 h 6857992"/>
              <a:gd name="connsiteX637" fmla="*/ 8346674 w 9143990"/>
              <a:gd name="connsiteY637" fmla="*/ 551588 h 6857992"/>
              <a:gd name="connsiteX638" fmla="*/ 8362347 w 9143990"/>
              <a:gd name="connsiteY638" fmla="*/ 551588 h 6857992"/>
              <a:gd name="connsiteX639" fmla="*/ 8375792 w 9143990"/>
              <a:gd name="connsiteY639" fmla="*/ 505219 h 6857992"/>
              <a:gd name="connsiteX640" fmla="*/ 8387082 w 9143990"/>
              <a:gd name="connsiteY640" fmla="*/ 505219 h 6857992"/>
              <a:gd name="connsiteX641" fmla="*/ 8389756 w 9143990"/>
              <a:gd name="connsiteY641" fmla="*/ 496250 h 6857992"/>
              <a:gd name="connsiteX642" fmla="*/ 8378280 w 9143990"/>
              <a:gd name="connsiteY642" fmla="*/ 496250 h 6857992"/>
              <a:gd name="connsiteX643" fmla="*/ 8380880 w 9143990"/>
              <a:gd name="connsiteY643" fmla="*/ 488618 h 6857992"/>
              <a:gd name="connsiteX644" fmla="*/ 8387435 w 9143990"/>
              <a:gd name="connsiteY644" fmla="*/ 485145 h 6857992"/>
              <a:gd name="connsiteX645" fmla="*/ 8397351 w 9143990"/>
              <a:gd name="connsiteY645" fmla="*/ 487708 h 6857992"/>
              <a:gd name="connsiteX646" fmla="*/ 8400063 w 9143990"/>
              <a:gd name="connsiteY646" fmla="*/ 478144 h 6857992"/>
              <a:gd name="connsiteX647" fmla="*/ 8388976 w 9143990"/>
              <a:gd name="connsiteY647" fmla="*/ 476213 h 6857992"/>
              <a:gd name="connsiteX648" fmla="*/ 8727952 w 9143990"/>
              <a:gd name="connsiteY648" fmla="*/ 475544 h 6857992"/>
              <a:gd name="connsiteX649" fmla="*/ 8738258 w 9143990"/>
              <a:gd name="connsiteY649" fmla="*/ 481988 h 6857992"/>
              <a:gd name="connsiteX650" fmla="*/ 8722622 w 9143990"/>
              <a:gd name="connsiteY650" fmla="*/ 496714 h 6857992"/>
              <a:gd name="connsiteX651" fmla="*/ 8716475 w 9143990"/>
              <a:gd name="connsiteY651" fmla="*/ 496714 h 6857992"/>
              <a:gd name="connsiteX652" fmla="*/ 8722548 w 9143990"/>
              <a:gd name="connsiteY652" fmla="*/ 476398 h 6857992"/>
              <a:gd name="connsiteX653" fmla="*/ 8727952 w 9143990"/>
              <a:gd name="connsiteY653" fmla="*/ 475544 h 6857992"/>
              <a:gd name="connsiteX654" fmla="*/ 8706243 w 9143990"/>
              <a:gd name="connsiteY654" fmla="*/ 465535 h 6857992"/>
              <a:gd name="connsiteX655" fmla="*/ 8683718 w 9143990"/>
              <a:gd name="connsiteY655" fmla="*/ 542043 h 6857992"/>
              <a:gd name="connsiteX656" fmla="*/ 8721192 w 9143990"/>
              <a:gd name="connsiteY656" fmla="*/ 542043 h 6857992"/>
              <a:gd name="connsiteX657" fmla="*/ 8749121 w 9143990"/>
              <a:gd name="connsiteY657" fmla="*/ 520335 h 6857992"/>
              <a:gd name="connsiteX658" fmla="*/ 8733077 w 9143990"/>
              <a:gd name="connsiteY658" fmla="*/ 502656 h 6857992"/>
              <a:gd name="connsiteX659" fmla="*/ 8733095 w 9143990"/>
              <a:gd name="connsiteY659" fmla="*/ 502433 h 6857992"/>
              <a:gd name="connsiteX660" fmla="*/ 8757013 w 9143990"/>
              <a:gd name="connsiteY660" fmla="*/ 480242 h 6857992"/>
              <a:gd name="connsiteX661" fmla="*/ 8730477 w 9143990"/>
              <a:gd name="connsiteY661" fmla="*/ 465535 h 6857992"/>
              <a:gd name="connsiteX662" fmla="*/ 7996112 w 9143990"/>
              <a:gd name="connsiteY662" fmla="*/ 465256 h 6857992"/>
              <a:gd name="connsiteX663" fmla="*/ 7935648 w 9143990"/>
              <a:gd name="connsiteY663" fmla="*/ 516676 h 6857992"/>
              <a:gd name="connsiteX664" fmla="*/ 7965787 w 9143990"/>
              <a:gd name="connsiteY664" fmla="*/ 545441 h 6857992"/>
              <a:gd name="connsiteX665" fmla="*/ 7998638 w 9143990"/>
              <a:gd name="connsiteY665" fmla="*/ 541374 h 6857992"/>
              <a:gd name="connsiteX666" fmla="*/ 8002110 w 9143990"/>
              <a:gd name="connsiteY666" fmla="*/ 529972 h 6857992"/>
              <a:gd name="connsiteX667" fmla="*/ 8000290 w 9143990"/>
              <a:gd name="connsiteY667" fmla="*/ 530455 h 6857992"/>
              <a:gd name="connsiteX668" fmla="*/ 7975834 w 9143990"/>
              <a:gd name="connsiteY668" fmla="*/ 535172 h 6857992"/>
              <a:gd name="connsiteX669" fmla="*/ 7956948 w 9143990"/>
              <a:gd name="connsiteY669" fmla="*/ 514169 h 6857992"/>
              <a:gd name="connsiteX670" fmla="*/ 7993345 w 9143990"/>
              <a:gd name="connsiteY670" fmla="*/ 475525 h 6857992"/>
              <a:gd name="connsiteX671" fmla="*/ 8016446 w 9143990"/>
              <a:gd name="connsiteY671" fmla="*/ 480520 h 6857992"/>
              <a:gd name="connsiteX672" fmla="*/ 8020104 w 9143990"/>
              <a:gd name="connsiteY672" fmla="*/ 468264 h 6857992"/>
              <a:gd name="connsiteX673" fmla="*/ 7996112 w 9143990"/>
              <a:gd name="connsiteY673" fmla="*/ 465256 h 6857992"/>
              <a:gd name="connsiteX674" fmla="*/ 8709363 w 9143990"/>
              <a:gd name="connsiteY674" fmla="*/ 346613 h 6857992"/>
              <a:gd name="connsiteX675" fmla="*/ 8732854 w 9143990"/>
              <a:gd name="connsiteY675" fmla="*/ 346613 h 6857992"/>
              <a:gd name="connsiteX676" fmla="*/ 8746076 w 9143990"/>
              <a:gd name="connsiteY676" fmla="*/ 359780 h 6857992"/>
              <a:gd name="connsiteX677" fmla="*/ 8733448 w 9143990"/>
              <a:gd name="connsiteY677" fmla="*/ 372834 h 6857992"/>
              <a:gd name="connsiteX678" fmla="*/ 8709363 w 9143990"/>
              <a:gd name="connsiteY678" fmla="*/ 372834 h 6857992"/>
              <a:gd name="connsiteX679" fmla="*/ 8770997 w 9143990"/>
              <a:gd name="connsiteY679" fmla="*/ 330012 h 6857992"/>
              <a:gd name="connsiteX680" fmla="*/ 8770997 w 9143990"/>
              <a:gd name="connsiteY680" fmla="*/ 426483 h 6857992"/>
              <a:gd name="connsiteX681" fmla="*/ 8790421 w 9143990"/>
              <a:gd name="connsiteY681" fmla="*/ 426483 h 6857992"/>
              <a:gd name="connsiteX682" fmla="*/ 8790421 w 9143990"/>
              <a:gd name="connsiteY682" fmla="*/ 330012 h 6857992"/>
              <a:gd name="connsiteX683" fmla="*/ 8618037 w 9143990"/>
              <a:gd name="connsiteY683" fmla="*/ 330012 h 6857992"/>
              <a:gd name="connsiteX684" fmla="*/ 8618037 w 9143990"/>
              <a:gd name="connsiteY684" fmla="*/ 346725 h 6857992"/>
              <a:gd name="connsiteX685" fmla="*/ 8641621 w 9143990"/>
              <a:gd name="connsiteY685" fmla="*/ 346725 h 6857992"/>
              <a:gd name="connsiteX686" fmla="*/ 8641621 w 9143990"/>
              <a:gd name="connsiteY686" fmla="*/ 426483 h 6857992"/>
              <a:gd name="connsiteX687" fmla="*/ 8661453 w 9143990"/>
              <a:gd name="connsiteY687" fmla="*/ 426483 h 6857992"/>
              <a:gd name="connsiteX688" fmla="*/ 8661453 w 9143990"/>
              <a:gd name="connsiteY688" fmla="*/ 346725 h 6857992"/>
              <a:gd name="connsiteX689" fmla="*/ 8685037 w 9143990"/>
              <a:gd name="connsiteY689" fmla="*/ 346725 h 6857992"/>
              <a:gd name="connsiteX690" fmla="*/ 8685037 w 9143990"/>
              <a:gd name="connsiteY690" fmla="*/ 330012 h 6857992"/>
              <a:gd name="connsiteX691" fmla="*/ 8661453 w 9143990"/>
              <a:gd name="connsiteY691" fmla="*/ 330012 h 6857992"/>
              <a:gd name="connsiteX692" fmla="*/ 8641621 w 9143990"/>
              <a:gd name="connsiteY692" fmla="*/ 330012 h 6857992"/>
              <a:gd name="connsiteX693" fmla="*/ 8461956 w 9143990"/>
              <a:gd name="connsiteY693" fmla="*/ 330012 h 6857992"/>
              <a:gd name="connsiteX694" fmla="*/ 8461956 w 9143990"/>
              <a:gd name="connsiteY694" fmla="*/ 346725 h 6857992"/>
              <a:gd name="connsiteX695" fmla="*/ 8461956 w 9143990"/>
              <a:gd name="connsiteY695" fmla="*/ 409714 h 6857992"/>
              <a:gd name="connsiteX696" fmla="*/ 8461956 w 9143990"/>
              <a:gd name="connsiteY696" fmla="*/ 426483 h 6857992"/>
              <a:gd name="connsiteX697" fmla="*/ 8481492 w 9143990"/>
              <a:gd name="connsiteY697" fmla="*/ 426483 h 6857992"/>
              <a:gd name="connsiteX698" fmla="*/ 8534732 w 9143990"/>
              <a:gd name="connsiteY698" fmla="*/ 426483 h 6857992"/>
              <a:gd name="connsiteX699" fmla="*/ 8534732 w 9143990"/>
              <a:gd name="connsiteY699" fmla="*/ 409714 h 6857992"/>
              <a:gd name="connsiteX700" fmla="*/ 8481492 w 9143990"/>
              <a:gd name="connsiteY700" fmla="*/ 409714 h 6857992"/>
              <a:gd name="connsiteX701" fmla="*/ 8481492 w 9143990"/>
              <a:gd name="connsiteY701" fmla="*/ 384013 h 6857992"/>
              <a:gd name="connsiteX702" fmla="*/ 8527638 w 9143990"/>
              <a:gd name="connsiteY702" fmla="*/ 384013 h 6857992"/>
              <a:gd name="connsiteX703" fmla="*/ 8527638 w 9143990"/>
              <a:gd name="connsiteY703" fmla="*/ 367319 h 6857992"/>
              <a:gd name="connsiteX704" fmla="*/ 8481492 w 9143990"/>
              <a:gd name="connsiteY704" fmla="*/ 367319 h 6857992"/>
              <a:gd name="connsiteX705" fmla="*/ 8481492 w 9143990"/>
              <a:gd name="connsiteY705" fmla="*/ 346725 h 6857992"/>
              <a:gd name="connsiteX706" fmla="*/ 8533394 w 9143990"/>
              <a:gd name="connsiteY706" fmla="*/ 346725 h 6857992"/>
              <a:gd name="connsiteX707" fmla="*/ 8533394 w 9143990"/>
              <a:gd name="connsiteY707" fmla="*/ 330012 h 6857992"/>
              <a:gd name="connsiteX708" fmla="*/ 8481492 w 9143990"/>
              <a:gd name="connsiteY708" fmla="*/ 330012 h 6857992"/>
              <a:gd name="connsiteX709" fmla="*/ 8391372 w 9143990"/>
              <a:gd name="connsiteY709" fmla="*/ 330012 h 6857992"/>
              <a:gd name="connsiteX710" fmla="*/ 8391372 w 9143990"/>
              <a:gd name="connsiteY710" fmla="*/ 409714 h 6857992"/>
              <a:gd name="connsiteX711" fmla="*/ 8391372 w 9143990"/>
              <a:gd name="connsiteY711" fmla="*/ 426483 h 6857992"/>
              <a:gd name="connsiteX712" fmla="*/ 8410908 w 9143990"/>
              <a:gd name="connsiteY712" fmla="*/ 426483 h 6857992"/>
              <a:gd name="connsiteX713" fmla="*/ 8456385 w 9143990"/>
              <a:gd name="connsiteY713" fmla="*/ 426483 h 6857992"/>
              <a:gd name="connsiteX714" fmla="*/ 8456385 w 9143990"/>
              <a:gd name="connsiteY714" fmla="*/ 409714 h 6857992"/>
              <a:gd name="connsiteX715" fmla="*/ 8410908 w 9143990"/>
              <a:gd name="connsiteY715" fmla="*/ 409714 h 6857992"/>
              <a:gd name="connsiteX716" fmla="*/ 8410908 w 9143990"/>
              <a:gd name="connsiteY716" fmla="*/ 330012 h 6857992"/>
              <a:gd name="connsiteX717" fmla="*/ 8312302 w 9143990"/>
              <a:gd name="connsiteY717" fmla="*/ 330012 h 6857992"/>
              <a:gd name="connsiteX718" fmla="*/ 8312302 w 9143990"/>
              <a:gd name="connsiteY718" fmla="*/ 346725 h 6857992"/>
              <a:gd name="connsiteX719" fmla="*/ 8312302 w 9143990"/>
              <a:gd name="connsiteY719" fmla="*/ 409714 h 6857992"/>
              <a:gd name="connsiteX720" fmla="*/ 8312302 w 9143990"/>
              <a:gd name="connsiteY720" fmla="*/ 426483 h 6857992"/>
              <a:gd name="connsiteX721" fmla="*/ 8331856 w 9143990"/>
              <a:gd name="connsiteY721" fmla="*/ 426483 h 6857992"/>
              <a:gd name="connsiteX722" fmla="*/ 8385096 w 9143990"/>
              <a:gd name="connsiteY722" fmla="*/ 426483 h 6857992"/>
              <a:gd name="connsiteX723" fmla="*/ 8385096 w 9143990"/>
              <a:gd name="connsiteY723" fmla="*/ 409714 h 6857992"/>
              <a:gd name="connsiteX724" fmla="*/ 8331856 w 9143990"/>
              <a:gd name="connsiteY724" fmla="*/ 409714 h 6857992"/>
              <a:gd name="connsiteX725" fmla="*/ 8331856 w 9143990"/>
              <a:gd name="connsiteY725" fmla="*/ 384013 h 6857992"/>
              <a:gd name="connsiteX726" fmla="*/ 8377965 w 9143990"/>
              <a:gd name="connsiteY726" fmla="*/ 384013 h 6857992"/>
              <a:gd name="connsiteX727" fmla="*/ 8377965 w 9143990"/>
              <a:gd name="connsiteY727" fmla="*/ 367319 h 6857992"/>
              <a:gd name="connsiteX728" fmla="*/ 8331856 w 9143990"/>
              <a:gd name="connsiteY728" fmla="*/ 367319 h 6857992"/>
              <a:gd name="connsiteX729" fmla="*/ 8331856 w 9143990"/>
              <a:gd name="connsiteY729" fmla="*/ 346725 h 6857992"/>
              <a:gd name="connsiteX730" fmla="*/ 8383740 w 9143990"/>
              <a:gd name="connsiteY730" fmla="*/ 346725 h 6857992"/>
              <a:gd name="connsiteX731" fmla="*/ 8383740 w 9143990"/>
              <a:gd name="connsiteY731" fmla="*/ 330012 h 6857992"/>
              <a:gd name="connsiteX732" fmla="*/ 8331856 w 9143990"/>
              <a:gd name="connsiteY732" fmla="*/ 330012 h 6857992"/>
              <a:gd name="connsiteX733" fmla="*/ 8689846 w 9143990"/>
              <a:gd name="connsiteY733" fmla="*/ 329883 h 6857992"/>
              <a:gd name="connsiteX734" fmla="*/ 8689846 w 9143990"/>
              <a:gd name="connsiteY734" fmla="*/ 426353 h 6857992"/>
              <a:gd name="connsiteX735" fmla="*/ 8709382 w 9143990"/>
              <a:gd name="connsiteY735" fmla="*/ 426353 h 6857992"/>
              <a:gd name="connsiteX736" fmla="*/ 8709382 w 9143990"/>
              <a:gd name="connsiteY736" fmla="*/ 388340 h 6857992"/>
              <a:gd name="connsiteX737" fmla="*/ 8725946 w 9143990"/>
              <a:gd name="connsiteY737" fmla="*/ 388340 h 6857992"/>
              <a:gd name="connsiteX738" fmla="*/ 8743086 w 9143990"/>
              <a:gd name="connsiteY738" fmla="*/ 400392 h 6857992"/>
              <a:gd name="connsiteX739" fmla="*/ 8746354 w 9143990"/>
              <a:gd name="connsiteY739" fmla="*/ 426353 h 6857992"/>
              <a:gd name="connsiteX740" fmla="*/ 8766001 w 9143990"/>
              <a:gd name="connsiteY740" fmla="*/ 426353 h 6857992"/>
              <a:gd name="connsiteX741" fmla="*/ 8762547 w 9143990"/>
              <a:gd name="connsiteY741" fmla="*/ 401005 h 6857992"/>
              <a:gd name="connsiteX742" fmla="*/ 8748081 w 9143990"/>
              <a:gd name="connsiteY742" fmla="*/ 380169 h 6857992"/>
              <a:gd name="connsiteX743" fmla="*/ 8765221 w 9143990"/>
              <a:gd name="connsiteY743" fmla="*/ 356864 h 6857992"/>
              <a:gd name="connsiteX744" fmla="*/ 8733857 w 9143990"/>
              <a:gd name="connsiteY744" fmla="*/ 329883 h 6857992"/>
              <a:gd name="connsiteX745" fmla="*/ 8709382 w 9143990"/>
              <a:gd name="connsiteY745" fmla="*/ 329883 h 6857992"/>
              <a:gd name="connsiteX746" fmla="*/ 8690013 w 9143990"/>
              <a:gd name="connsiteY746" fmla="*/ 329883 h 6857992"/>
              <a:gd name="connsiteX747" fmla="*/ 8839575 w 9143990"/>
              <a:gd name="connsiteY747" fmla="*/ 327654 h 6857992"/>
              <a:gd name="connsiteX748" fmla="*/ 8795156 w 9143990"/>
              <a:gd name="connsiteY748" fmla="*/ 378108 h 6857992"/>
              <a:gd name="connsiteX749" fmla="*/ 8839575 w 9143990"/>
              <a:gd name="connsiteY749" fmla="*/ 428544 h 6857992"/>
              <a:gd name="connsiteX750" fmla="*/ 8881209 w 9143990"/>
              <a:gd name="connsiteY750" fmla="*/ 394487 h 6857992"/>
              <a:gd name="connsiteX751" fmla="*/ 8860838 w 9143990"/>
              <a:gd name="connsiteY751" fmla="*/ 394487 h 6857992"/>
              <a:gd name="connsiteX752" fmla="*/ 8840132 w 9143990"/>
              <a:gd name="connsiteY752" fmla="*/ 411553 h 6857992"/>
              <a:gd name="connsiteX753" fmla="*/ 8815267 w 9143990"/>
              <a:gd name="connsiteY753" fmla="*/ 377830 h 6857992"/>
              <a:gd name="connsiteX754" fmla="*/ 8840132 w 9143990"/>
              <a:gd name="connsiteY754" fmla="*/ 344070 h 6857992"/>
              <a:gd name="connsiteX755" fmla="*/ 8860838 w 9143990"/>
              <a:gd name="connsiteY755" fmla="*/ 360597 h 6857992"/>
              <a:gd name="connsiteX756" fmla="*/ 8881079 w 9143990"/>
              <a:gd name="connsiteY756" fmla="*/ 360597 h 6857992"/>
              <a:gd name="connsiteX757" fmla="*/ 8839575 w 9143990"/>
              <a:gd name="connsiteY757" fmla="*/ 327654 h 6857992"/>
              <a:gd name="connsiteX758" fmla="*/ 8578167 w 9143990"/>
              <a:gd name="connsiteY758" fmla="*/ 327654 h 6857992"/>
              <a:gd name="connsiteX759" fmla="*/ 8533711 w 9143990"/>
              <a:gd name="connsiteY759" fmla="*/ 378108 h 6857992"/>
              <a:gd name="connsiteX760" fmla="*/ 8578167 w 9143990"/>
              <a:gd name="connsiteY760" fmla="*/ 428544 h 6857992"/>
              <a:gd name="connsiteX761" fmla="*/ 8619764 w 9143990"/>
              <a:gd name="connsiteY761" fmla="*/ 394487 h 6857992"/>
              <a:gd name="connsiteX762" fmla="*/ 8599430 w 9143990"/>
              <a:gd name="connsiteY762" fmla="*/ 394487 h 6857992"/>
              <a:gd name="connsiteX763" fmla="*/ 8578706 w 9143990"/>
              <a:gd name="connsiteY763" fmla="*/ 411553 h 6857992"/>
              <a:gd name="connsiteX764" fmla="*/ 8553822 w 9143990"/>
              <a:gd name="connsiteY764" fmla="*/ 377830 h 6857992"/>
              <a:gd name="connsiteX765" fmla="*/ 8578706 w 9143990"/>
              <a:gd name="connsiteY765" fmla="*/ 344070 h 6857992"/>
              <a:gd name="connsiteX766" fmla="*/ 8599430 w 9143990"/>
              <a:gd name="connsiteY766" fmla="*/ 360597 h 6857992"/>
              <a:gd name="connsiteX767" fmla="*/ 8619634 w 9143990"/>
              <a:gd name="connsiteY767" fmla="*/ 360597 h 6857992"/>
              <a:gd name="connsiteX768" fmla="*/ 8578167 w 9143990"/>
              <a:gd name="connsiteY768" fmla="*/ 327654 h 6857992"/>
              <a:gd name="connsiteX769" fmla="*/ 8693040 w 9143990"/>
              <a:gd name="connsiteY769" fmla="*/ 271350 h 6857992"/>
              <a:gd name="connsiteX770" fmla="*/ 8715584 w 9143990"/>
              <a:gd name="connsiteY770" fmla="*/ 271350 h 6857992"/>
              <a:gd name="connsiteX771" fmla="*/ 8730570 w 9143990"/>
              <a:gd name="connsiteY771" fmla="*/ 285388 h 6857992"/>
              <a:gd name="connsiteX772" fmla="*/ 8715826 w 9143990"/>
              <a:gd name="connsiteY772" fmla="*/ 299334 h 6857992"/>
              <a:gd name="connsiteX773" fmla="*/ 8693040 w 9143990"/>
              <a:gd name="connsiteY773" fmla="*/ 299334 h 6857992"/>
              <a:gd name="connsiteX774" fmla="*/ 8693022 w 9143990"/>
              <a:gd name="connsiteY774" fmla="*/ 232780 h 6857992"/>
              <a:gd name="connsiteX775" fmla="*/ 8717237 w 9143990"/>
              <a:gd name="connsiteY775" fmla="*/ 232780 h 6857992"/>
              <a:gd name="connsiteX776" fmla="*/ 8728472 w 9143990"/>
              <a:gd name="connsiteY776" fmla="*/ 244201 h 6857992"/>
              <a:gd name="connsiteX777" fmla="*/ 8716141 w 9143990"/>
              <a:gd name="connsiteY777" fmla="*/ 256326 h 6857992"/>
              <a:gd name="connsiteX778" fmla="*/ 8693022 w 9143990"/>
              <a:gd name="connsiteY778" fmla="*/ 256326 h 6857992"/>
              <a:gd name="connsiteX779" fmla="*/ 8947337 w 9143990"/>
              <a:gd name="connsiteY779" fmla="*/ 217442 h 6857992"/>
              <a:gd name="connsiteX780" fmla="*/ 8947337 w 9143990"/>
              <a:gd name="connsiteY780" fmla="*/ 313893 h 6857992"/>
              <a:gd name="connsiteX781" fmla="*/ 8966780 w 9143990"/>
              <a:gd name="connsiteY781" fmla="*/ 313893 h 6857992"/>
              <a:gd name="connsiteX782" fmla="*/ 8966780 w 9143990"/>
              <a:gd name="connsiteY782" fmla="*/ 217442 h 6857992"/>
              <a:gd name="connsiteX783" fmla="*/ 8862435 w 9143990"/>
              <a:gd name="connsiteY783" fmla="*/ 217442 h 6857992"/>
              <a:gd name="connsiteX784" fmla="*/ 8862435 w 9143990"/>
              <a:gd name="connsiteY784" fmla="*/ 313893 h 6857992"/>
              <a:gd name="connsiteX785" fmla="*/ 8881562 w 9143990"/>
              <a:gd name="connsiteY785" fmla="*/ 313893 h 6857992"/>
              <a:gd name="connsiteX786" fmla="*/ 8881562 w 9143990"/>
              <a:gd name="connsiteY786" fmla="*/ 271795 h 6857992"/>
              <a:gd name="connsiteX787" fmla="*/ 8920187 w 9143990"/>
              <a:gd name="connsiteY787" fmla="*/ 271795 h 6857992"/>
              <a:gd name="connsiteX788" fmla="*/ 8920187 w 9143990"/>
              <a:gd name="connsiteY788" fmla="*/ 313893 h 6857992"/>
              <a:gd name="connsiteX789" fmla="*/ 8939314 w 9143990"/>
              <a:gd name="connsiteY789" fmla="*/ 313893 h 6857992"/>
              <a:gd name="connsiteX790" fmla="*/ 8939314 w 9143990"/>
              <a:gd name="connsiteY790" fmla="*/ 217442 h 6857992"/>
              <a:gd name="connsiteX791" fmla="*/ 8920187 w 9143990"/>
              <a:gd name="connsiteY791" fmla="*/ 217442 h 6857992"/>
              <a:gd name="connsiteX792" fmla="*/ 8920187 w 9143990"/>
              <a:gd name="connsiteY792" fmla="*/ 255064 h 6857992"/>
              <a:gd name="connsiteX793" fmla="*/ 8881562 w 9143990"/>
              <a:gd name="connsiteY793" fmla="*/ 255064 h 6857992"/>
              <a:gd name="connsiteX794" fmla="*/ 8881562 w 9143990"/>
              <a:gd name="connsiteY794" fmla="*/ 217442 h 6857992"/>
              <a:gd name="connsiteX795" fmla="*/ 8755157 w 9143990"/>
              <a:gd name="connsiteY795" fmla="*/ 217442 h 6857992"/>
              <a:gd name="connsiteX796" fmla="*/ 8755157 w 9143990"/>
              <a:gd name="connsiteY796" fmla="*/ 313893 h 6857992"/>
              <a:gd name="connsiteX797" fmla="*/ 8774600 w 9143990"/>
              <a:gd name="connsiteY797" fmla="*/ 313893 h 6857992"/>
              <a:gd name="connsiteX798" fmla="*/ 8774600 w 9143990"/>
              <a:gd name="connsiteY798" fmla="*/ 217442 h 6857992"/>
              <a:gd name="connsiteX799" fmla="*/ 8673709 w 9143990"/>
              <a:gd name="connsiteY799" fmla="*/ 217442 h 6857992"/>
              <a:gd name="connsiteX800" fmla="*/ 8673709 w 9143990"/>
              <a:gd name="connsiteY800" fmla="*/ 313893 h 6857992"/>
              <a:gd name="connsiteX801" fmla="*/ 8673802 w 9143990"/>
              <a:gd name="connsiteY801" fmla="*/ 313893 h 6857992"/>
              <a:gd name="connsiteX802" fmla="*/ 8693746 w 9143990"/>
              <a:gd name="connsiteY802" fmla="*/ 313893 h 6857992"/>
              <a:gd name="connsiteX803" fmla="*/ 8721601 w 9143990"/>
              <a:gd name="connsiteY803" fmla="*/ 313893 h 6857992"/>
              <a:gd name="connsiteX804" fmla="*/ 8750588 w 9143990"/>
              <a:gd name="connsiteY804" fmla="*/ 287858 h 6857992"/>
              <a:gd name="connsiteX805" fmla="*/ 8731963 w 9143990"/>
              <a:gd name="connsiteY805" fmla="*/ 262623 h 6857992"/>
              <a:gd name="connsiteX806" fmla="*/ 8747246 w 9143990"/>
              <a:gd name="connsiteY806" fmla="*/ 241193 h 6857992"/>
              <a:gd name="connsiteX807" fmla="*/ 8717181 w 9143990"/>
              <a:gd name="connsiteY807" fmla="*/ 217442 h 6857992"/>
              <a:gd name="connsiteX808" fmla="*/ 8693746 w 9143990"/>
              <a:gd name="connsiteY808" fmla="*/ 217442 h 6857992"/>
              <a:gd name="connsiteX809" fmla="*/ 8673802 w 9143990"/>
              <a:gd name="connsiteY809" fmla="*/ 217442 h 6857992"/>
              <a:gd name="connsiteX810" fmla="*/ 8590330 w 9143990"/>
              <a:gd name="connsiteY810" fmla="*/ 217442 h 6857992"/>
              <a:gd name="connsiteX811" fmla="*/ 8590330 w 9143990"/>
              <a:gd name="connsiteY811" fmla="*/ 283811 h 6857992"/>
              <a:gd name="connsiteX812" fmla="*/ 8628380 w 9143990"/>
              <a:gd name="connsiteY812" fmla="*/ 316604 h 6857992"/>
              <a:gd name="connsiteX813" fmla="*/ 8666838 w 9143990"/>
              <a:gd name="connsiteY813" fmla="*/ 283811 h 6857992"/>
              <a:gd name="connsiteX814" fmla="*/ 8666838 w 9143990"/>
              <a:gd name="connsiteY814" fmla="*/ 217442 h 6857992"/>
              <a:gd name="connsiteX815" fmla="*/ 8647414 w 9143990"/>
              <a:gd name="connsiteY815" fmla="*/ 217442 h 6857992"/>
              <a:gd name="connsiteX816" fmla="*/ 8647414 w 9143990"/>
              <a:gd name="connsiteY816" fmla="*/ 285555 h 6857992"/>
              <a:gd name="connsiteX817" fmla="*/ 8628361 w 9143990"/>
              <a:gd name="connsiteY817" fmla="*/ 300783 h 6857992"/>
              <a:gd name="connsiteX818" fmla="*/ 8609438 w 9143990"/>
              <a:gd name="connsiteY818" fmla="*/ 285555 h 6857992"/>
              <a:gd name="connsiteX819" fmla="*/ 8609438 w 9143990"/>
              <a:gd name="connsiteY819" fmla="*/ 217442 h 6857992"/>
              <a:gd name="connsiteX820" fmla="*/ 8440805 w 9143990"/>
              <a:gd name="connsiteY820" fmla="*/ 217442 h 6857992"/>
              <a:gd name="connsiteX821" fmla="*/ 8440805 w 9143990"/>
              <a:gd name="connsiteY821" fmla="*/ 234155 h 6857992"/>
              <a:gd name="connsiteX822" fmla="*/ 8464389 w 9143990"/>
              <a:gd name="connsiteY822" fmla="*/ 234155 h 6857992"/>
              <a:gd name="connsiteX823" fmla="*/ 8464389 w 9143990"/>
              <a:gd name="connsiteY823" fmla="*/ 313893 h 6857992"/>
              <a:gd name="connsiteX824" fmla="*/ 8484221 w 9143990"/>
              <a:gd name="connsiteY824" fmla="*/ 313893 h 6857992"/>
              <a:gd name="connsiteX825" fmla="*/ 8484221 w 9143990"/>
              <a:gd name="connsiteY825" fmla="*/ 234155 h 6857992"/>
              <a:gd name="connsiteX826" fmla="*/ 8507805 w 9143990"/>
              <a:gd name="connsiteY826" fmla="*/ 234155 h 6857992"/>
              <a:gd name="connsiteX827" fmla="*/ 8507805 w 9143990"/>
              <a:gd name="connsiteY827" fmla="*/ 217442 h 6857992"/>
              <a:gd name="connsiteX828" fmla="*/ 8484221 w 9143990"/>
              <a:gd name="connsiteY828" fmla="*/ 217442 h 6857992"/>
              <a:gd name="connsiteX829" fmla="*/ 8464389 w 9143990"/>
              <a:gd name="connsiteY829" fmla="*/ 217442 h 6857992"/>
              <a:gd name="connsiteX830" fmla="*/ 8416219 w 9143990"/>
              <a:gd name="connsiteY830" fmla="*/ 217442 h 6857992"/>
              <a:gd name="connsiteX831" fmla="*/ 8416219 w 9143990"/>
              <a:gd name="connsiteY831" fmla="*/ 313893 h 6857992"/>
              <a:gd name="connsiteX832" fmla="*/ 8435643 w 9143990"/>
              <a:gd name="connsiteY832" fmla="*/ 313893 h 6857992"/>
              <a:gd name="connsiteX833" fmla="*/ 8435643 w 9143990"/>
              <a:gd name="connsiteY833" fmla="*/ 217442 h 6857992"/>
              <a:gd name="connsiteX834" fmla="*/ 8312302 w 9143990"/>
              <a:gd name="connsiteY834" fmla="*/ 217442 h 6857992"/>
              <a:gd name="connsiteX835" fmla="*/ 8312302 w 9143990"/>
              <a:gd name="connsiteY835" fmla="*/ 313893 h 6857992"/>
              <a:gd name="connsiteX836" fmla="*/ 8330519 w 9143990"/>
              <a:gd name="connsiteY836" fmla="*/ 313893 h 6857992"/>
              <a:gd name="connsiteX837" fmla="*/ 8330519 w 9143990"/>
              <a:gd name="connsiteY837" fmla="*/ 242196 h 6857992"/>
              <a:gd name="connsiteX838" fmla="*/ 8350983 w 9143990"/>
              <a:gd name="connsiteY838" fmla="*/ 313893 h 6857992"/>
              <a:gd name="connsiteX839" fmla="*/ 8351819 w 9143990"/>
              <a:gd name="connsiteY839" fmla="*/ 313893 h 6857992"/>
              <a:gd name="connsiteX840" fmla="*/ 8368959 w 9143990"/>
              <a:gd name="connsiteY840" fmla="*/ 313893 h 6857992"/>
              <a:gd name="connsiteX841" fmla="*/ 8369776 w 9143990"/>
              <a:gd name="connsiteY841" fmla="*/ 313893 h 6857992"/>
              <a:gd name="connsiteX842" fmla="*/ 8390240 w 9143990"/>
              <a:gd name="connsiteY842" fmla="*/ 242196 h 6857992"/>
              <a:gd name="connsiteX843" fmla="*/ 8390240 w 9143990"/>
              <a:gd name="connsiteY843" fmla="*/ 313893 h 6857992"/>
              <a:gd name="connsiteX844" fmla="*/ 8408457 w 9143990"/>
              <a:gd name="connsiteY844" fmla="*/ 313893 h 6857992"/>
              <a:gd name="connsiteX845" fmla="*/ 8408457 w 9143990"/>
              <a:gd name="connsiteY845" fmla="*/ 217442 h 6857992"/>
              <a:gd name="connsiteX846" fmla="*/ 8398522 w 9143990"/>
              <a:gd name="connsiteY846" fmla="*/ 217442 h 6857992"/>
              <a:gd name="connsiteX847" fmla="*/ 8389961 w 9143990"/>
              <a:gd name="connsiteY847" fmla="*/ 217442 h 6857992"/>
              <a:gd name="connsiteX848" fmla="*/ 8380584 w 9143990"/>
              <a:gd name="connsiteY848" fmla="*/ 217442 h 6857992"/>
              <a:gd name="connsiteX849" fmla="*/ 8360379 w 9143990"/>
              <a:gd name="connsiteY849" fmla="*/ 285147 h 6857992"/>
              <a:gd name="connsiteX850" fmla="*/ 8340194 w 9143990"/>
              <a:gd name="connsiteY850" fmla="*/ 217442 h 6857992"/>
              <a:gd name="connsiteX851" fmla="*/ 8330835 w 9143990"/>
              <a:gd name="connsiteY851" fmla="*/ 217442 h 6857992"/>
              <a:gd name="connsiteX852" fmla="*/ 8322255 w 9143990"/>
              <a:gd name="connsiteY852" fmla="*/ 217442 h 6857992"/>
              <a:gd name="connsiteX853" fmla="*/ 8817069 w 9143990"/>
              <a:gd name="connsiteY853" fmla="*/ 214507 h 6857992"/>
              <a:gd name="connsiteX854" fmla="*/ 8781025 w 9143990"/>
              <a:gd name="connsiteY854" fmla="*/ 243792 h 6857992"/>
              <a:gd name="connsiteX855" fmla="*/ 8812390 w 9143990"/>
              <a:gd name="connsiteY855" fmla="*/ 273151 h 6857992"/>
              <a:gd name="connsiteX856" fmla="*/ 8836920 w 9143990"/>
              <a:gd name="connsiteY856" fmla="*/ 288118 h 6857992"/>
              <a:gd name="connsiteX857" fmla="*/ 8817682 w 9143990"/>
              <a:gd name="connsiteY857" fmla="*/ 300430 h 6857992"/>
              <a:gd name="connsiteX858" fmla="*/ 8798016 w 9143990"/>
              <a:gd name="connsiteY858" fmla="*/ 284274 h 6857992"/>
              <a:gd name="connsiteX859" fmla="*/ 8779298 w 9143990"/>
              <a:gd name="connsiteY859" fmla="*/ 284274 h 6857992"/>
              <a:gd name="connsiteX860" fmla="*/ 8818518 w 9143990"/>
              <a:gd name="connsiteY860" fmla="*/ 316381 h 6857992"/>
              <a:gd name="connsiteX861" fmla="*/ 8857217 w 9143990"/>
              <a:gd name="connsiteY861" fmla="*/ 285797 h 6857992"/>
              <a:gd name="connsiteX862" fmla="*/ 8829418 w 9143990"/>
              <a:gd name="connsiteY862" fmla="*/ 257459 h 6857992"/>
              <a:gd name="connsiteX863" fmla="*/ 8800561 w 9143990"/>
              <a:gd name="connsiteY863" fmla="*/ 242548 h 6857992"/>
              <a:gd name="connsiteX864" fmla="*/ 8817849 w 9143990"/>
              <a:gd name="connsiteY864" fmla="*/ 230682 h 6857992"/>
              <a:gd name="connsiteX865" fmla="*/ 8835379 w 9143990"/>
              <a:gd name="connsiteY865" fmla="*/ 245408 h 6857992"/>
              <a:gd name="connsiteX866" fmla="*/ 8854265 w 9143990"/>
              <a:gd name="connsiteY866" fmla="*/ 245408 h 6857992"/>
              <a:gd name="connsiteX867" fmla="*/ 8817069 w 9143990"/>
              <a:gd name="connsiteY867" fmla="*/ 214507 h 6857992"/>
              <a:gd name="connsiteX868" fmla="*/ 8545113 w 9143990"/>
              <a:gd name="connsiteY868" fmla="*/ 214507 h 6857992"/>
              <a:gd name="connsiteX869" fmla="*/ 8509031 w 9143990"/>
              <a:gd name="connsiteY869" fmla="*/ 243792 h 6857992"/>
              <a:gd name="connsiteX870" fmla="*/ 8540414 w 9143990"/>
              <a:gd name="connsiteY870" fmla="*/ 273151 h 6857992"/>
              <a:gd name="connsiteX871" fmla="*/ 8564964 w 9143990"/>
              <a:gd name="connsiteY871" fmla="*/ 288118 h 6857992"/>
              <a:gd name="connsiteX872" fmla="*/ 8545688 w 9143990"/>
              <a:gd name="connsiteY872" fmla="*/ 300430 h 6857992"/>
              <a:gd name="connsiteX873" fmla="*/ 8526078 w 9143990"/>
              <a:gd name="connsiteY873" fmla="*/ 284274 h 6857992"/>
              <a:gd name="connsiteX874" fmla="*/ 8507360 w 9143990"/>
              <a:gd name="connsiteY874" fmla="*/ 284274 h 6857992"/>
              <a:gd name="connsiteX875" fmla="*/ 8546561 w 9143990"/>
              <a:gd name="connsiteY875" fmla="*/ 316381 h 6857992"/>
              <a:gd name="connsiteX876" fmla="*/ 8585242 w 9143990"/>
              <a:gd name="connsiteY876" fmla="*/ 285797 h 6857992"/>
              <a:gd name="connsiteX877" fmla="*/ 8557443 w 9143990"/>
              <a:gd name="connsiteY877" fmla="*/ 257459 h 6857992"/>
              <a:gd name="connsiteX878" fmla="*/ 8528567 w 9143990"/>
              <a:gd name="connsiteY878" fmla="*/ 242548 h 6857992"/>
              <a:gd name="connsiteX879" fmla="*/ 8545855 w 9143990"/>
              <a:gd name="connsiteY879" fmla="*/ 230682 h 6857992"/>
              <a:gd name="connsiteX880" fmla="*/ 8563385 w 9143990"/>
              <a:gd name="connsiteY880" fmla="*/ 245408 h 6857992"/>
              <a:gd name="connsiteX881" fmla="*/ 8582290 w 9143990"/>
              <a:gd name="connsiteY881" fmla="*/ 245408 h 6857992"/>
              <a:gd name="connsiteX882" fmla="*/ 8545113 w 9143990"/>
              <a:gd name="connsiteY882" fmla="*/ 214507 h 6857992"/>
              <a:gd name="connsiteX883" fmla="*/ 8107438 w 9143990"/>
              <a:gd name="connsiteY883" fmla="*/ 127322 h 6857992"/>
              <a:gd name="connsiteX884" fmla="*/ 8049890 w 9143990"/>
              <a:gd name="connsiteY884" fmla="*/ 227042 h 6857992"/>
              <a:gd name="connsiteX885" fmla="*/ 8107438 w 9143990"/>
              <a:gd name="connsiteY885" fmla="*/ 326762 h 6857992"/>
              <a:gd name="connsiteX886" fmla="*/ 7992305 w 9143990"/>
              <a:gd name="connsiteY886" fmla="*/ 326762 h 6857992"/>
              <a:gd name="connsiteX887" fmla="*/ 7934720 w 9143990"/>
              <a:gd name="connsiteY887" fmla="*/ 426482 h 6857992"/>
              <a:gd name="connsiteX888" fmla="*/ 8049891 w 9143990"/>
              <a:gd name="connsiteY888" fmla="*/ 426482 h 6857992"/>
              <a:gd name="connsiteX889" fmla="*/ 8107439 w 9143990"/>
              <a:gd name="connsiteY889" fmla="*/ 326763 h 6857992"/>
              <a:gd name="connsiteX890" fmla="*/ 8165005 w 9143990"/>
              <a:gd name="connsiteY890" fmla="*/ 426482 h 6857992"/>
              <a:gd name="connsiteX891" fmla="*/ 8280157 w 9143990"/>
              <a:gd name="connsiteY891" fmla="*/ 426482 h 6857992"/>
              <a:gd name="connsiteX892" fmla="*/ 8222571 w 9143990"/>
              <a:gd name="connsiteY892" fmla="*/ 326762 h 6857992"/>
              <a:gd name="connsiteX893" fmla="*/ 8107439 w 9143990"/>
              <a:gd name="connsiteY893" fmla="*/ 326762 h 6857992"/>
              <a:gd name="connsiteX894" fmla="*/ 8165005 w 9143990"/>
              <a:gd name="connsiteY894" fmla="*/ 227042 h 6857992"/>
              <a:gd name="connsiteX895" fmla="*/ 0 w 9143990"/>
              <a:gd name="connsiteY895" fmla="*/ 0 h 6857992"/>
              <a:gd name="connsiteX896" fmla="*/ 9143990 w 9143990"/>
              <a:gd name="connsiteY896" fmla="*/ 0 h 6857992"/>
              <a:gd name="connsiteX897" fmla="*/ 9143990 w 9143990"/>
              <a:gd name="connsiteY897" fmla="*/ 6857992 h 6857992"/>
              <a:gd name="connsiteX898" fmla="*/ 0 w 9143990"/>
              <a:gd name="connsiteY898" fmla="*/ 6857992 h 685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</a:cxnLst>
            <a:rect l="l" t="t" r="r" b="b"/>
            <a:pathLst>
              <a:path w="9143990" h="6857992">
                <a:moveTo>
                  <a:pt x="3817757" y="5048788"/>
                </a:moveTo>
                <a:lnTo>
                  <a:pt x="3841867" y="5048788"/>
                </a:lnTo>
                <a:cubicBezTo>
                  <a:pt x="3850448" y="5048788"/>
                  <a:pt x="3857855" y="5053794"/>
                  <a:pt x="3857855" y="5063754"/>
                </a:cubicBezTo>
                <a:cubicBezTo>
                  <a:pt x="3857906" y="5072182"/>
                  <a:pt x="3851266" y="5078618"/>
                  <a:pt x="3842122" y="5078618"/>
                </a:cubicBezTo>
                <a:lnTo>
                  <a:pt x="3817757" y="5078618"/>
                </a:lnTo>
                <a:close/>
                <a:moveTo>
                  <a:pt x="5417042" y="5014719"/>
                </a:moveTo>
                <a:lnTo>
                  <a:pt x="5417349" y="5014719"/>
                </a:lnTo>
                <a:lnTo>
                  <a:pt x="5429812" y="5055122"/>
                </a:lnTo>
                <a:lnTo>
                  <a:pt x="5404170" y="5055122"/>
                </a:lnTo>
                <a:close/>
                <a:moveTo>
                  <a:pt x="5123745" y="5009816"/>
                </a:moveTo>
                <a:lnTo>
                  <a:pt x="5140398" y="5009816"/>
                </a:lnTo>
                <a:cubicBezTo>
                  <a:pt x="5153474" y="5009816"/>
                  <a:pt x="5158939" y="5013902"/>
                  <a:pt x="5158939" y="5023862"/>
                </a:cubicBezTo>
                <a:cubicBezTo>
                  <a:pt x="5158939" y="5028409"/>
                  <a:pt x="5158939" y="5039748"/>
                  <a:pt x="5143258" y="5039748"/>
                </a:cubicBezTo>
                <a:lnTo>
                  <a:pt x="5143258" y="5039799"/>
                </a:lnTo>
                <a:lnTo>
                  <a:pt x="5123745" y="5039799"/>
                </a:lnTo>
                <a:close/>
                <a:moveTo>
                  <a:pt x="5307170" y="5008845"/>
                </a:moveTo>
                <a:lnTo>
                  <a:pt x="5332302" y="5008845"/>
                </a:lnTo>
                <a:cubicBezTo>
                  <a:pt x="5340781" y="5008845"/>
                  <a:pt x="5346400" y="5014821"/>
                  <a:pt x="5346400" y="5022892"/>
                </a:cubicBezTo>
                <a:cubicBezTo>
                  <a:pt x="5346400" y="5028613"/>
                  <a:pt x="5341394" y="5036888"/>
                  <a:pt x="5332914" y="5036888"/>
                </a:cubicBezTo>
                <a:lnTo>
                  <a:pt x="5307170" y="5036888"/>
                </a:lnTo>
                <a:close/>
                <a:moveTo>
                  <a:pt x="5035735" y="5008845"/>
                </a:moveTo>
                <a:lnTo>
                  <a:pt x="5060764" y="5008845"/>
                </a:lnTo>
                <a:cubicBezTo>
                  <a:pt x="5069295" y="5008845"/>
                  <a:pt x="5074913" y="5014821"/>
                  <a:pt x="5074913" y="5022892"/>
                </a:cubicBezTo>
                <a:cubicBezTo>
                  <a:pt x="5074913" y="5028613"/>
                  <a:pt x="5069907" y="5036888"/>
                  <a:pt x="5061378" y="5036888"/>
                </a:cubicBezTo>
                <a:lnTo>
                  <a:pt x="5035735" y="5036888"/>
                </a:lnTo>
                <a:close/>
                <a:moveTo>
                  <a:pt x="4588130" y="5008845"/>
                </a:moveTo>
                <a:lnTo>
                  <a:pt x="4613209" y="5008845"/>
                </a:lnTo>
                <a:cubicBezTo>
                  <a:pt x="4621688" y="5008845"/>
                  <a:pt x="4627358" y="5014821"/>
                  <a:pt x="4627358" y="5022892"/>
                </a:cubicBezTo>
                <a:cubicBezTo>
                  <a:pt x="4627358" y="5028613"/>
                  <a:pt x="4622352" y="5036888"/>
                  <a:pt x="4613873" y="5036888"/>
                </a:cubicBezTo>
                <a:lnTo>
                  <a:pt x="4588130" y="5036888"/>
                </a:lnTo>
                <a:close/>
                <a:moveTo>
                  <a:pt x="3817757" y="5007618"/>
                </a:moveTo>
                <a:lnTo>
                  <a:pt x="3843654" y="5007618"/>
                </a:lnTo>
                <a:cubicBezTo>
                  <a:pt x="3849274" y="5007618"/>
                  <a:pt x="3855658" y="5012880"/>
                  <a:pt x="3855658" y="5019826"/>
                </a:cubicBezTo>
                <a:cubicBezTo>
                  <a:pt x="3855658" y="5025956"/>
                  <a:pt x="3851266" y="5032750"/>
                  <a:pt x="3842531" y="5032750"/>
                </a:cubicBezTo>
                <a:lnTo>
                  <a:pt x="3817757" y="5032750"/>
                </a:lnTo>
                <a:close/>
                <a:moveTo>
                  <a:pt x="5599854" y="5006853"/>
                </a:moveTo>
                <a:cubicBezTo>
                  <a:pt x="5611143" y="5006853"/>
                  <a:pt x="5627130" y="5013851"/>
                  <a:pt x="5627130" y="5042046"/>
                </a:cubicBezTo>
                <a:cubicBezTo>
                  <a:pt x="5627130" y="5070191"/>
                  <a:pt x="5611194" y="5077189"/>
                  <a:pt x="5599854" y="5077189"/>
                </a:cubicBezTo>
                <a:cubicBezTo>
                  <a:pt x="5588464" y="5077189"/>
                  <a:pt x="5572527" y="5070191"/>
                  <a:pt x="5572527" y="5042046"/>
                </a:cubicBezTo>
                <a:cubicBezTo>
                  <a:pt x="5572527" y="5013851"/>
                  <a:pt x="5588515" y="5006853"/>
                  <a:pt x="5599854" y="5006853"/>
                </a:cubicBezTo>
                <a:close/>
                <a:moveTo>
                  <a:pt x="5232033" y="5006853"/>
                </a:moveTo>
                <a:cubicBezTo>
                  <a:pt x="5243321" y="5006853"/>
                  <a:pt x="5259360" y="5013851"/>
                  <a:pt x="5259360" y="5042046"/>
                </a:cubicBezTo>
                <a:cubicBezTo>
                  <a:pt x="5259360" y="5070191"/>
                  <a:pt x="5243321" y="5077189"/>
                  <a:pt x="5232033" y="5077189"/>
                </a:cubicBezTo>
                <a:cubicBezTo>
                  <a:pt x="5220642" y="5077189"/>
                  <a:pt x="5204705" y="5070191"/>
                  <a:pt x="5204705" y="5042046"/>
                </a:cubicBezTo>
                <a:cubicBezTo>
                  <a:pt x="5204705" y="5013851"/>
                  <a:pt x="5220642" y="5006853"/>
                  <a:pt x="5232033" y="5006853"/>
                </a:cubicBezTo>
                <a:close/>
                <a:moveTo>
                  <a:pt x="4960292" y="5006853"/>
                </a:moveTo>
                <a:cubicBezTo>
                  <a:pt x="4971581" y="5006853"/>
                  <a:pt x="4987568" y="5013851"/>
                  <a:pt x="4987568" y="5042046"/>
                </a:cubicBezTo>
                <a:cubicBezTo>
                  <a:pt x="4987568" y="5070191"/>
                  <a:pt x="4971581" y="5077189"/>
                  <a:pt x="4960292" y="5077189"/>
                </a:cubicBezTo>
                <a:cubicBezTo>
                  <a:pt x="4948902" y="5077189"/>
                  <a:pt x="4932965" y="5070191"/>
                  <a:pt x="4932965" y="5042046"/>
                </a:cubicBezTo>
                <a:cubicBezTo>
                  <a:pt x="4932965" y="5013851"/>
                  <a:pt x="4948902" y="5006853"/>
                  <a:pt x="4960292" y="5006853"/>
                </a:cubicBezTo>
                <a:close/>
                <a:moveTo>
                  <a:pt x="5102752" y="4992193"/>
                </a:moveTo>
                <a:lnTo>
                  <a:pt x="5102752" y="5094147"/>
                </a:lnTo>
                <a:lnTo>
                  <a:pt x="5123745" y="5094147"/>
                </a:lnTo>
                <a:lnTo>
                  <a:pt x="5123745" y="5057371"/>
                </a:lnTo>
                <a:lnTo>
                  <a:pt x="5147855" y="5057371"/>
                </a:lnTo>
                <a:cubicBezTo>
                  <a:pt x="5174927" y="5057371"/>
                  <a:pt x="5179933" y="5034027"/>
                  <a:pt x="5179933" y="5024833"/>
                </a:cubicBezTo>
                <a:cubicBezTo>
                  <a:pt x="5179933" y="5004861"/>
                  <a:pt x="5168134" y="4992193"/>
                  <a:pt x="5148672" y="4992193"/>
                </a:cubicBezTo>
                <a:close/>
                <a:moveTo>
                  <a:pt x="5654610" y="4992142"/>
                </a:moveTo>
                <a:lnTo>
                  <a:pt x="5654610" y="5094147"/>
                </a:lnTo>
                <a:lnTo>
                  <a:pt x="5674173" y="5094147"/>
                </a:lnTo>
                <a:lnTo>
                  <a:pt x="5674173" y="5021411"/>
                </a:lnTo>
                <a:lnTo>
                  <a:pt x="5674429" y="5021411"/>
                </a:lnTo>
                <a:lnTo>
                  <a:pt x="5715496" y="5094147"/>
                </a:lnTo>
                <a:lnTo>
                  <a:pt x="5736541" y="5094147"/>
                </a:lnTo>
                <a:lnTo>
                  <a:pt x="5736541" y="4992142"/>
                </a:lnTo>
                <a:lnTo>
                  <a:pt x="5716927" y="4992142"/>
                </a:lnTo>
                <a:lnTo>
                  <a:pt x="5716927" y="5063193"/>
                </a:lnTo>
                <a:lnTo>
                  <a:pt x="5716621" y="5063193"/>
                </a:lnTo>
                <a:lnTo>
                  <a:pt x="5676676" y="4992142"/>
                </a:lnTo>
                <a:close/>
                <a:moveTo>
                  <a:pt x="5405294" y="4991733"/>
                </a:moveTo>
                <a:lnTo>
                  <a:pt x="5369487" y="5093738"/>
                </a:lnTo>
                <a:lnTo>
                  <a:pt x="5391553" y="5093738"/>
                </a:lnTo>
                <a:lnTo>
                  <a:pt x="5398603" y="5072693"/>
                </a:lnTo>
                <a:lnTo>
                  <a:pt x="5435737" y="5072693"/>
                </a:lnTo>
                <a:lnTo>
                  <a:pt x="5442173" y="5093738"/>
                </a:lnTo>
                <a:lnTo>
                  <a:pt x="5465005" y="5093738"/>
                </a:lnTo>
                <a:lnTo>
                  <a:pt x="5429556" y="4991733"/>
                </a:lnTo>
                <a:close/>
                <a:moveTo>
                  <a:pt x="3797326" y="4991324"/>
                </a:moveTo>
                <a:lnTo>
                  <a:pt x="3797326" y="5094249"/>
                </a:lnTo>
                <a:lnTo>
                  <a:pt x="3797376" y="5094249"/>
                </a:lnTo>
                <a:lnTo>
                  <a:pt x="3818626" y="5094249"/>
                </a:lnTo>
                <a:lnTo>
                  <a:pt x="3818626" y="5094197"/>
                </a:lnTo>
                <a:lnTo>
                  <a:pt x="3848354" y="5094197"/>
                </a:lnTo>
                <a:cubicBezTo>
                  <a:pt x="3867713" y="5094197"/>
                  <a:pt x="3879256" y="5082603"/>
                  <a:pt x="3879256" y="5066411"/>
                </a:cubicBezTo>
                <a:cubicBezTo>
                  <a:pt x="3879256" y="5053284"/>
                  <a:pt x="3869756" y="5042097"/>
                  <a:pt x="3859437" y="5039492"/>
                </a:cubicBezTo>
                <a:cubicBezTo>
                  <a:pt x="3868479" y="5037245"/>
                  <a:pt x="3875784" y="5027948"/>
                  <a:pt x="3875784" y="5016608"/>
                </a:cubicBezTo>
                <a:cubicBezTo>
                  <a:pt x="3875784" y="5001438"/>
                  <a:pt x="3864546" y="4991324"/>
                  <a:pt x="3843705" y="4991324"/>
                </a:cubicBezTo>
                <a:lnTo>
                  <a:pt x="3818676" y="4991324"/>
                </a:lnTo>
                <a:lnTo>
                  <a:pt x="3797376" y="4991324"/>
                </a:lnTo>
                <a:close/>
                <a:moveTo>
                  <a:pt x="4090930" y="4991274"/>
                </a:moveTo>
                <a:lnTo>
                  <a:pt x="4090930" y="5094199"/>
                </a:lnTo>
                <a:lnTo>
                  <a:pt x="4111668" y="5094199"/>
                </a:lnTo>
                <a:lnTo>
                  <a:pt x="4111668" y="4991274"/>
                </a:lnTo>
                <a:close/>
                <a:moveTo>
                  <a:pt x="3999651" y="4991274"/>
                </a:moveTo>
                <a:lnTo>
                  <a:pt x="3999651" y="5094199"/>
                </a:lnTo>
                <a:lnTo>
                  <a:pt x="4020032" y="5094199"/>
                </a:lnTo>
                <a:lnTo>
                  <a:pt x="4020032" y="5049249"/>
                </a:lnTo>
                <a:lnTo>
                  <a:pt x="4061253" y="5049249"/>
                </a:lnTo>
                <a:lnTo>
                  <a:pt x="4061253" y="5094199"/>
                </a:lnTo>
                <a:lnTo>
                  <a:pt x="4081634" y="5094199"/>
                </a:lnTo>
                <a:lnTo>
                  <a:pt x="4081634" y="4991274"/>
                </a:lnTo>
                <a:lnTo>
                  <a:pt x="4061253" y="4991274"/>
                </a:lnTo>
                <a:lnTo>
                  <a:pt x="4061253" y="5031423"/>
                </a:lnTo>
                <a:lnTo>
                  <a:pt x="4020032" y="5031423"/>
                </a:lnTo>
                <a:lnTo>
                  <a:pt x="4020032" y="4991274"/>
                </a:lnTo>
                <a:close/>
                <a:moveTo>
                  <a:pt x="3885133" y="4991274"/>
                </a:moveTo>
                <a:lnTo>
                  <a:pt x="3885133" y="5094199"/>
                </a:lnTo>
                <a:lnTo>
                  <a:pt x="3905871" y="5094199"/>
                </a:lnTo>
                <a:lnTo>
                  <a:pt x="3905871" y="4991274"/>
                </a:lnTo>
                <a:close/>
                <a:moveTo>
                  <a:pt x="3709317" y="4991274"/>
                </a:moveTo>
                <a:lnTo>
                  <a:pt x="3709317" y="5062019"/>
                </a:lnTo>
                <a:cubicBezTo>
                  <a:pt x="3709317" y="5086792"/>
                  <a:pt x="3724641" y="5097007"/>
                  <a:pt x="3749874" y="5097007"/>
                </a:cubicBezTo>
                <a:cubicBezTo>
                  <a:pt x="3776282" y="5097007"/>
                  <a:pt x="3790942" y="5085004"/>
                  <a:pt x="3790942" y="5062070"/>
                </a:cubicBezTo>
                <a:lnTo>
                  <a:pt x="3790942" y="4991274"/>
                </a:lnTo>
                <a:lnTo>
                  <a:pt x="3770204" y="4991274"/>
                </a:lnTo>
                <a:lnTo>
                  <a:pt x="3770204" y="5063908"/>
                </a:lnTo>
                <a:cubicBezTo>
                  <a:pt x="3770204" y="5072796"/>
                  <a:pt x="3762746" y="5080151"/>
                  <a:pt x="3749874" y="5080151"/>
                </a:cubicBezTo>
                <a:cubicBezTo>
                  <a:pt x="3734295" y="5080151"/>
                  <a:pt x="3729697" y="5071468"/>
                  <a:pt x="3729697" y="5063908"/>
                </a:cubicBezTo>
                <a:lnTo>
                  <a:pt x="3729697" y="4991274"/>
                </a:lnTo>
                <a:close/>
                <a:moveTo>
                  <a:pt x="3549081" y="4991274"/>
                </a:moveTo>
                <a:lnTo>
                  <a:pt x="3549081" y="5009101"/>
                </a:lnTo>
                <a:lnTo>
                  <a:pt x="3574264" y="5009101"/>
                </a:lnTo>
                <a:lnTo>
                  <a:pt x="3574264" y="5094199"/>
                </a:lnTo>
                <a:lnTo>
                  <a:pt x="3595360" y="5094199"/>
                </a:lnTo>
                <a:lnTo>
                  <a:pt x="3595360" y="5009101"/>
                </a:lnTo>
                <a:lnTo>
                  <a:pt x="3620593" y="5009101"/>
                </a:lnTo>
                <a:lnTo>
                  <a:pt x="3620593" y="4991274"/>
                </a:lnTo>
                <a:lnTo>
                  <a:pt x="3595360" y="4991274"/>
                </a:lnTo>
                <a:lnTo>
                  <a:pt x="3574264" y="4991274"/>
                </a:lnTo>
                <a:close/>
                <a:moveTo>
                  <a:pt x="3522522" y="4991274"/>
                </a:moveTo>
                <a:lnTo>
                  <a:pt x="3522522" y="5094199"/>
                </a:lnTo>
                <a:lnTo>
                  <a:pt x="3543208" y="5094199"/>
                </a:lnTo>
                <a:lnTo>
                  <a:pt x="3543208" y="4991274"/>
                </a:lnTo>
                <a:close/>
                <a:moveTo>
                  <a:pt x="3409944" y="4991274"/>
                </a:moveTo>
                <a:lnTo>
                  <a:pt x="3409944" y="5094199"/>
                </a:lnTo>
                <a:lnTo>
                  <a:pt x="3429355" y="5094199"/>
                </a:lnTo>
                <a:lnTo>
                  <a:pt x="3429355" y="5017682"/>
                </a:lnTo>
                <a:lnTo>
                  <a:pt x="3451216" y="5094199"/>
                </a:lnTo>
                <a:lnTo>
                  <a:pt x="3452084" y="5094199"/>
                </a:lnTo>
                <a:lnTo>
                  <a:pt x="3470370" y="5094199"/>
                </a:lnTo>
                <a:lnTo>
                  <a:pt x="3471238" y="5094199"/>
                </a:lnTo>
                <a:lnTo>
                  <a:pt x="3493100" y="5017682"/>
                </a:lnTo>
                <a:lnTo>
                  <a:pt x="3493100" y="5094199"/>
                </a:lnTo>
                <a:lnTo>
                  <a:pt x="3512562" y="5094199"/>
                </a:lnTo>
                <a:lnTo>
                  <a:pt x="3512562" y="4991274"/>
                </a:lnTo>
                <a:lnTo>
                  <a:pt x="3501885" y="4991274"/>
                </a:lnTo>
                <a:lnTo>
                  <a:pt x="3492742" y="4991274"/>
                </a:lnTo>
                <a:lnTo>
                  <a:pt x="3482782" y="4991274"/>
                </a:lnTo>
                <a:lnTo>
                  <a:pt x="3461227" y="5063500"/>
                </a:lnTo>
                <a:lnTo>
                  <a:pt x="3439672" y="4991274"/>
                </a:lnTo>
                <a:lnTo>
                  <a:pt x="3429660" y="4991274"/>
                </a:lnTo>
                <a:lnTo>
                  <a:pt x="3420569" y="4991274"/>
                </a:lnTo>
                <a:close/>
                <a:moveTo>
                  <a:pt x="5524206" y="4991171"/>
                </a:moveTo>
                <a:lnTo>
                  <a:pt x="5524206" y="5094096"/>
                </a:lnTo>
                <a:lnTo>
                  <a:pt x="5544944" y="5094096"/>
                </a:lnTo>
                <a:lnTo>
                  <a:pt x="5544944" y="4991171"/>
                </a:lnTo>
                <a:close/>
                <a:moveTo>
                  <a:pt x="5446412" y="4991171"/>
                </a:moveTo>
                <a:lnTo>
                  <a:pt x="5446412" y="5009049"/>
                </a:lnTo>
                <a:lnTo>
                  <a:pt x="5471594" y="5009049"/>
                </a:lnTo>
                <a:lnTo>
                  <a:pt x="5471594" y="5094096"/>
                </a:lnTo>
                <a:lnTo>
                  <a:pt x="5492690" y="5094096"/>
                </a:lnTo>
                <a:lnTo>
                  <a:pt x="5492690" y="5009049"/>
                </a:lnTo>
                <a:lnTo>
                  <a:pt x="5517872" y="5009049"/>
                </a:lnTo>
                <a:lnTo>
                  <a:pt x="5517872" y="4991171"/>
                </a:lnTo>
                <a:lnTo>
                  <a:pt x="5492690" y="4991171"/>
                </a:lnTo>
                <a:lnTo>
                  <a:pt x="5471594" y="4991171"/>
                </a:lnTo>
                <a:close/>
                <a:moveTo>
                  <a:pt x="4653562" y="4991171"/>
                </a:moveTo>
                <a:lnTo>
                  <a:pt x="4653562" y="5094096"/>
                </a:lnTo>
                <a:lnTo>
                  <a:pt x="4674250" y="5094096"/>
                </a:lnTo>
                <a:lnTo>
                  <a:pt x="4674250" y="4991171"/>
                </a:lnTo>
                <a:close/>
                <a:moveTo>
                  <a:pt x="4489700" y="4991171"/>
                </a:moveTo>
                <a:lnTo>
                  <a:pt x="4489700" y="5009049"/>
                </a:lnTo>
                <a:lnTo>
                  <a:pt x="4514882" y="5009049"/>
                </a:lnTo>
                <a:lnTo>
                  <a:pt x="4514882" y="5094096"/>
                </a:lnTo>
                <a:lnTo>
                  <a:pt x="4535978" y="5094096"/>
                </a:lnTo>
                <a:lnTo>
                  <a:pt x="4535978" y="5009049"/>
                </a:lnTo>
                <a:lnTo>
                  <a:pt x="4561160" y="5009049"/>
                </a:lnTo>
                <a:lnTo>
                  <a:pt x="4561160" y="4991171"/>
                </a:lnTo>
                <a:lnTo>
                  <a:pt x="4535978" y="4991171"/>
                </a:lnTo>
                <a:lnTo>
                  <a:pt x="4514882" y="4991171"/>
                </a:lnTo>
                <a:close/>
                <a:moveTo>
                  <a:pt x="4322467" y="4991171"/>
                </a:moveTo>
                <a:lnTo>
                  <a:pt x="4322467" y="5009049"/>
                </a:lnTo>
                <a:lnTo>
                  <a:pt x="4322467" y="5076269"/>
                </a:lnTo>
                <a:lnTo>
                  <a:pt x="4322467" y="5094096"/>
                </a:lnTo>
                <a:lnTo>
                  <a:pt x="4343308" y="5094096"/>
                </a:lnTo>
                <a:lnTo>
                  <a:pt x="4400159" y="5094096"/>
                </a:lnTo>
                <a:lnTo>
                  <a:pt x="4400159" y="5076269"/>
                </a:lnTo>
                <a:lnTo>
                  <a:pt x="4343308" y="5076269"/>
                </a:lnTo>
                <a:lnTo>
                  <a:pt x="4343308" y="5048840"/>
                </a:lnTo>
                <a:lnTo>
                  <a:pt x="4392548" y="5048840"/>
                </a:lnTo>
                <a:lnTo>
                  <a:pt x="4392548" y="5030962"/>
                </a:lnTo>
                <a:lnTo>
                  <a:pt x="4343308" y="5030962"/>
                </a:lnTo>
                <a:lnTo>
                  <a:pt x="4343308" y="5009049"/>
                </a:lnTo>
                <a:lnTo>
                  <a:pt x="4398677" y="5009049"/>
                </a:lnTo>
                <a:lnTo>
                  <a:pt x="4398677" y="4991171"/>
                </a:lnTo>
                <a:lnTo>
                  <a:pt x="4343308" y="4991171"/>
                </a:lnTo>
                <a:close/>
                <a:moveTo>
                  <a:pt x="4246513" y="4991171"/>
                </a:moveTo>
                <a:lnTo>
                  <a:pt x="4246513" y="5076269"/>
                </a:lnTo>
                <a:lnTo>
                  <a:pt x="4246513" y="5094096"/>
                </a:lnTo>
                <a:lnTo>
                  <a:pt x="4267354" y="5094096"/>
                </a:lnTo>
                <a:lnTo>
                  <a:pt x="4315878" y="5094096"/>
                </a:lnTo>
                <a:lnTo>
                  <a:pt x="4315878" y="5076269"/>
                </a:lnTo>
                <a:lnTo>
                  <a:pt x="4267354" y="5076269"/>
                </a:lnTo>
                <a:lnTo>
                  <a:pt x="4267354" y="4991171"/>
                </a:lnTo>
                <a:close/>
                <a:moveTo>
                  <a:pt x="4163514" y="4991171"/>
                </a:moveTo>
                <a:lnTo>
                  <a:pt x="4163514" y="5009049"/>
                </a:lnTo>
                <a:lnTo>
                  <a:pt x="4163514" y="5076269"/>
                </a:lnTo>
                <a:lnTo>
                  <a:pt x="4163514" y="5094096"/>
                </a:lnTo>
                <a:lnTo>
                  <a:pt x="4184405" y="5094096"/>
                </a:lnTo>
                <a:lnTo>
                  <a:pt x="4241149" y="5094096"/>
                </a:lnTo>
                <a:lnTo>
                  <a:pt x="4241149" y="5076269"/>
                </a:lnTo>
                <a:lnTo>
                  <a:pt x="4184405" y="5076269"/>
                </a:lnTo>
                <a:lnTo>
                  <a:pt x="4184405" y="5048840"/>
                </a:lnTo>
                <a:lnTo>
                  <a:pt x="4233539" y="5048840"/>
                </a:lnTo>
                <a:lnTo>
                  <a:pt x="4233539" y="5030962"/>
                </a:lnTo>
                <a:lnTo>
                  <a:pt x="4184405" y="5030962"/>
                </a:lnTo>
                <a:lnTo>
                  <a:pt x="4184405" y="5009049"/>
                </a:lnTo>
                <a:lnTo>
                  <a:pt x="4239668" y="5009049"/>
                </a:lnTo>
                <a:lnTo>
                  <a:pt x="4239668" y="4991171"/>
                </a:lnTo>
                <a:lnTo>
                  <a:pt x="4184405" y="4991171"/>
                </a:lnTo>
                <a:close/>
                <a:moveTo>
                  <a:pt x="5286381" y="4990967"/>
                </a:moveTo>
                <a:lnTo>
                  <a:pt x="5286381" y="5093943"/>
                </a:lnTo>
                <a:lnTo>
                  <a:pt x="5307170" y="5093943"/>
                </a:lnTo>
                <a:lnTo>
                  <a:pt x="5307170" y="5053335"/>
                </a:lnTo>
                <a:lnTo>
                  <a:pt x="5324895" y="5053335"/>
                </a:lnTo>
                <a:cubicBezTo>
                  <a:pt x="5335571" y="5053335"/>
                  <a:pt x="5341445" y="5058903"/>
                  <a:pt x="5343131" y="5066207"/>
                </a:cubicBezTo>
                <a:cubicBezTo>
                  <a:pt x="5345071" y="5074328"/>
                  <a:pt x="5344612" y="5086383"/>
                  <a:pt x="5346655" y="5093892"/>
                </a:cubicBezTo>
                <a:lnTo>
                  <a:pt x="5367597" y="5093892"/>
                </a:lnTo>
                <a:cubicBezTo>
                  <a:pt x="5365554" y="5085974"/>
                  <a:pt x="5364379" y="5075248"/>
                  <a:pt x="5363920" y="5066820"/>
                </a:cubicBezTo>
                <a:cubicBezTo>
                  <a:pt x="5363205" y="5052978"/>
                  <a:pt x="5355850" y="5047410"/>
                  <a:pt x="5348493" y="5044651"/>
                </a:cubicBezTo>
                <a:cubicBezTo>
                  <a:pt x="5357381" y="5041995"/>
                  <a:pt x="5366831" y="5034078"/>
                  <a:pt x="5366831" y="5019827"/>
                </a:cubicBezTo>
                <a:cubicBezTo>
                  <a:pt x="5366831" y="5001490"/>
                  <a:pt x="5354419" y="4990967"/>
                  <a:pt x="5333272" y="4990967"/>
                </a:cubicBezTo>
                <a:lnTo>
                  <a:pt x="5307170" y="4990967"/>
                </a:lnTo>
                <a:lnTo>
                  <a:pt x="5286535" y="4990967"/>
                </a:lnTo>
                <a:close/>
                <a:moveTo>
                  <a:pt x="5014793" y="4990967"/>
                </a:moveTo>
                <a:lnTo>
                  <a:pt x="5014793" y="5093943"/>
                </a:lnTo>
                <a:lnTo>
                  <a:pt x="5035735" y="5093943"/>
                </a:lnTo>
                <a:lnTo>
                  <a:pt x="5035735" y="5053335"/>
                </a:lnTo>
                <a:lnTo>
                  <a:pt x="5053358" y="5053335"/>
                </a:lnTo>
                <a:cubicBezTo>
                  <a:pt x="5064085" y="5053335"/>
                  <a:pt x="5069907" y="5058903"/>
                  <a:pt x="5071644" y="5066207"/>
                </a:cubicBezTo>
                <a:cubicBezTo>
                  <a:pt x="5073585" y="5074328"/>
                  <a:pt x="5073074" y="5086383"/>
                  <a:pt x="5075169" y="5093892"/>
                </a:cubicBezTo>
                <a:lnTo>
                  <a:pt x="5096111" y="5093892"/>
                </a:lnTo>
                <a:cubicBezTo>
                  <a:pt x="5094067" y="5085974"/>
                  <a:pt x="5092893" y="5075248"/>
                  <a:pt x="5092433" y="5066820"/>
                </a:cubicBezTo>
                <a:cubicBezTo>
                  <a:pt x="5091667" y="5052978"/>
                  <a:pt x="5084413" y="5047410"/>
                  <a:pt x="5077007" y="5044651"/>
                </a:cubicBezTo>
                <a:cubicBezTo>
                  <a:pt x="5085844" y="5041995"/>
                  <a:pt x="5095293" y="5034078"/>
                  <a:pt x="5095293" y="5019827"/>
                </a:cubicBezTo>
                <a:cubicBezTo>
                  <a:pt x="5095293" y="5001490"/>
                  <a:pt x="5082882" y="4990967"/>
                  <a:pt x="5061837" y="4990967"/>
                </a:cubicBezTo>
                <a:lnTo>
                  <a:pt x="5035735" y="4990967"/>
                </a:lnTo>
                <a:lnTo>
                  <a:pt x="5014997" y="4990967"/>
                </a:lnTo>
                <a:close/>
                <a:moveTo>
                  <a:pt x="4567289" y="4990967"/>
                </a:moveTo>
                <a:lnTo>
                  <a:pt x="4567289" y="5093943"/>
                </a:lnTo>
                <a:lnTo>
                  <a:pt x="4588130" y="5093943"/>
                </a:lnTo>
                <a:lnTo>
                  <a:pt x="4588130" y="5053335"/>
                </a:lnTo>
                <a:lnTo>
                  <a:pt x="4605802" y="5053335"/>
                </a:lnTo>
                <a:cubicBezTo>
                  <a:pt x="4616529" y="5053335"/>
                  <a:pt x="4622352" y="5058903"/>
                  <a:pt x="4624140" y="5066207"/>
                </a:cubicBezTo>
                <a:cubicBezTo>
                  <a:pt x="4626030" y="5074328"/>
                  <a:pt x="4625570" y="5086383"/>
                  <a:pt x="4627613" y="5093892"/>
                </a:cubicBezTo>
                <a:lnTo>
                  <a:pt x="4648556" y="5093892"/>
                </a:lnTo>
                <a:cubicBezTo>
                  <a:pt x="4646563" y="5085974"/>
                  <a:pt x="4645286" y="5075248"/>
                  <a:pt x="4644878" y="5066820"/>
                </a:cubicBezTo>
                <a:cubicBezTo>
                  <a:pt x="4644112" y="5052978"/>
                  <a:pt x="4636757" y="5047410"/>
                  <a:pt x="4629401" y="5044651"/>
                </a:cubicBezTo>
                <a:cubicBezTo>
                  <a:pt x="4638238" y="5041995"/>
                  <a:pt x="4647738" y="5034078"/>
                  <a:pt x="4647738" y="5019827"/>
                </a:cubicBezTo>
                <a:cubicBezTo>
                  <a:pt x="4647738" y="5001490"/>
                  <a:pt x="4635327" y="4990967"/>
                  <a:pt x="4614231" y="4990967"/>
                </a:cubicBezTo>
                <a:lnTo>
                  <a:pt x="4588130" y="4990967"/>
                </a:lnTo>
                <a:lnTo>
                  <a:pt x="4567493" y="4990967"/>
                </a:lnTo>
                <a:close/>
                <a:moveTo>
                  <a:pt x="5599854" y="4989077"/>
                </a:moveTo>
                <a:cubicBezTo>
                  <a:pt x="5586523" y="4989077"/>
                  <a:pt x="5551533" y="4994849"/>
                  <a:pt x="5551533" y="5042046"/>
                </a:cubicBezTo>
                <a:cubicBezTo>
                  <a:pt x="5551533" y="5089193"/>
                  <a:pt x="5586523" y="5094964"/>
                  <a:pt x="5599854" y="5094964"/>
                </a:cubicBezTo>
                <a:cubicBezTo>
                  <a:pt x="5613135" y="5094964"/>
                  <a:pt x="5648175" y="5089243"/>
                  <a:pt x="5648175" y="5042046"/>
                </a:cubicBezTo>
                <a:cubicBezTo>
                  <a:pt x="5648175" y="4994798"/>
                  <a:pt x="5613135" y="4989077"/>
                  <a:pt x="5599854" y="4989077"/>
                </a:cubicBezTo>
                <a:close/>
                <a:moveTo>
                  <a:pt x="5232033" y="4989077"/>
                </a:moveTo>
                <a:cubicBezTo>
                  <a:pt x="5218752" y="4989077"/>
                  <a:pt x="5183712" y="4994849"/>
                  <a:pt x="5183712" y="5042046"/>
                </a:cubicBezTo>
                <a:cubicBezTo>
                  <a:pt x="5183712" y="5089193"/>
                  <a:pt x="5218702" y="5094964"/>
                  <a:pt x="5232033" y="5094964"/>
                </a:cubicBezTo>
                <a:cubicBezTo>
                  <a:pt x="5245314" y="5094964"/>
                  <a:pt x="5280302" y="5089243"/>
                  <a:pt x="5280302" y="5042046"/>
                </a:cubicBezTo>
                <a:cubicBezTo>
                  <a:pt x="5280302" y="4994798"/>
                  <a:pt x="5245314" y="4989077"/>
                  <a:pt x="5232033" y="4989077"/>
                </a:cubicBezTo>
                <a:close/>
                <a:moveTo>
                  <a:pt x="4960292" y="4989077"/>
                </a:moveTo>
                <a:cubicBezTo>
                  <a:pt x="4946961" y="4989077"/>
                  <a:pt x="4911971" y="4994849"/>
                  <a:pt x="4911971" y="5042046"/>
                </a:cubicBezTo>
                <a:cubicBezTo>
                  <a:pt x="4911971" y="5089193"/>
                  <a:pt x="4946961" y="5094964"/>
                  <a:pt x="4960292" y="5094964"/>
                </a:cubicBezTo>
                <a:cubicBezTo>
                  <a:pt x="4973573" y="5094964"/>
                  <a:pt x="5008561" y="5089243"/>
                  <a:pt x="5008561" y="5042046"/>
                </a:cubicBezTo>
                <a:cubicBezTo>
                  <a:pt x="5008561" y="4994798"/>
                  <a:pt x="4973573" y="4989077"/>
                  <a:pt x="4960292" y="4989077"/>
                </a:cubicBezTo>
                <a:close/>
                <a:moveTo>
                  <a:pt x="4864417" y="4988668"/>
                </a:moveTo>
                <a:cubicBezTo>
                  <a:pt x="4832952" y="4988668"/>
                  <a:pt x="4817015" y="5012727"/>
                  <a:pt x="4817015" y="5042506"/>
                </a:cubicBezTo>
                <a:cubicBezTo>
                  <a:pt x="4817015" y="5072183"/>
                  <a:pt x="4833616" y="5096292"/>
                  <a:pt x="4864417" y="5096292"/>
                </a:cubicBezTo>
                <a:cubicBezTo>
                  <a:pt x="4889088" y="5096292"/>
                  <a:pt x="4905791" y="5081939"/>
                  <a:pt x="4908856" y="5059924"/>
                </a:cubicBezTo>
                <a:lnTo>
                  <a:pt x="4887096" y="5059924"/>
                </a:lnTo>
                <a:cubicBezTo>
                  <a:pt x="4884338" y="5070344"/>
                  <a:pt x="4877544" y="5078210"/>
                  <a:pt x="4865081" y="5078210"/>
                </a:cubicBezTo>
                <a:cubicBezTo>
                  <a:pt x="4848327" y="5078210"/>
                  <a:pt x="4838519" y="5061814"/>
                  <a:pt x="4838519" y="5042251"/>
                </a:cubicBezTo>
                <a:cubicBezTo>
                  <a:pt x="4838519" y="5022636"/>
                  <a:pt x="4847969" y="5006188"/>
                  <a:pt x="4865081" y="5006188"/>
                </a:cubicBezTo>
                <a:cubicBezTo>
                  <a:pt x="4877850" y="5006188"/>
                  <a:pt x="4884338" y="5014055"/>
                  <a:pt x="4887147" y="5023811"/>
                </a:cubicBezTo>
                <a:lnTo>
                  <a:pt x="4908703" y="5023811"/>
                </a:lnTo>
                <a:cubicBezTo>
                  <a:pt x="4905178" y="5003635"/>
                  <a:pt x="4889446" y="4988668"/>
                  <a:pt x="4864417" y="4988668"/>
                </a:cubicBezTo>
                <a:close/>
                <a:moveTo>
                  <a:pt x="4727781" y="4988668"/>
                </a:moveTo>
                <a:cubicBezTo>
                  <a:pt x="4696265" y="4988668"/>
                  <a:pt x="4680328" y="5012727"/>
                  <a:pt x="4680328" y="5042506"/>
                </a:cubicBezTo>
                <a:cubicBezTo>
                  <a:pt x="4680328" y="5072183"/>
                  <a:pt x="4696929" y="5096292"/>
                  <a:pt x="4727781" y="5096292"/>
                </a:cubicBezTo>
                <a:cubicBezTo>
                  <a:pt x="4752401" y="5096292"/>
                  <a:pt x="4769104" y="5081939"/>
                  <a:pt x="4772169" y="5059924"/>
                </a:cubicBezTo>
                <a:lnTo>
                  <a:pt x="4750460" y="5059924"/>
                </a:lnTo>
                <a:cubicBezTo>
                  <a:pt x="4747651" y="5070344"/>
                  <a:pt x="4740857" y="5078210"/>
                  <a:pt x="4728342" y="5078210"/>
                </a:cubicBezTo>
                <a:cubicBezTo>
                  <a:pt x="4711589" y="5078210"/>
                  <a:pt x="4701782" y="5061814"/>
                  <a:pt x="4701782" y="5042251"/>
                </a:cubicBezTo>
                <a:cubicBezTo>
                  <a:pt x="4701782" y="5022636"/>
                  <a:pt x="4711231" y="5006188"/>
                  <a:pt x="4728342" y="5006188"/>
                </a:cubicBezTo>
                <a:cubicBezTo>
                  <a:pt x="4741113" y="5006188"/>
                  <a:pt x="4747651" y="5014055"/>
                  <a:pt x="4750409" y="5023811"/>
                </a:cubicBezTo>
                <a:lnTo>
                  <a:pt x="4772016" y="5023811"/>
                </a:lnTo>
                <a:cubicBezTo>
                  <a:pt x="4768491" y="5003635"/>
                  <a:pt x="4752759" y="4988668"/>
                  <a:pt x="4727781" y="4988668"/>
                </a:cubicBezTo>
                <a:close/>
                <a:moveTo>
                  <a:pt x="4447101" y="4988668"/>
                </a:moveTo>
                <a:cubicBezTo>
                  <a:pt x="4415636" y="4988668"/>
                  <a:pt x="4399699" y="5012727"/>
                  <a:pt x="4399699" y="5042506"/>
                </a:cubicBezTo>
                <a:cubicBezTo>
                  <a:pt x="4399699" y="5072183"/>
                  <a:pt x="4416300" y="5096292"/>
                  <a:pt x="4447101" y="5096292"/>
                </a:cubicBezTo>
                <a:cubicBezTo>
                  <a:pt x="4471772" y="5096292"/>
                  <a:pt x="4488475" y="5081939"/>
                  <a:pt x="4491540" y="5059924"/>
                </a:cubicBezTo>
                <a:lnTo>
                  <a:pt x="4469780" y="5059924"/>
                </a:lnTo>
                <a:cubicBezTo>
                  <a:pt x="4467022" y="5070344"/>
                  <a:pt x="4460228" y="5078210"/>
                  <a:pt x="4447714" y="5078210"/>
                </a:cubicBezTo>
                <a:cubicBezTo>
                  <a:pt x="4430960" y="5078210"/>
                  <a:pt x="4421102" y="5061814"/>
                  <a:pt x="4421102" y="5042251"/>
                </a:cubicBezTo>
                <a:cubicBezTo>
                  <a:pt x="4421102" y="5022636"/>
                  <a:pt x="4430551" y="5006188"/>
                  <a:pt x="4447714" y="5006188"/>
                </a:cubicBezTo>
                <a:cubicBezTo>
                  <a:pt x="4460484" y="5006188"/>
                  <a:pt x="4466970" y="5014055"/>
                  <a:pt x="4469780" y="5023811"/>
                </a:cubicBezTo>
                <a:lnTo>
                  <a:pt x="4491387" y="5023811"/>
                </a:lnTo>
                <a:cubicBezTo>
                  <a:pt x="4487811" y="5003635"/>
                  <a:pt x="4472130" y="4988668"/>
                  <a:pt x="4447101" y="4988668"/>
                </a:cubicBezTo>
                <a:close/>
                <a:moveTo>
                  <a:pt x="3950818" y="4988158"/>
                </a:moveTo>
                <a:cubicBezTo>
                  <a:pt x="3931970" y="4988158"/>
                  <a:pt x="3912356" y="4998987"/>
                  <a:pt x="3912356" y="5019368"/>
                </a:cubicBezTo>
                <a:cubicBezTo>
                  <a:pt x="3912406" y="5036428"/>
                  <a:pt x="3924972" y="5047052"/>
                  <a:pt x="3945863" y="5050679"/>
                </a:cubicBezTo>
                <a:cubicBezTo>
                  <a:pt x="3962515" y="5053590"/>
                  <a:pt x="3972067" y="5056706"/>
                  <a:pt x="3972067" y="5066666"/>
                </a:cubicBezTo>
                <a:cubicBezTo>
                  <a:pt x="3972067" y="5073409"/>
                  <a:pt x="3965376" y="5079845"/>
                  <a:pt x="3951533" y="5079845"/>
                </a:cubicBezTo>
                <a:cubicBezTo>
                  <a:pt x="3937691" y="5079845"/>
                  <a:pt x="3930540" y="5071979"/>
                  <a:pt x="3930540" y="5062580"/>
                </a:cubicBezTo>
                <a:lnTo>
                  <a:pt x="3910568" y="5062580"/>
                </a:lnTo>
                <a:cubicBezTo>
                  <a:pt x="3910568" y="5080509"/>
                  <a:pt x="3922214" y="5096854"/>
                  <a:pt x="3952401" y="5096854"/>
                </a:cubicBezTo>
                <a:cubicBezTo>
                  <a:pt x="3981210" y="5096854"/>
                  <a:pt x="3993673" y="5081582"/>
                  <a:pt x="3993673" y="5064214"/>
                </a:cubicBezTo>
                <a:cubicBezTo>
                  <a:pt x="3993673" y="5048023"/>
                  <a:pt x="3982998" y="5037705"/>
                  <a:pt x="3963996" y="5033925"/>
                </a:cubicBezTo>
                <a:cubicBezTo>
                  <a:pt x="3945761" y="5030349"/>
                  <a:pt x="3933196" y="5029583"/>
                  <a:pt x="3933196" y="5018039"/>
                </a:cubicBezTo>
                <a:cubicBezTo>
                  <a:pt x="3933196" y="5010071"/>
                  <a:pt x="3940500" y="5005372"/>
                  <a:pt x="3951635" y="5005372"/>
                </a:cubicBezTo>
                <a:cubicBezTo>
                  <a:pt x="3963536" y="5005372"/>
                  <a:pt x="3970330" y="5011246"/>
                  <a:pt x="3970330" y="5021104"/>
                </a:cubicBezTo>
                <a:lnTo>
                  <a:pt x="3990506" y="5021104"/>
                </a:lnTo>
                <a:cubicBezTo>
                  <a:pt x="3990506" y="5004912"/>
                  <a:pt x="3978196" y="4988158"/>
                  <a:pt x="3950818" y="4988158"/>
                </a:cubicBezTo>
                <a:close/>
                <a:moveTo>
                  <a:pt x="3661098" y="4988158"/>
                </a:moveTo>
                <a:cubicBezTo>
                  <a:pt x="3642249" y="4988158"/>
                  <a:pt x="3622635" y="4998987"/>
                  <a:pt x="3622635" y="5019368"/>
                </a:cubicBezTo>
                <a:cubicBezTo>
                  <a:pt x="3622584" y="5036428"/>
                  <a:pt x="3635150" y="5047052"/>
                  <a:pt x="3656040" y="5050679"/>
                </a:cubicBezTo>
                <a:cubicBezTo>
                  <a:pt x="3672744" y="5053590"/>
                  <a:pt x="3682244" y="5056706"/>
                  <a:pt x="3682244" y="5066666"/>
                </a:cubicBezTo>
                <a:cubicBezTo>
                  <a:pt x="3682244" y="5073409"/>
                  <a:pt x="3675553" y="5079845"/>
                  <a:pt x="3661659" y="5079845"/>
                </a:cubicBezTo>
                <a:cubicBezTo>
                  <a:pt x="3647868" y="5079845"/>
                  <a:pt x="3640768" y="5071979"/>
                  <a:pt x="3640768" y="5062580"/>
                </a:cubicBezTo>
                <a:lnTo>
                  <a:pt x="3620745" y="5062580"/>
                </a:lnTo>
                <a:cubicBezTo>
                  <a:pt x="3620745" y="5080509"/>
                  <a:pt x="3632340" y="5096854"/>
                  <a:pt x="3662579" y="5096854"/>
                </a:cubicBezTo>
                <a:cubicBezTo>
                  <a:pt x="3691388" y="5096854"/>
                  <a:pt x="3703902" y="5081582"/>
                  <a:pt x="3703902" y="5064214"/>
                </a:cubicBezTo>
                <a:cubicBezTo>
                  <a:pt x="3703902" y="5048023"/>
                  <a:pt x="3693226" y="5037705"/>
                  <a:pt x="3674225" y="5033925"/>
                </a:cubicBezTo>
                <a:cubicBezTo>
                  <a:pt x="3655989" y="5030349"/>
                  <a:pt x="3643475" y="5029583"/>
                  <a:pt x="3643475" y="5018039"/>
                </a:cubicBezTo>
                <a:cubicBezTo>
                  <a:pt x="3643475" y="5010071"/>
                  <a:pt x="3650729" y="5005372"/>
                  <a:pt x="3661914" y="5005372"/>
                </a:cubicBezTo>
                <a:cubicBezTo>
                  <a:pt x="3673817" y="5005372"/>
                  <a:pt x="3680610" y="5011246"/>
                  <a:pt x="3680610" y="5021104"/>
                </a:cubicBezTo>
                <a:lnTo>
                  <a:pt x="3700735" y="5021104"/>
                </a:lnTo>
                <a:cubicBezTo>
                  <a:pt x="3700735" y="5004912"/>
                  <a:pt x="3688476" y="4988158"/>
                  <a:pt x="3661098" y="4988158"/>
                </a:cubicBezTo>
                <a:close/>
                <a:moveTo>
                  <a:pt x="1393206" y="3506392"/>
                </a:moveTo>
                <a:lnTo>
                  <a:pt x="1393206" y="3524392"/>
                </a:lnTo>
                <a:lnTo>
                  <a:pt x="7747190" y="3524392"/>
                </a:lnTo>
                <a:lnTo>
                  <a:pt x="7747190" y="3506392"/>
                </a:lnTo>
                <a:close/>
                <a:moveTo>
                  <a:pt x="8712613" y="508710"/>
                </a:moveTo>
                <a:cubicBezTo>
                  <a:pt x="8720988" y="508710"/>
                  <a:pt x="8731034" y="510716"/>
                  <a:pt x="8730087" y="520743"/>
                </a:cubicBezTo>
                <a:cubicBezTo>
                  <a:pt x="8729251" y="529917"/>
                  <a:pt x="8720988" y="532628"/>
                  <a:pt x="8712891" y="532628"/>
                </a:cubicBezTo>
                <a:cubicBezTo>
                  <a:pt x="8710329" y="532628"/>
                  <a:pt x="8707989" y="532554"/>
                  <a:pt x="8705630" y="531755"/>
                </a:cubicBezTo>
                <a:close/>
                <a:moveTo>
                  <a:pt x="8899631" y="505330"/>
                </a:moveTo>
                <a:cubicBezTo>
                  <a:pt x="8901803" y="505330"/>
                  <a:pt x="8902769" y="506426"/>
                  <a:pt x="8902546" y="508691"/>
                </a:cubicBezTo>
                <a:cubicBezTo>
                  <a:pt x="8902026" y="514262"/>
                  <a:pt x="8897607" y="517010"/>
                  <a:pt x="8889325" y="517010"/>
                </a:cubicBezTo>
                <a:cubicBezTo>
                  <a:pt x="8890030" y="514336"/>
                  <a:pt x="8891256" y="511885"/>
                  <a:pt x="8893001" y="509564"/>
                </a:cubicBezTo>
                <a:cubicBezTo>
                  <a:pt x="8895081" y="506760"/>
                  <a:pt x="8897328" y="505330"/>
                  <a:pt x="8899631" y="505330"/>
                </a:cubicBezTo>
                <a:close/>
                <a:moveTo>
                  <a:pt x="8783383" y="505330"/>
                </a:moveTo>
                <a:cubicBezTo>
                  <a:pt x="8785537" y="505330"/>
                  <a:pt x="8786559" y="506426"/>
                  <a:pt x="8786317" y="508691"/>
                </a:cubicBezTo>
                <a:cubicBezTo>
                  <a:pt x="8785760" y="514262"/>
                  <a:pt x="8781341" y="517010"/>
                  <a:pt x="8773114" y="517010"/>
                </a:cubicBezTo>
                <a:cubicBezTo>
                  <a:pt x="8773783" y="514336"/>
                  <a:pt x="8775008" y="511885"/>
                  <a:pt x="8776754" y="509564"/>
                </a:cubicBezTo>
                <a:cubicBezTo>
                  <a:pt x="8778871" y="506760"/>
                  <a:pt x="8781062" y="505330"/>
                  <a:pt x="8783383" y="505330"/>
                </a:cubicBezTo>
                <a:close/>
                <a:moveTo>
                  <a:pt x="8632484" y="505330"/>
                </a:moveTo>
                <a:cubicBezTo>
                  <a:pt x="8634656" y="505330"/>
                  <a:pt x="8635622" y="506426"/>
                  <a:pt x="8635381" y="508691"/>
                </a:cubicBezTo>
                <a:cubicBezTo>
                  <a:pt x="8634898" y="514262"/>
                  <a:pt x="8630460" y="517010"/>
                  <a:pt x="8622196" y="517010"/>
                </a:cubicBezTo>
                <a:cubicBezTo>
                  <a:pt x="8622902" y="514336"/>
                  <a:pt x="8624127" y="511885"/>
                  <a:pt x="8625854" y="509564"/>
                </a:cubicBezTo>
                <a:cubicBezTo>
                  <a:pt x="8627990" y="506760"/>
                  <a:pt x="8630163" y="505330"/>
                  <a:pt x="8632484" y="505330"/>
                </a:cubicBezTo>
                <a:close/>
                <a:moveTo>
                  <a:pt x="8257019" y="505330"/>
                </a:moveTo>
                <a:cubicBezTo>
                  <a:pt x="8259155" y="505330"/>
                  <a:pt x="8260139" y="506426"/>
                  <a:pt x="8259916" y="508691"/>
                </a:cubicBezTo>
                <a:cubicBezTo>
                  <a:pt x="8259396" y="514262"/>
                  <a:pt x="8254995" y="517010"/>
                  <a:pt x="8246695" y="517010"/>
                </a:cubicBezTo>
                <a:cubicBezTo>
                  <a:pt x="8247400" y="514336"/>
                  <a:pt x="8248626" y="511885"/>
                  <a:pt x="8250390" y="509564"/>
                </a:cubicBezTo>
                <a:cubicBezTo>
                  <a:pt x="8252488" y="506760"/>
                  <a:pt x="8254698" y="505330"/>
                  <a:pt x="8257019" y="505330"/>
                </a:cubicBezTo>
                <a:close/>
                <a:moveTo>
                  <a:pt x="8417538" y="504810"/>
                </a:moveTo>
                <a:cubicBezTo>
                  <a:pt x="8419618" y="504810"/>
                  <a:pt x="8421122" y="505664"/>
                  <a:pt x="8422013" y="507465"/>
                </a:cubicBezTo>
                <a:cubicBezTo>
                  <a:pt x="8422756" y="508932"/>
                  <a:pt x="8422997" y="510808"/>
                  <a:pt x="8422774" y="513148"/>
                </a:cubicBezTo>
                <a:cubicBezTo>
                  <a:pt x="8422347" y="517549"/>
                  <a:pt x="8420992" y="521746"/>
                  <a:pt x="8418689" y="525682"/>
                </a:cubicBezTo>
                <a:cubicBezTo>
                  <a:pt x="8415848" y="530455"/>
                  <a:pt x="8412468" y="532850"/>
                  <a:pt x="8408531" y="532850"/>
                </a:cubicBezTo>
                <a:cubicBezTo>
                  <a:pt x="8406507" y="532850"/>
                  <a:pt x="8405022" y="531941"/>
                  <a:pt x="8404112" y="530139"/>
                </a:cubicBezTo>
                <a:cubicBezTo>
                  <a:pt x="8403350" y="528654"/>
                  <a:pt x="8403090" y="526778"/>
                  <a:pt x="8403313" y="524550"/>
                </a:cubicBezTo>
                <a:cubicBezTo>
                  <a:pt x="8403722" y="520019"/>
                  <a:pt x="8405077" y="515840"/>
                  <a:pt x="8407361" y="511922"/>
                </a:cubicBezTo>
                <a:cubicBezTo>
                  <a:pt x="8410165" y="507187"/>
                  <a:pt x="8413545" y="504810"/>
                  <a:pt x="8417538" y="504810"/>
                </a:cubicBezTo>
                <a:close/>
                <a:moveTo>
                  <a:pt x="8205357" y="504514"/>
                </a:moveTo>
                <a:cubicBezTo>
                  <a:pt x="8207047" y="504514"/>
                  <a:pt x="8208607" y="504904"/>
                  <a:pt x="8210074" y="505721"/>
                </a:cubicBezTo>
                <a:lnTo>
                  <a:pt x="8208718" y="510474"/>
                </a:lnTo>
                <a:cubicBezTo>
                  <a:pt x="8208180" y="512331"/>
                  <a:pt x="8205673" y="515674"/>
                  <a:pt x="8201216" y="520484"/>
                </a:cubicBezTo>
                <a:cubicBezTo>
                  <a:pt x="8196648" y="525423"/>
                  <a:pt x="8193602" y="527912"/>
                  <a:pt x="8192080" y="527912"/>
                </a:cubicBezTo>
                <a:cubicBezTo>
                  <a:pt x="8191170" y="527912"/>
                  <a:pt x="8190761" y="527020"/>
                  <a:pt x="8190966" y="525256"/>
                </a:cubicBezTo>
                <a:cubicBezTo>
                  <a:pt x="8191355" y="521171"/>
                  <a:pt x="8192841" y="516881"/>
                  <a:pt x="8195459" y="512406"/>
                </a:cubicBezTo>
                <a:cubicBezTo>
                  <a:pt x="8198505" y="507150"/>
                  <a:pt x="8201810" y="504514"/>
                  <a:pt x="8205357" y="504514"/>
                </a:cubicBezTo>
                <a:close/>
                <a:moveTo>
                  <a:pt x="8097169" y="504513"/>
                </a:moveTo>
                <a:cubicBezTo>
                  <a:pt x="8098747" y="504513"/>
                  <a:pt x="8100363" y="504996"/>
                  <a:pt x="8101997" y="505980"/>
                </a:cubicBezTo>
                <a:lnTo>
                  <a:pt x="8100697" y="510530"/>
                </a:lnTo>
                <a:cubicBezTo>
                  <a:pt x="8100196" y="511960"/>
                  <a:pt x="8097726" y="515284"/>
                  <a:pt x="8093232" y="520483"/>
                </a:cubicBezTo>
                <a:cubicBezTo>
                  <a:pt x="8088404" y="526054"/>
                  <a:pt x="8085173" y="528840"/>
                  <a:pt x="8083539" y="528840"/>
                </a:cubicBezTo>
                <a:cubicBezTo>
                  <a:pt x="8082369" y="528840"/>
                  <a:pt x="8081867" y="527967"/>
                  <a:pt x="8082053" y="526240"/>
                </a:cubicBezTo>
                <a:cubicBezTo>
                  <a:pt x="8082443" y="521950"/>
                  <a:pt x="8084003" y="517475"/>
                  <a:pt x="8086696" y="512795"/>
                </a:cubicBezTo>
                <a:cubicBezTo>
                  <a:pt x="8089927" y="507261"/>
                  <a:pt x="8093418" y="504513"/>
                  <a:pt x="8097169" y="504513"/>
                </a:cubicBezTo>
                <a:close/>
                <a:moveTo>
                  <a:pt x="8964105" y="495284"/>
                </a:moveTo>
                <a:cubicBezTo>
                  <a:pt x="8959983" y="495284"/>
                  <a:pt x="8955582" y="497642"/>
                  <a:pt x="8950995" y="502415"/>
                </a:cubicBezTo>
                <a:cubicBezTo>
                  <a:pt x="8947392" y="506147"/>
                  <a:pt x="8944310" y="510418"/>
                  <a:pt x="8941747" y="515358"/>
                </a:cubicBezTo>
                <a:lnTo>
                  <a:pt x="8940763" y="515358"/>
                </a:lnTo>
                <a:lnTo>
                  <a:pt x="8947485" y="495451"/>
                </a:lnTo>
                <a:lnTo>
                  <a:pt x="8932054" y="495451"/>
                </a:lnTo>
                <a:lnTo>
                  <a:pt x="8918739" y="541337"/>
                </a:lnTo>
                <a:lnTo>
                  <a:pt x="8934338" y="541337"/>
                </a:lnTo>
                <a:lnTo>
                  <a:pt x="8938405" y="527298"/>
                </a:lnTo>
                <a:cubicBezTo>
                  <a:pt x="8939240" y="524513"/>
                  <a:pt x="8941933" y="520799"/>
                  <a:pt x="8946538" y="516249"/>
                </a:cubicBezTo>
                <a:cubicBezTo>
                  <a:pt x="8951348" y="511458"/>
                  <a:pt x="8955117" y="509081"/>
                  <a:pt x="8957847" y="509081"/>
                </a:cubicBezTo>
                <a:cubicBezTo>
                  <a:pt x="8959036" y="509081"/>
                  <a:pt x="8961413" y="509471"/>
                  <a:pt x="8962638" y="510140"/>
                </a:cubicBezTo>
                <a:lnTo>
                  <a:pt x="8967931" y="496249"/>
                </a:lnTo>
                <a:cubicBezTo>
                  <a:pt x="8966928" y="495562"/>
                  <a:pt x="8965628" y="495265"/>
                  <a:pt x="8964105" y="495284"/>
                </a:cubicBezTo>
                <a:close/>
                <a:moveTo>
                  <a:pt x="8905945" y="495265"/>
                </a:moveTo>
                <a:cubicBezTo>
                  <a:pt x="8897662" y="495265"/>
                  <a:pt x="8890086" y="498459"/>
                  <a:pt x="8883252" y="504884"/>
                </a:cubicBezTo>
                <a:cubicBezTo>
                  <a:pt x="8876400" y="511291"/>
                  <a:pt x="8872537" y="518774"/>
                  <a:pt x="8871739" y="527298"/>
                </a:cubicBezTo>
                <a:cubicBezTo>
                  <a:pt x="8871275" y="532201"/>
                  <a:pt x="8872834" y="535989"/>
                  <a:pt x="8876456" y="538737"/>
                </a:cubicBezTo>
                <a:cubicBezTo>
                  <a:pt x="8879612" y="541151"/>
                  <a:pt x="8883679" y="542395"/>
                  <a:pt x="8888730" y="542395"/>
                </a:cubicBezTo>
                <a:cubicBezTo>
                  <a:pt x="8894951" y="542395"/>
                  <a:pt x="8902788" y="540724"/>
                  <a:pt x="8912128" y="537437"/>
                </a:cubicBezTo>
                <a:lnTo>
                  <a:pt x="8915378" y="526258"/>
                </a:lnTo>
                <a:cubicBezTo>
                  <a:pt x="8907207" y="530641"/>
                  <a:pt x="8900318" y="532850"/>
                  <a:pt x="8894710" y="532850"/>
                </a:cubicBezTo>
                <a:cubicBezTo>
                  <a:pt x="8889473" y="532850"/>
                  <a:pt x="8887078" y="530566"/>
                  <a:pt x="8887449" y="526017"/>
                </a:cubicBezTo>
                <a:cubicBezTo>
                  <a:pt x="8893763" y="526017"/>
                  <a:pt x="8899928" y="524215"/>
                  <a:pt x="8905870" y="520631"/>
                </a:cubicBezTo>
                <a:cubicBezTo>
                  <a:pt x="8912630" y="516509"/>
                  <a:pt x="8916288" y="511439"/>
                  <a:pt x="8916882" y="505367"/>
                </a:cubicBezTo>
                <a:cubicBezTo>
                  <a:pt x="8917179" y="502192"/>
                  <a:pt x="8916158" y="499722"/>
                  <a:pt x="8913893" y="497828"/>
                </a:cubicBezTo>
                <a:cubicBezTo>
                  <a:pt x="8911776" y="496101"/>
                  <a:pt x="8909120" y="495265"/>
                  <a:pt x="8905945" y="495265"/>
                </a:cubicBezTo>
                <a:close/>
                <a:moveTo>
                  <a:pt x="8789734" y="495265"/>
                </a:moveTo>
                <a:cubicBezTo>
                  <a:pt x="8781433" y="495265"/>
                  <a:pt x="8773838" y="498459"/>
                  <a:pt x="8767005" y="504884"/>
                </a:cubicBezTo>
                <a:cubicBezTo>
                  <a:pt x="8760152" y="511291"/>
                  <a:pt x="8756308" y="518774"/>
                  <a:pt x="8755491" y="527298"/>
                </a:cubicBezTo>
                <a:cubicBezTo>
                  <a:pt x="8755008" y="532201"/>
                  <a:pt x="8756605" y="535989"/>
                  <a:pt x="8760189" y="538737"/>
                </a:cubicBezTo>
                <a:cubicBezTo>
                  <a:pt x="8763346" y="541151"/>
                  <a:pt x="8767413" y="542395"/>
                  <a:pt x="8772464" y="542395"/>
                </a:cubicBezTo>
                <a:cubicBezTo>
                  <a:pt x="8778741" y="542395"/>
                  <a:pt x="8786522" y="540724"/>
                  <a:pt x="8795881" y="537437"/>
                </a:cubicBezTo>
                <a:lnTo>
                  <a:pt x="8799131" y="526258"/>
                </a:lnTo>
                <a:cubicBezTo>
                  <a:pt x="8790960" y="530641"/>
                  <a:pt x="8784070" y="532850"/>
                  <a:pt x="8778462" y="532850"/>
                </a:cubicBezTo>
                <a:cubicBezTo>
                  <a:pt x="8773263" y="532850"/>
                  <a:pt x="8770811" y="530566"/>
                  <a:pt x="8771201" y="526017"/>
                </a:cubicBezTo>
                <a:cubicBezTo>
                  <a:pt x="8777552" y="526017"/>
                  <a:pt x="8783699" y="524215"/>
                  <a:pt x="8789641" y="520631"/>
                </a:cubicBezTo>
                <a:cubicBezTo>
                  <a:pt x="8796364" y="516509"/>
                  <a:pt x="8800040" y="511439"/>
                  <a:pt x="8800635" y="505367"/>
                </a:cubicBezTo>
                <a:cubicBezTo>
                  <a:pt x="8800913" y="502192"/>
                  <a:pt x="8799910" y="499722"/>
                  <a:pt x="8797626" y="497828"/>
                </a:cubicBezTo>
                <a:cubicBezTo>
                  <a:pt x="8795509" y="496101"/>
                  <a:pt x="8792873" y="495265"/>
                  <a:pt x="8789734" y="495265"/>
                </a:cubicBezTo>
                <a:close/>
                <a:moveTo>
                  <a:pt x="8638779" y="495265"/>
                </a:moveTo>
                <a:cubicBezTo>
                  <a:pt x="8630497" y="495265"/>
                  <a:pt x="8622939" y="498459"/>
                  <a:pt x="8616068" y="504884"/>
                </a:cubicBezTo>
                <a:cubicBezTo>
                  <a:pt x="8609253" y="511291"/>
                  <a:pt x="8605390" y="518774"/>
                  <a:pt x="8604573" y="527298"/>
                </a:cubicBezTo>
                <a:cubicBezTo>
                  <a:pt x="8604128" y="532201"/>
                  <a:pt x="8605687" y="535989"/>
                  <a:pt x="8609309" y="538737"/>
                </a:cubicBezTo>
                <a:cubicBezTo>
                  <a:pt x="8612428" y="541151"/>
                  <a:pt x="8616532" y="542395"/>
                  <a:pt x="8621528" y="542395"/>
                </a:cubicBezTo>
                <a:cubicBezTo>
                  <a:pt x="8627804" y="542395"/>
                  <a:pt x="8635622" y="540724"/>
                  <a:pt x="8644981" y="537437"/>
                </a:cubicBezTo>
                <a:lnTo>
                  <a:pt x="8648212" y="526258"/>
                </a:lnTo>
                <a:cubicBezTo>
                  <a:pt x="8640060" y="530641"/>
                  <a:pt x="8633189" y="532850"/>
                  <a:pt x="8627563" y="532850"/>
                </a:cubicBezTo>
                <a:cubicBezTo>
                  <a:pt x="8622345" y="532850"/>
                  <a:pt x="8619912" y="530566"/>
                  <a:pt x="8620265" y="526017"/>
                </a:cubicBezTo>
                <a:cubicBezTo>
                  <a:pt x="8626616" y="526017"/>
                  <a:pt x="8632762" y="524215"/>
                  <a:pt x="8638723" y="520631"/>
                </a:cubicBezTo>
                <a:cubicBezTo>
                  <a:pt x="8645446" y="516509"/>
                  <a:pt x="8649122" y="511439"/>
                  <a:pt x="8649680" y="505367"/>
                </a:cubicBezTo>
                <a:cubicBezTo>
                  <a:pt x="8649977" y="502192"/>
                  <a:pt x="8649011" y="499722"/>
                  <a:pt x="8646708" y="497828"/>
                </a:cubicBezTo>
                <a:cubicBezTo>
                  <a:pt x="8644591" y="496101"/>
                  <a:pt x="8641917" y="495265"/>
                  <a:pt x="8638779" y="495265"/>
                </a:cubicBezTo>
                <a:close/>
                <a:moveTo>
                  <a:pt x="8421642" y="495265"/>
                </a:moveTo>
                <a:cubicBezTo>
                  <a:pt x="8413378" y="495265"/>
                  <a:pt x="8405802" y="498459"/>
                  <a:pt x="8398931" y="504884"/>
                </a:cubicBezTo>
                <a:cubicBezTo>
                  <a:pt x="8392078" y="511291"/>
                  <a:pt x="8388253" y="518774"/>
                  <a:pt x="8387436" y="527298"/>
                </a:cubicBezTo>
                <a:cubicBezTo>
                  <a:pt x="8386990" y="532201"/>
                  <a:pt x="8388532" y="535989"/>
                  <a:pt x="8392134" y="538737"/>
                </a:cubicBezTo>
                <a:cubicBezTo>
                  <a:pt x="8395310" y="541151"/>
                  <a:pt x="8399413" y="542395"/>
                  <a:pt x="8404409" y="542395"/>
                </a:cubicBezTo>
                <a:cubicBezTo>
                  <a:pt x="8412580" y="542395"/>
                  <a:pt x="8420156" y="539109"/>
                  <a:pt x="8427046" y="532609"/>
                </a:cubicBezTo>
                <a:cubicBezTo>
                  <a:pt x="8433972" y="526091"/>
                  <a:pt x="8437835" y="518682"/>
                  <a:pt x="8438633" y="510307"/>
                </a:cubicBezTo>
                <a:cubicBezTo>
                  <a:pt x="8439116" y="505441"/>
                  <a:pt x="8437519" y="501653"/>
                  <a:pt x="8433953" y="498886"/>
                </a:cubicBezTo>
                <a:cubicBezTo>
                  <a:pt x="8430778" y="496453"/>
                  <a:pt x="8426674" y="495265"/>
                  <a:pt x="8421642" y="495265"/>
                </a:cubicBezTo>
                <a:close/>
                <a:moveTo>
                  <a:pt x="8263333" y="495265"/>
                </a:moveTo>
                <a:cubicBezTo>
                  <a:pt x="8255051" y="495265"/>
                  <a:pt x="8247474" y="498459"/>
                  <a:pt x="8240622" y="504884"/>
                </a:cubicBezTo>
                <a:cubicBezTo>
                  <a:pt x="8233788" y="511291"/>
                  <a:pt x="8229944" y="518774"/>
                  <a:pt x="8229109" y="527298"/>
                </a:cubicBezTo>
                <a:cubicBezTo>
                  <a:pt x="8228645" y="532201"/>
                  <a:pt x="8230204" y="535989"/>
                  <a:pt x="8233826" y="538737"/>
                </a:cubicBezTo>
                <a:cubicBezTo>
                  <a:pt x="8236982" y="541151"/>
                  <a:pt x="8241031" y="542395"/>
                  <a:pt x="8246082" y="542395"/>
                </a:cubicBezTo>
                <a:cubicBezTo>
                  <a:pt x="8252340" y="542395"/>
                  <a:pt x="8260158" y="540724"/>
                  <a:pt x="8269498" y="537437"/>
                </a:cubicBezTo>
                <a:lnTo>
                  <a:pt x="8272767" y="526258"/>
                </a:lnTo>
                <a:cubicBezTo>
                  <a:pt x="8264577" y="530641"/>
                  <a:pt x="8257688" y="532850"/>
                  <a:pt x="8252098" y="532850"/>
                </a:cubicBezTo>
                <a:cubicBezTo>
                  <a:pt x="8246880" y="532850"/>
                  <a:pt x="8244448" y="530566"/>
                  <a:pt x="8244819" y="526017"/>
                </a:cubicBezTo>
                <a:cubicBezTo>
                  <a:pt x="8251151" y="526017"/>
                  <a:pt x="8257298" y="524215"/>
                  <a:pt x="8263259" y="520631"/>
                </a:cubicBezTo>
                <a:cubicBezTo>
                  <a:pt x="8270000" y="516509"/>
                  <a:pt x="8273639" y="511439"/>
                  <a:pt x="8274234" y="505367"/>
                </a:cubicBezTo>
                <a:cubicBezTo>
                  <a:pt x="8274531" y="502192"/>
                  <a:pt x="8273547" y="499722"/>
                  <a:pt x="8271244" y="497828"/>
                </a:cubicBezTo>
                <a:cubicBezTo>
                  <a:pt x="8269108" y="496101"/>
                  <a:pt x="8266490" y="495265"/>
                  <a:pt x="8263333" y="495265"/>
                </a:cubicBezTo>
                <a:close/>
                <a:moveTo>
                  <a:pt x="8485002" y="495247"/>
                </a:moveTo>
                <a:cubicBezTo>
                  <a:pt x="8480917" y="495247"/>
                  <a:pt x="8476534" y="497605"/>
                  <a:pt x="8471892" y="502378"/>
                </a:cubicBezTo>
                <a:cubicBezTo>
                  <a:pt x="8468326" y="506110"/>
                  <a:pt x="8465206" y="510381"/>
                  <a:pt x="8462607" y="515321"/>
                </a:cubicBezTo>
                <a:lnTo>
                  <a:pt x="8461641" y="515321"/>
                </a:lnTo>
                <a:lnTo>
                  <a:pt x="8468475" y="495358"/>
                </a:lnTo>
                <a:lnTo>
                  <a:pt x="8453043" y="495358"/>
                </a:lnTo>
                <a:lnTo>
                  <a:pt x="8439617" y="541319"/>
                </a:lnTo>
                <a:lnTo>
                  <a:pt x="8455197" y="541319"/>
                </a:lnTo>
                <a:lnTo>
                  <a:pt x="8459283" y="527280"/>
                </a:lnTo>
                <a:cubicBezTo>
                  <a:pt x="8460081" y="524495"/>
                  <a:pt x="8462811" y="520781"/>
                  <a:pt x="8467416" y="516231"/>
                </a:cubicBezTo>
                <a:cubicBezTo>
                  <a:pt x="8472263" y="511440"/>
                  <a:pt x="8476033" y="509063"/>
                  <a:pt x="8478725" y="509063"/>
                </a:cubicBezTo>
                <a:cubicBezTo>
                  <a:pt x="8479932" y="509063"/>
                  <a:pt x="8482848" y="509007"/>
                  <a:pt x="8483851" y="510103"/>
                </a:cubicBezTo>
                <a:lnTo>
                  <a:pt x="8488252" y="495767"/>
                </a:lnTo>
                <a:cubicBezTo>
                  <a:pt x="8487249" y="495136"/>
                  <a:pt x="8486525" y="495266"/>
                  <a:pt x="8485002" y="495247"/>
                </a:cubicBezTo>
                <a:close/>
                <a:moveTo>
                  <a:pt x="8164206" y="495247"/>
                </a:moveTo>
                <a:cubicBezTo>
                  <a:pt x="8160102" y="495247"/>
                  <a:pt x="8155739" y="497624"/>
                  <a:pt x="8151078" y="502396"/>
                </a:cubicBezTo>
                <a:cubicBezTo>
                  <a:pt x="8147494" y="506073"/>
                  <a:pt x="8144448" y="510437"/>
                  <a:pt x="8141848" y="515358"/>
                </a:cubicBezTo>
                <a:lnTo>
                  <a:pt x="8140845" y="515358"/>
                </a:lnTo>
                <a:lnTo>
                  <a:pt x="8147586" y="495284"/>
                </a:lnTo>
                <a:lnTo>
                  <a:pt x="8132173" y="495284"/>
                </a:lnTo>
                <a:lnTo>
                  <a:pt x="8118803" y="541356"/>
                </a:lnTo>
                <a:lnTo>
                  <a:pt x="8134420" y="541356"/>
                </a:lnTo>
                <a:lnTo>
                  <a:pt x="8138469" y="527317"/>
                </a:lnTo>
                <a:cubicBezTo>
                  <a:pt x="8138951" y="525683"/>
                  <a:pt x="8141254" y="522508"/>
                  <a:pt x="8145395" y="517772"/>
                </a:cubicBezTo>
                <a:cubicBezTo>
                  <a:pt x="8149555" y="513056"/>
                  <a:pt x="8153027" y="509843"/>
                  <a:pt x="8154104" y="509472"/>
                </a:cubicBezTo>
                <a:cubicBezTo>
                  <a:pt x="8155200" y="509063"/>
                  <a:pt x="8154847" y="510753"/>
                  <a:pt x="8154847" y="510753"/>
                </a:cubicBezTo>
                <a:cubicBezTo>
                  <a:pt x="8154197" y="516082"/>
                  <a:pt x="8146101" y="541337"/>
                  <a:pt x="8146101" y="541337"/>
                </a:cubicBezTo>
                <a:lnTo>
                  <a:pt x="8161588" y="541375"/>
                </a:lnTo>
                <a:lnTo>
                  <a:pt x="8171300" y="507187"/>
                </a:lnTo>
                <a:cubicBezTo>
                  <a:pt x="8172749" y="501691"/>
                  <a:pt x="8171282" y="499221"/>
                  <a:pt x="8170316" y="497958"/>
                </a:cubicBezTo>
                <a:cubicBezTo>
                  <a:pt x="8168867" y="496138"/>
                  <a:pt x="8166806" y="495247"/>
                  <a:pt x="8164206" y="495247"/>
                </a:cubicBezTo>
                <a:close/>
                <a:moveTo>
                  <a:pt x="8217910" y="495229"/>
                </a:moveTo>
                <a:cubicBezTo>
                  <a:pt x="8213268" y="495154"/>
                  <a:pt x="8207456" y="495433"/>
                  <a:pt x="8207456" y="495433"/>
                </a:cubicBezTo>
                <a:cubicBezTo>
                  <a:pt x="8199990" y="495433"/>
                  <a:pt x="8192823" y="499203"/>
                  <a:pt x="8185970" y="506723"/>
                </a:cubicBezTo>
                <a:cubicBezTo>
                  <a:pt x="8179396" y="513910"/>
                  <a:pt x="8175757" y="521449"/>
                  <a:pt x="8174977" y="529249"/>
                </a:cubicBezTo>
                <a:cubicBezTo>
                  <a:pt x="8174680" y="532554"/>
                  <a:pt x="8175293" y="535265"/>
                  <a:pt x="8176871" y="537438"/>
                </a:cubicBezTo>
                <a:cubicBezTo>
                  <a:pt x="8178561" y="539796"/>
                  <a:pt x="8180975" y="540985"/>
                  <a:pt x="8184132" y="540985"/>
                </a:cubicBezTo>
                <a:cubicBezTo>
                  <a:pt x="8191727" y="540985"/>
                  <a:pt x="8198783" y="534782"/>
                  <a:pt x="8205431" y="522378"/>
                </a:cubicBezTo>
                <a:lnTo>
                  <a:pt x="8207288" y="522378"/>
                </a:lnTo>
                <a:cubicBezTo>
                  <a:pt x="8206211" y="525906"/>
                  <a:pt x="8205134" y="529434"/>
                  <a:pt x="8204020" y="532963"/>
                </a:cubicBezTo>
                <a:cubicBezTo>
                  <a:pt x="8202423" y="537958"/>
                  <a:pt x="8200715" y="541709"/>
                  <a:pt x="8198895" y="544235"/>
                </a:cubicBezTo>
                <a:cubicBezTo>
                  <a:pt x="8196388" y="547707"/>
                  <a:pt x="8193398" y="549453"/>
                  <a:pt x="8189907" y="549453"/>
                </a:cubicBezTo>
                <a:cubicBezTo>
                  <a:pt x="8184670" y="549453"/>
                  <a:pt x="8178412" y="547614"/>
                  <a:pt x="8171170" y="543882"/>
                </a:cubicBezTo>
                <a:lnTo>
                  <a:pt x="8172358" y="557178"/>
                </a:lnTo>
                <a:cubicBezTo>
                  <a:pt x="8176202" y="558032"/>
                  <a:pt x="8181012" y="558441"/>
                  <a:pt x="8186713" y="558441"/>
                </a:cubicBezTo>
                <a:cubicBezTo>
                  <a:pt x="8202962" y="558441"/>
                  <a:pt x="8212934" y="551737"/>
                  <a:pt x="8216629" y="538366"/>
                </a:cubicBezTo>
                <a:lnTo>
                  <a:pt x="8228700" y="495229"/>
                </a:lnTo>
                <a:cubicBezTo>
                  <a:pt x="8226341" y="495229"/>
                  <a:pt x="8222683" y="495303"/>
                  <a:pt x="8217910" y="495229"/>
                </a:cubicBezTo>
                <a:close/>
                <a:moveTo>
                  <a:pt x="8120790" y="495191"/>
                </a:moveTo>
                <a:cubicBezTo>
                  <a:pt x="8118283" y="495191"/>
                  <a:pt x="8115126" y="495377"/>
                  <a:pt x="8110057" y="495265"/>
                </a:cubicBezTo>
                <a:cubicBezTo>
                  <a:pt x="8105210" y="495154"/>
                  <a:pt x="8100994" y="495432"/>
                  <a:pt x="8098599" y="495432"/>
                </a:cubicBezTo>
                <a:cubicBezTo>
                  <a:pt x="8091208" y="495432"/>
                  <a:pt x="8084022" y="499481"/>
                  <a:pt x="8077076" y="507521"/>
                </a:cubicBezTo>
                <a:cubicBezTo>
                  <a:pt x="8070466" y="515135"/>
                  <a:pt x="8066826" y="522767"/>
                  <a:pt x="8066083" y="530492"/>
                </a:cubicBezTo>
                <a:cubicBezTo>
                  <a:pt x="8065767" y="533612"/>
                  <a:pt x="8066399" y="536323"/>
                  <a:pt x="8067959" y="538663"/>
                </a:cubicBezTo>
                <a:cubicBezTo>
                  <a:pt x="8069648" y="541114"/>
                  <a:pt x="8071951" y="542377"/>
                  <a:pt x="8074922" y="542377"/>
                </a:cubicBezTo>
                <a:cubicBezTo>
                  <a:pt x="8079026" y="542377"/>
                  <a:pt x="8083390" y="539982"/>
                  <a:pt x="8088033" y="535246"/>
                </a:cubicBezTo>
                <a:cubicBezTo>
                  <a:pt x="8091654" y="531495"/>
                  <a:pt x="8094755" y="527187"/>
                  <a:pt x="8097280" y="522322"/>
                </a:cubicBezTo>
                <a:lnTo>
                  <a:pt x="8098283" y="522322"/>
                </a:lnTo>
                <a:lnTo>
                  <a:pt x="8091839" y="541337"/>
                </a:lnTo>
                <a:lnTo>
                  <a:pt x="8107327" y="541337"/>
                </a:lnTo>
                <a:close/>
                <a:moveTo>
                  <a:pt x="8309163" y="495061"/>
                </a:moveTo>
                <a:cubicBezTo>
                  <a:pt x="8303834" y="495061"/>
                  <a:pt x="8299340" y="496008"/>
                  <a:pt x="8295570" y="497939"/>
                </a:cubicBezTo>
                <a:cubicBezTo>
                  <a:pt x="8290742" y="500353"/>
                  <a:pt x="8288105" y="504049"/>
                  <a:pt x="8287622" y="509026"/>
                </a:cubicBezTo>
                <a:cubicBezTo>
                  <a:pt x="8287362" y="511737"/>
                  <a:pt x="8288198" y="514429"/>
                  <a:pt x="8290129" y="517029"/>
                </a:cubicBezTo>
                <a:cubicBezTo>
                  <a:pt x="8291930" y="519035"/>
                  <a:pt x="8293769" y="521059"/>
                  <a:pt x="8295589" y="523027"/>
                </a:cubicBezTo>
                <a:cubicBezTo>
                  <a:pt x="8297520" y="525256"/>
                  <a:pt x="8298393" y="527187"/>
                  <a:pt x="8298244" y="528840"/>
                </a:cubicBezTo>
                <a:cubicBezTo>
                  <a:pt x="8298133" y="530121"/>
                  <a:pt x="8297539" y="531124"/>
                  <a:pt x="8296480" y="531904"/>
                </a:cubicBezTo>
                <a:cubicBezTo>
                  <a:pt x="8295422" y="532702"/>
                  <a:pt x="8294233" y="533111"/>
                  <a:pt x="8292970" y="533111"/>
                </a:cubicBezTo>
                <a:cubicBezTo>
                  <a:pt x="8289683" y="533111"/>
                  <a:pt x="8285171" y="531792"/>
                  <a:pt x="8279451" y="529118"/>
                </a:cubicBezTo>
                <a:lnTo>
                  <a:pt x="8276406" y="539684"/>
                </a:lnTo>
                <a:cubicBezTo>
                  <a:pt x="8282608" y="541319"/>
                  <a:pt x="8287864" y="542136"/>
                  <a:pt x="8292135" y="542136"/>
                </a:cubicBezTo>
                <a:cubicBezTo>
                  <a:pt x="8297650" y="542136"/>
                  <a:pt x="8302330" y="541077"/>
                  <a:pt x="8306155" y="538960"/>
                </a:cubicBezTo>
                <a:cubicBezTo>
                  <a:pt x="8310853" y="536342"/>
                  <a:pt x="8313490" y="532461"/>
                  <a:pt x="8313973" y="527187"/>
                </a:cubicBezTo>
                <a:cubicBezTo>
                  <a:pt x="8314270" y="524439"/>
                  <a:pt x="8313379" y="521746"/>
                  <a:pt x="8311299" y="519090"/>
                </a:cubicBezTo>
                <a:cubicBezTo>
                  <a:pt x="8310760" y="518440"/>
                  <a:pt x="8308773" y="516491"/>
                  <a:pt x="8305357" y="513241"/>
                </a:cubicBezTo>
                <a:cubicBezTo>
                  <a:pt x="8303240" y="511161"/>
                  <a:pt x="8302255" y="509508"/>
                  <a:pt x="8302367" y="508227"/>
                </a:cubicBezTo>
                <a:cubicBezTo>
                  <a:pt x="8302627" y="505497"/>
                  <a:pt x="8304818" y="504086"/>
                  <a:pt x="8308885" y="504086"/>
                </a:cubicBezTo>
                <a:cubicBezTo>
                  <a:pt x="8311689" y="504086"/>
                  <a:pt x="8314883" y="504810"/>
                  <a:pt x="8318485" y="506147"/>
                </a:cubicBezTo>
                <a:lnTo>
                  <a:pt x="8321252" y="496435"/>
                </a:lnTo>
                <a:cubicBezTo>
                  <a:pt x="8313973" y="495488"/>
                  <a:pt x="8309962" y="495061"/>
                  <a:pt x="8309163" y="495061"/>
                </a:cubicBezTo>
                <a:close/>
                <a:moveTo>
                  <a:pt x="8867932" y="486872"/>
                </a:moveTo>
                <a:lnTo>
                  <a:pt x="8851683" y="489193"/>
                </a:lnTo>
                <a:cubicBezTo>
                  <a:pt x="8851683" y="489193"/>
                  <a:pt x="8844069" y="514300"/>
                  <a:pt x="8842658" y="518849"/>
                </a:cubicBezTo>
                <a:cubicBezTo>
                  <a:pt x="8840875" y="524513"/>
                  <a:pt x="8839780" y="529174"/>
                  <a:pt x="8839445" y="532814"/>
                </a:cubicBezTo>
                <a:cubicBezTo>
                  <a:pt x="8839111" y="536027"/>
                  <a:pt x="8840021" y="538515"/>
                  <a:pt x="8842194" y="540168"/>
                </a:cubicBezTo>
                <a:cubicBezTo>
                  <a:pt x="8844106" y="541653"/>
                  <a:pt x="8846669" y="542396"/>
                  <a:pt x="8849974" y="542396"/>
                </a:cubicBezTo>
                <a:cubicBezTo>
                  <a:pt x="8852834" y="542396"/>
                  <a:pt x="8856715" y="541709"/>
                  <a:pt x="8861729" y="540372"/>
                </a:cubicBezTo>
                <a:lnTo>
                  <a:pt x="8864533" y="530530"/>
                </a:lnTo>
                <a:cubicBezTo>
                  <a:pt x="8862602" y="531793"/>
                  <a:pt x="8860949" y="532405"/>
                  <a:pt x="8859538" y="532405"/>
                </a:cubicBezTo>
                <a:cubicBezTo>
                  <a:pt x="8857180" y="532405"/>
                  <a:pt x="8856140" y="530901"/>
                  <a:pt x="8856400" y="527986"/>
                </a:cubicBezTo>
                <a:cubicBezTo>
                  <a:pt x="8856697" y="524903"/>
                  <a:pt x="8857570" y="521096"/>
                  <a:pt x="8858999" y="516510"/>
                </a:cubicBezTo>
                <a:cubicBezTo>
                  <a:pt x="8860206" y="512777"/>
                  <a:pt x="8861562" y="508116"/>
                  <a:pt x="8862806" y="504365"/>
                </a:cubicBezTo>
                <a:lnTo>
                  <a:pt x="8870309" y="504365"/>
                </a:lnTo>
                <a:lnTo>
                  <a:pt x="8872959" y="495451"/>
                </a:lnTo>
                <a:lnTo>
                  <a:pt x="8872964" y="495451"/>
                </a:lnTo>
                <a:lnTo>
                  <a:pt x="8872964" y="495433"/>
                </a:lnTo>
                <a:lnTo>
                  <a:pt x="8872959" y="495451"/>
                </a:lnTo>
                <a:lnTo>
                  <a:pt x="8865425" y="495451"/>
                </a:lnTo>
                <a:close/>
                <a:moveTo>
                  <a:pt x="8834840" y="486872"/>
                </a:moveTo>
                <a:lnTo>
                  <a:pt x="8818592" y="489193"/>
                </a:lnTo>
                <a:cubicBezTo>
                  <a:pt x="8818592" y="489193"/>
                  <a:pt x="8811015" y="514300"/>
                  <a:pt x="8809567" y="518849"/>
                </a:cubicBezTo>
                <a:cubicBezTo>
                  <a:pt x="8807784" y="524513"/>
                  <a:pt x="8806725" y="529174"/>
                  <a:pt x="8806354" y="532814"/>
                </a:cubicBezTo>
                <a:cubicBezTo>
                  <a:pt x="8806057" y="536027"/>
                  <a:pt x="8806985" y="538515"/>
                  <a:pt x="8809121" y="540168"/>
                </a:cubicBezTo>
                <a:cubicBezTo>
                  <a:pt x="8811071" y="541653"/>
                  <a:pt x="8813652" y="542396"/>
                  <a:pt x="8816902" y="542396"/>
                </a:cubicBezTo>
                <a:cubicBezTo>
                  <a:pt x="8819762" y="542396"/>
                  <a:pt x="8823680" y="541709"/>
                  <a:pt x="8828638" y="540372"/>
                </a:cubicBezTo>
                <a:lnTo>
                  <a:pt x="8831461" y="530530"/>
                </a:lnTo>
                <a:cubicBezTo>
                  <a:pt x="8829529" y="531793"/>
                  <a:pt x="8827895" y="532405"/>
                  <a:pt x="8826502" y="532405"/>
                </a:cubicBezTo>
                <a:cubicBezTo>
                  <a:pt x="8824107" y="532405"/>
                  <a:pt x="8823048" y="530901"/>
                  <a:pt x="8823327" y="527986"/>
                </a:cubicBezTo>
                <a:cubicBezTo>
                  <a:pt x="8823624" y="524903"/>
                  <a:pt x="8824478" y="521096"/>
                  <a:pt x="8825890" y="516510"/>
                </a:cubicBezTo>
                <a:cubicBezTo>
                  <a:pt x="8827115" y="512777"/>
                  <a:pt x="8828359" y="508116"/>
                  <a:pt x="8829566" y="504365"/>
                </a:cubicBezTo>
                <a:lnTo>
                  <a:pt x="8837106" y="504365"/>
                </a:lnTo>
                <a:lnTo>
                  <a:pt x="8839756" y="495451"/>
                </a:lnTo>
                <a:lnTo>
                  <a:pt x="8839761" y="495451"/>
                </a:lnTo>
                <a:lnTo>
                  <a:pt x="8839761" y="495433"/>
                </a:lnTo>
                <a:lnTo>
                  <a:pt x="8839756" y="495451"/>
                </a:lnTo>
                <a:lnTo>
                  <a:pt x="8832222" y="495451"/>
                </a:lnTo>
                <a:close/>
                <a:moveTo>
                  <a:pt x="8544555" y="486853"/>
                </a:moveTo>
                <a:lnTo>
                  <a:pt x="8528307" y="489174"/>
                </a:lnTo>
                <a:cubicBezTo>
                  <a:pt x="8528307" y="489174"/>
                  <a:pt x="8520749" y="514281"/>
                  <a:pt x="8519263" y="518830"/>
                </a:cubicBezTo>
                <a:cubicBezTo>
                  <a:pt x="8517480" y="524494"/>
                  <a:pt x="8516403" y="529155"/>
                  <a:pt x="8516069" y="532795"/>
                </a:cubicBezTo>
                <a:cubicBezTo>
                  <a:pt x="8515753" y="536008"/>
                  <a:pt x="8516682" y="538496"/>
                  <a:pt x="8518855" y="540149"/>
                </a:cubicBezTo>
                <a:cubicBezTo>
                  <a:pt x="8520767" y="541634"/>
                  <a:pt x="8523348" y="542377"/>
                  <a:pt x="8526635" y="542377"/>
                </a:cubicBezTo>
                <a:cubicBezTo>
                  <a:pt x="8529439" y="542377"/>
                  <a:pt x="8533376" y="541690"/>
                  <a:pt x="8538334" y="540353"/>
                </a:cubicBezTo>
                <a:lnTo>
                  <a:pt x="8541157" y="530529"/>
                </a:lnTo>
                <a:cubicBezTo>
                  <a:pt x="8539263" y="531792"/>
                  <a:pt x="8537592" y="532405"/>
                  <a:pt x="8536180" y="532405"/>
                </a:cubicBezTo>
                <a:cubicBezTo>
                  <a:pt x="8533803" y="532405"/>
                  <a:pt x="8532763" y="530901"/>
                  <a:pt x="8533061" y="527985"/>
                </a:cubicBezTo>
                <a:cubicBezTo>
                  <a:pt x="8533321" y="524903"/>
                  <a:pt x="8534193" y="521096"/>
                  <a:pt x="8535586" y="516509"/>
                </a:cubicBezTo>
                <a:cubicBezTo>
                  <a:pt x="8536793" y="512777"/>
                  <a:pt x="8537982" y="509007"/>
                  <a:pt x="8539207" y="505219"/>
                </a:cubicBezTo>
                <a:lnTo>
                  <a:pt x="8546709" y="505219"/>
                </a:lnTo>
                <a:lnTo>
                  <a:pt x="8549346" y="496268"/>
                </a:lnTo>
                <a:lnTo>
                  <a:pt x="8549346" y="496249"/>
                </a:lnTo>
                <a:lnTo>
                  <a:pt x="8541807" y="496249"/>
                </a:lnTo>
                <a:close/>
                <a:moveTo>
                  <a:pt x="8028869" y="477160"/>
                </a:moveTo>
                <a:lnTo>
                  <a:pt x="8010299" y="541375"/>
                </a:lnTo>
                <a:lnTo>
                  <a:pt x="8025898" y="541375"/>
                </a:lnTo>
                <a:lnTo>
                  <a:pt x="8029965" y="527299"/>
                </a:lnTo>
                <a:cubicBezTo>
                  <a:pt x="8030429" y="525720"/>
                  <a:pt x="8032731" y="522508"/>
                  <a:pt x="8036910" y="517791"/>
                </a:cubicBezTo>
                <a:cubicBezTo>
                  <a:pt x="8041051" y="513056"/>
                  <a:pt x="8044319" y="509973"/>
                  <a:pt x="8045600" y="509472"/>
                </a:cubicBezTo>
                <a:cubicBezTo>
                  <a:pt x="8046900" y="508933"/>
                  <a:pt x="8046362" y="510753"/>
                  <a:pt x="8046362" y="510753"/>
                </a:cubicBezTo>
                <a:cubicBezTo>
                  <a:pt x="8045359" y="515525"/>
                  <a:pt x="8037578" y="541338"/>
                  <a:pt x="8037578" y="541338"/>
                </a:cubicBezTo>
                <a:lnTo>
                  <a:pt x="8037578" y="541356"/>
                </a:lnTo>
                <a:lnTo>
                  <a:pt x="8053066" y="541356"/>
                </a:lnTo>
                <a:lnTo>
                  <a:pt x="8062759" y="507188"/>
                </a:lnTo>
                <a:cubicBezTo>
                  <a:pt x="8064189" y="501691"/>
                  <a:pt x="8062740" y="499202"/>
                  <a:pt x="8061775" y="497958"/>
                </a:cubicBezTo>
                <a:cubicBezTo>
                  <a:pt x="8060345" y="496120"/>
                  <a:pt x="8058265" y="495210"/>
                  <a:pt x="8055647" y="495210"/>
                </a:cubicBezTo>
                <a:cubicBezTo>
                  <a:pt x="8051543" y="495210"/>
                  <a:pt x="8047197" y="497605"/>
                  <a:pt x="8042518" y="502378"/>
                </a:cubicBezTo>
                <a:cubicBezTo>
                  <a:pt x="8038915" y="506092"/>
                  <a:pt x="8035870" y="510437"/>
                  <a:pt x="8033270" y="515358"/>
                </a:cubicBezTo>
                <a:lnTo>
                  <a:pt x="8032267" y="515358"/>
                </a:lnTo>
                <a:cubicBezTo>
                  <a:pt x="8036817" y="502694"/>
                  <a:pt x="8040865" y="489992"/>
                  <a:pt x="8044356" y="477160"/>
                </a:cubicBezTo>
                <a:close/>
                <a:moveTo>
                  <a:pt x="8567025" y="477141"/>
                </a:moveTo>
                <a:lnTo>
                  <a:pt x="8548455" y="541337"/>
                </a:lnTo>
                <a:lnTo>
                  <a:pt x="8564035" y="541337"/>
                </a:lnTo>
                <a:lnTo>
                  <a:pt x="8568121" y="527298"/>
                </a:lnTo>
                <a:cubicBezTo>
                  <a:pt x="8568603" y="525664"/>
                  <a:pt x="8570887" y="522489"/>
                  <a:pt x="8575047" y="517753"/>
                </a:cubicBezTo>
                <a:cubicBezTo>
                  <a:pt x="8579225" y="513055"/>
                  <a:pt x="8582457" y="509954"/>
                  <a:pt x="8583756" y="509453"/>
                </a:cubicBezTo>
                <a:cubicBezTo>
                  <a:pt x="8585075" y="508914"/>
                  <a:pt x="8584499" y="510734"/>
                  <a:pt x="8584499" y="510734"/>
                </a:cubicBezTo>
                <a:cubicBezTo>
                  <a:pt x="8583515" y="515488"/>
                  <a:pt x="8575753" y="541337"/>
                  <a:pt x="8575753" y="541337"/>
                </a:cubicBezTo>
                <a:lnTo>
                  <a:pt x="8575753" y="541356"/>
                </a:lnTo>
                <a:lnTo>
                  <a:pt x="8591240" y="541356"/>
                </a:lnTo>
                <a:lnTo>
                  <a:pt x="8600934" y="507169"/>
                </a:lnTo>
                <a:cubicBezTo>
                  <a:pt x="8602363" y="501690"/>
                  <a:pt x="8600915" y="499221"/>
                  <a:pt x="8599949" y="497958"/>
                </a:cubicBezTo>
                <a:cubicBezTo>
                  <a:pt x="8598464" y="496138"/>
                  <a:pt x="8596421" y="495228"/>
                  <a:pt x="8593821" y="495228"/>
                </a:cubicBezTo>
                <a:cubicBezTo>
                  <a:pt x="8589736" y="495228"/>
                  <a:pt x="8585353" y="497624"/>
                  <a:pt x="8580692" y="502377"/>
                </a:cubicBezTo>
                <a:cubicBezTo>
                  <a:pt x="8577090" y="506073"/>
                  <a:pt x="8574044" y="510418"/>
                  <a:pt x="8571445" y="515358"/>
                </a:cubicBezTo>
                <a:lnTo>
                  <a:pt x="8570442" y="515358"/>
                </a:lnTo>
                <a:cubicBezTo>
                  <a:pt x="8575010" y="502675"/>
                  <a:pt x="8579058" y="489936"/>
                  <a:pt x="8582531" y="477141"/>
                </a:cubicBezTo>
                <a:close/>
                <a:moveTo>
                  <a:pt x="8388976" y="476213"/>
                </a:moveTo>
                <a:cubicBezTo>
                  <a:pt x="8382848" y="476213"/>
                  <a:pt x="8377444" y="478033"/>
                  <a:pt x="8372765" y="481673"/>
                </a:cubicBezTo>
                <a:cubicBezTo>
                  <a:pt x="8368271" y="485219"/>
                  <a:pt x="8364928" y="490085"/>
                  <a:pt x="8362774" y="496250"/>
                </a:cubicBezTo>
                <a:lnTo>
                  <a:pt x="8346674" y="551588"/>
                </a:lnTo>
                <a:lnTo>
                  <a:pt x="8362347" y="551588"/>
                </a:lnTo>
                <a:lnTo>
                  <a:pt x="8375792" y="505219"/>
                </a:lnTo>
                <a:lnTo>
                  <a:pt x="8387082" y="505219"/>
                </a:lnTo>
                <a:lnTo>
                  <a:pt x="8389756" y="496250"/>
                </a:lnTo>
                <a:lnTo>
                  <a:pt x="8378280" y="496250"/>
                </a:lnTo>
                <a:cubicBezTo>
                  <a:pt x="8379376" y="492239"/>
                  <a:pt x="8380211" y="489732"/>
                  <a:pt x="8380880" y="488618"/>
                </a:cubicBezTo>
                <a:cubicBezTo>
                  <a:pt x="8382310" y="486315"/>
                  <a:pt x="8384482" y="485145"/>
                  <a:pt x="8387435" y="485145"/>
                </a:cubicBezTo>
                <a:cubicBezTo>
                  <a:pt x="8390462" y="485145"/>
                  <a:pt x="8393767" y="486018"/>
                  <a:pt x="8397351" y="487708"/>
                </a:cubicBezTo>
                <a:lnTo>
                  <a:pt x="8400063" y="478144"/>
                </a:lnTo>
                <a:cubicBezTo>
                  <a:pt x="8396646" y="476882"/>
                  <a:pt x="8392950" y="476232"/>
                  <a:pt x="8388976" y="476213"/>
                </a:cubicBezTo>
                <a:close/>
                <a:moveTo>
                  <a:pt x="8727952" y="475544"/>
                </a:moveTo>
                <a:cubicBezTo>
                  <a:pt x="8732668" y="475544"/>
                  <a:pt x="8738815" y="476138"/>
                  <a:pt x="8738258" y="481988"/>
                </a:cubicBezTo>
                <a:cubicBezTo>
                  <a:pt x="8737218" y="492814"/>
                  <a:pt x="8726726" y="496714"/>
                  <a:pt x="8722622" y="496714"/>
                </a:cubicBezTo>
                <a:lnTo>
                  <a:pt x="8716475" y="496714"/>
                </a:lnTo>
                <a:lnTo>
                  <a:pt x="8722548" y="476398"/>
                </a:lnTo>
                <a:cubicBezTo>
                  <a:pt x="8724089" y="475916"/>
                  <a:pt x="8726225" y="475544"/>
                  <a:pt x="8727952" y="475544"/>
                </a:cubicBezTo>
                <a:close/>
                <a:moveTo>
                  <a:pt x="8706243" y="465535"/>
                </a:moveTo>
                <a:lnTo>
                  <a:pt x="8683718" y="542043"/>
                </a:lnTo>
                <a:lnTo>
                  <a:pt x="8721192" y="542043"/>
                </a:lnTo>
                <a:cubicBezTo>
                  <a:pt x="8729827" y="542043"/>
                  <a:pt x="8747543" y="536751"/>
                  <a:pt x="8749121" y="520335"/>
                </a:cubicBezTo>
                <a:cubicBezTo>
                  <a:pt x="8750068" y="510381"/>
                  <a:pt x="8741693" y="504977"/>
                  <a:pt x="8733077" y="502656"/>
                </a:cubicBezTo>
                <a:lnTo>
                  <a:pt x="8733095" y="502433"/>
                </a:lnTo>
                <a:cubicBezTo>
                  <a:pt x="8743847" y="499815"/>
                  <a:pt x="8755936" y="491700"/>
                  <a:pt x="8757013" y="480242"/>
                </a:cubicBezTo>
                <a:cubicBezTo>
                  <a:pt x="8758425" y="465424"/>
                  <a:pt x="8741470" y="465535"/>
                  <a:pt x="8730477" y="465535"/>
                </a:cubicBezTo>
                <a:close/>
                <a:moveTo>
                  <a:pt x="7996112" y="465256"/>
                </a:moveTo>
                <a:cubicBezTo>
                  <a:pt x="7959882" y="465275"/>
                  <a:pt x="7937710" y="495135"/>
                  <a:pt x="7935648" y="516676"/>
                </a:cubicBezTo>
                <a:cubicBezTo>
                  <a:pt x="7933903" y="534707"/>
                  <a:pt x="7945193" y="545441"/>
                  <a:pt x="7965787" y="545441"/>
                </a:cubicBezTo>
                <a:cubicBezTo>
                  <a:pt x="7977301" y="545441"/>
                  <a:pt x="7988350" y="543510"/>
                  <a:pt x="7998638" y="541374"/>
                </a:cubicBezTo>
                <a:cubicBezTo>
                  <a:pt x="7999028" y="540037"/>
                  <a:pt x="8001182" y="532980"/>
                  <a:pt x="8002110" y="529972"/>
                </a:cubicBezTo>
                <a:cubicBezTo>
                  <a:pt x="8001219" y="530195"/>
                  <a:pt x="8000290" y="530455"/>
                  <a:pt x="8000290" y="530455"/>
                </a:cubicBezTo>
                <a:cubicBezTo>
                  <a:pt x="7992342" y="532665"/>
                  <a:pt x="7983392" y="535172"/>
                  <a:pt x="7975834" y="535172"/>
                </a:cubicBezTo>
                <a:cubicBezTo>
                  <a:pt x="7963336" y="535172"/>
                  <a:pt x="7955741" y="526741"/>
                  <a:pt x="7956948" y="514169"/>
                </a:cubicBezTo>
                <a:cubicBezTo>
                  <a:pt x="7958731" y="495469"/>
                  <a:pt x="7973791" y="475525"/>
                  <a:pt x="7993345" y="475525"/>
                </a:cubicBezTo>
                <a:cubicBezTo>
                  <a:pt x="8000662" y="475525"/>
                  <a:pt x="8008424" y="477234"/>
                  <a:pt x="8016446" y="480520"/>
                </a:cubicBezTo>
                <a:cubicBezTo>
                  <a:pt x="8017059" y="478459"/>
                  <a:pt x="8019417" y="470567"/>
                  <a:pt x="8020104" y="468264"/>
                </a:cubicBezTo>
                <a:cubicBezTo>
                  <a:pt x="8012101" y="466314"/>
                  <a:pt x="8004041" y="465256"/>
                  <a:pt x="7996112" y="465256"/>
                </a:cubicBezTo>
                <a:close/>
                <a:moveTo>
                  <a:pt x="8709363" y="346613"/>
                </a:moveTo>
                <a:lnTo>
                  <a:pt x="8732854" y="346613"/>
                </a:lnTo>
                <a:cubicBezTo>
                  <a:pt x="8740783" y="346613"/>
                  <a:pt x="8746076" y="352147"/>
                  <a:pt x="8746076" y="359780"/>
                </a:cubicBezTo>
                <a:cubicBezTo>
                  <a:pt x="8746076" y="365109"/>
                  <a:pt x="8741396" y="372834"/>
                  <a:pt x="8733448" y="372834"/>
                </a:cubicBezTo>
                <a:lnTo>
                  <a:pt x="8709363" y="372834"/>
                </a:lnTo>
                <a:close/>
                <a:moveTo>
                  <a:pt x="8770997" y="330012"/>
                </a:moveTo>
                <a:lnTo>
                  <a:pt x="8770997" y="426483"/>
                </a:lnTo>
                <a:lnTo>
                  <a:pt x="8790421" y="426483"/>
                </a:lnTo>
                <a:lnTo>
                  <a:pt x="8790421" y="330012"/>
                </a:lnTo>
                <a:close/>
                <a:moveTo>
                  <a:pt x="8618037" y="330012"/>
                </a:moveTo>
                <a:lnTo>
                  <a:pt x="8618037" y="346725"/>
                </a:lnTo>
                <a:lnTo>
                  <a:pt x="8641621" y="346725"/>
                </a:lnTo>
                <a:lnTo>
                  <a:pt x="8641621" y="426483"/>
                </a:lnTo>
                <a:lnTo>
                  <a:pt x="8661453" y="426483"/>
                </a:lnTo>
                <a:lnTo>
                  <a:pt x="8661453" y="346725"/>
                </a:lnTo>
                <a:lnTo>
                  <a:pt x="8685037" y="346725"/>
                </a:lnTo>
                <a:lnTo>
                  <a:pt x="8685037" y="330012"/>
                </a:lnTo>
                <a:lnTo>
                  <a:pt x="8661453" y="330012"/>
                </a:lnTo>
                <a:lnTo>
                  <a:pt x="8641621" y="330012"/>
                </a:lnTo>
                <a:close/>
                <a:moveTo>
                  <a:pt x="8461956" y="330012"/>
                </a:moveTo>
                <a:lnTo>
                  <a:pt x="8461956" y="346725"/>
                </a:lnTo>
                <a:lnTo>
                  <a:pt x="8461956" y="409714"/>
                </a:lnTo>
                <a:lnTo>
                  <a:pt x="8461956" y="426483"/>
                </a:lnTo>
                <a:lnTo>
                  <a:pt x="8481492" y="426483"/>
                </a:lnTo>
                <a:lnTo>
                  <a:pt x="8534732" y="426483"/>
                </a:lnTo>
                <a:lnTo>
                  <a:pt x="8534732" y="409714"/>
                </a:lnTo>
                <a:lnTo>
                  <a:pt x="8481492" y="409714"/>
                </a:lnTo>
                <a:lnTo>
                  <a:pt x="8481492" y="384013"/>
                </a:lnTo>
                <a:lnTo>
                  <a:pt x="8527638" y="384013"/>
                </a:lnTo>
                <a:lnTo>
                  <a:pt x="8527638" y="367319"/>
                </a:lnTo>
                <a:lnTo>
                  <a:pt x="8481492" y="367319"/>
                </a:lnTo>
                <a:lnTo>
                  <a:pt x="8481492" y="346725"/>
                </a:lnTo>
                <a:lnTo>
                  <a:pt x="8533394" y="346725"/>
                </a:lnTo>
                <a:lnTo>
                  <a:pt x="8533394" y="330012"/>
                </a:lnTo>
                <a:lnTo>
                  <a:pt x="8481492" y="330012"/>
                </a:lnTo>
                <a:close/>
                <a:moveTo>
                  <a:pt x="8391372" y="330012"/>
                </a:moveTo>
                <a:lnTo>
                  <a:pt x="8391372" y="409714"/>
                </a:lnTo>
                <a:lnTo>
                  <a:pt x="8391372" y="426483"/>
                </a:lnTo>
                <a:lnTo>
                  <a:pt x="8410908" y="426483"/>
                </a:lnTo>
                <a:lnTo>
                  <a:pt x="8456385" y="426483"/>
                </a:lnTo>
                <a:lnTo>
                  <a:pt x="8456385" y="409714"/>
                </a:lnTo>
                <a:lnTo>
                  <a:pt x="8410908" y="409714"/>
                </a:lnTo>
                <a:lnTo>
                  <a:pt x="8410908" y="330012"/>
                </a:lnTo>
                <a:close/>
                <a:moveTo>
                  <a:pt x="8312302" y="330012"/>
                </a:moveTo>
                <a:lnTo>
                  <a:pt x="8312302" y="346725"/>
                </a:lnTo>
                <a:lnTo>
                  <a:pt x="8312302" y="409714"/>
                </a:lnTo>
                <a:lnTo>
                  <a:pt x="8312302" y="426483"/>
                </a:lnTo>
                <a:lnTo>
                  <a:pt x="8331856" y="426483"/>
                </a:lnTo>
                <a:lnTo>
                  <a:pt x="8385096" y="426483"/>
                </a:lnTo>
                <a:lnTo>
                  <a:pt x="8385096" y="409714"/>
                </a:lnTo>
                <a:lnTo>
                  <a:pt x="8331856" y="409714"/>
                </a:lnTo>
                <a:lnTo>
                  <a:pt x="8331856" y="384013"/>
                </a:lnTo>
                <a:lnTo>
                  <a:pt x="8377965" y="384013"/>
                </a:lnTo>
                <a:lnTo>
                  <a:pt x="8377965" y="367319"/>
                </a:lnTo>
                <a:lnTo>
                  <a:pt x="8331856" y="367319"/>
                </a:lnTo>
                <a:lnTo>
                  <a:pt x="8331856" y="346725"/>
                </a:lnTo>
                <a:lnTo>
                  <a:pt x="8383740" y="346725"/>
                </a:lnTo>
                <a:lnTo>
                  <a:pt x="8383740" y="330012"/>
                </a:lnTo>
                <a:lnTo>
                  <a:pt x="8331856" y="330012"/>
                </a:lnTo>
                <a:close/>
                <a:moveTo>
                  <a:pt x="8689846" y="329883"/>
                </a:moveTo>
                <a:lnTo>
                  <a:pt x="8689846" y="426353"/>
                </a:lnTo>
                <a:lnTo>
                  <a:pt x="8709382" y="426353"/>
                </a:lnTo>
                <a:lnTo>
                  <a:pt x="8709382" y="388340"/>
                </a:lnTo>
                <a:lnTo>
                  <a:pt x="8725946" y="388340"/>
                </a:lnTo>
                <a:cubicBezTo>
                  <a:pt x="8735955" y="388340"/>
                  <a:pt x="8741433" y="393521"/>
                  <a:pt x="8743086" y="400392"/>
                </a:cubicBezTo>
                <a:cubicBezTo>
                  <a:pt x="8744869" y="408006"/>
                  <a:pt x="8744423" y="419315"/>
                  <a:pt x="8746354" y="426353"/>
                </a:cubicBezTo>
                <a:lnTo>
                  <a:pt x="8766001" y="426353"/>
                </a:lnTo>
                <a:cubicBezTo>
                  <a:pt x="8764107" y="418962"/>
                  <a:pt x="8762993" y="408915"/>
                  <a:pt x="8762547" y="401005"/>
                </a:cubicBezTo>
                <a:cubicBezTo>
                  <a:pt x="8761823" y="387894"/>
                  <a:pt x="8754934" y="382713"/>
                  <a:pt x="8748081" y="380169"/>
                </a:cubicBezTo>
                <a:cubicBezTo>
                  <a:pt x="8756326" y="377662"/>
                  <a:pt x="8765221" y="370234"/>
                  <a:pt x="8765221" y="356864"/>
                </a:cubicBezTo>
                <a:cubicBezTo>
                  <a:pt x="8765221" y="339668"/>
                  <a:pt x="8753597" y="329883"/>
                  <a:pt x="8733857" y="329883"/>
                </a:cubicBezTo>
                <a:lnTo>
                  <a:pt x="8709382" y="329883"/>
                </a:lnTo>
                <a:lnTo>
                  <a:pt x="8690013" y="329883"/>
                </a:lnTo>
                <a:close/>
                <a:moveTo>
                  <a:pt x="8839575" y="327654"/>
                </a:moveTo>
                <a:cubicBezTo>
                  <a:pt x="8810086" y="327654"/>
                  <a:pt x="8795156" y="350254"/>
                  <a:pt x="8795156" y="378108"/>
                </a:cubicBezTo>
                <a:cubicBezTo>
                  <a:pt x="8795156" y="405963"/>
                  <a:pt x="8810680" y="428544"/>
                  <a:pt x="8839575" y="428544"/>
                </a:cubicBezTo>
                <a:cubicBezTo>
                  <a:pt x="8862732" y="428544"/>
                  <a:pt x="8878331" y="415062"/>
                  <a:pt x="8881209" y="394487"/>
                </a:cubicBezTo>
                <a:lnTo>
                  <a:pt x="8860838" y="394487"/>
                </a:lnTo>
                <a:cubicBezTo>
                  <a:pt x="8858201" y="404181"/>
                  <a:pt x="8851850" y="411553"/>
                  <a:pt x="8840132" y="411553"/>
                </a:cubicBezTo>
                <a:cubicBezTo>
                  <a:pt x="8824441" y="411553"/>
                  <a:pt x="8815267" y="396177"/>
                  <a:pt x="8815267" y="377830"/>
                </a:cubicBezTo>
                <a:cubicBezTo>
                  <a:pt x="8815267" y="359483"/>
                  <a:pt x="8824106" y="344070"/>
                  <a:pt x="8840132" y="344070"/>
                </a:cubicBezTo>
                <a:cubicBezTo>
                  <a:pt x="8852091" y="344070"/>
                  <a:pt x="8858201" y="351498"/>
                  <a:pt x="8860838" y="360597"/>
                </a:cubicBezTo>
                <a:lnTo>
                  <a:pt x="8881079" y="360597"/>
                </a:lnTo>
                <a:cubicBezTo>
                  <a:pt x="8877774" y="341693"/>
                  <a:pt x="8862973" y="327654"/>
                  <a:pt x="8839575" y="327654"/>
                </a:cubicBezTo>
                <a:close/>
                <a:moveTo>
                  <a:pt x="8578167" y="327654"/>
                </a:moveTo>
                <a:cubicBezTo>
                  <a:pt x="8548660" y="327654"/>
                  <a:pt x="8533711" y="350254"/>
                  <a:pt x="8533711" y="378108"/>
                </a:cubicBezTo>
                <a:cubicBezTo>
                  <a:pt x="8533711" y="405963"/>
                  <a:pt x="8549254" y="428544"/>
                  <a:pt x="8578167" y="428544"/>
                </a:cubicBezTo>
                <a:cubicBezTo>
                  <a:pt x="8601287" y="428544"/>
                  <a:pt x="8616904" y="415062"/>
                  <a:pt x="8619764" y="394487"/>
                </a:cubicBezTo>
                <a:lnTo>
                  <a:pt x="8599430" y="394487"/>
                </a:lnTo>
                <a:cubicBezTo>
                  <a:pt x="8596774" y="404181"/>
                  <a:pt x="8590424" y="411553"/>
                  <a:pt x="8578706" y="411553"/>
                </a:cubicBezTo>
                <a:cubicBezTo>
                  <a:pt x="8562996" y="411553"/>
                  <a:pt x="8553822" y="396177"/>
                  <a:pt x="8553822" y="377830"/>
                </a:cubicBezTo>
                <a:cubicBezTo>
                  <a:pt x="8553822" y="359483"/>
                  <a:pt x="8562699" y="344070"/>
                  <a:pt x="8578706" y="344070"/>
                </a:cubicBezTo>
                <a:cubicBezTo>
                  <a:pt x="8590628" y="344070"/>
                  <a:pt x="8596774" y="351498"/>
                  <a:pt x="8599430" y="360597"/>
                </a:cubicBezTo>
                <a:lnTo>
                  <a:pt x="8619634" y="360597"/>
                </a:lnTo>
                <a:cubicBezTo>
                  <a:pt x="8616329" y="341693"/>
                  <a:pt x="8601565" y="327654"/>
                  <a:pt x="8578167" y="327654"/>
                </a:cubicBezTo>
                <a:close/>
                <a:moveTo>
                  <a:pt x="8693040" y="271350"/>
                </a:moveTo>
                <a:lnTo>
                  <a:pt x="8715584" y="271350"/>
                </a:lnTo>
                <a:cubicBezTo>
                  <a:pt x="8723681" y="271350"/>
                  <a:pt x="8730570" y="276029"/>
                  <a:pt x="8730570" y="285388"/>
                </a:cubicBezTo>
                <a:cubicBezTo>
                  <a:pt x="8730570" y="293299"/>
                  <a:pt x="8724331" y="299334"/>
                  <a:pt x="8715826" y="299334"/>
                </a:cubicBezTo>
                <a:lnTo>
                  <a:pt x="8693040" y="299334"/>
                </a:lnTo>
                <a:close/>
                <a:moveTo>
                  <a:pt x="8693022" y="232780"/>
                </a:moveTo>
                <a:lnTo>
                  <a:pt x="8717237" y="232780"/>
                </a:lnTo>
                <a:cubicBezTo>
                  <a:pt x="8722566" y="232780"/>
                  <a:pt x="8728472" y="237720"/>
                  <a:pt x="8728472" y="244201"/>
                </a:cubicBezTo>
                <a:cubicBezTo>
                  <a:pt x="8728472" y="249976"/>
                  <a:pt x="8724331" y="256326"/>
                  <a:pt x="8716141" y="256326"/>
                </a:cubicBezTo>
                <a:lnTo>
                  <a:pt x="8693022" y="256326"/>
                </a:lnTo>
                <a:close/>
                <a:moveTo>
                  <a:pt x="8947337" y="217442"/>
                </a:moveTo>
                <a:lnTo>
                  <a:pt x="8947337" y="313893"/>
                </a:lnTo>
                <a:lnTo>
                  <a:pt x="8966780" y="313893"/>
                </a:lnTo>
                <a:lnTo>
                  <a:pt x="8966780" y="217442"/>
                </a:lnTo>
                <a:close/>
                <a:moveTo>
                  <a:pt x="8862435" y="217442"/>
                </a:moveTo>
                <a:lnTo>
                  <a:pt x="8862435" y="313893"/>
                </a:lnTo>
                <a:lnTo>
                  <a:pt x="8881562" y="313893"/>
                </a:lnTo>
                <a:lnTo>
                  <a:pt x="8881562" y="271795"/>
                </a:lnTo>
                <a:lnTo>
                  <a:pt x="8920187" y="271795"/>
                </a:lnTo>
                <a:lnTo>
                  <a:pt x="8920187" y="313893"/>
                </a:lnTo>
                <a:lnTo>
                  <a:pt x="8939314" y="313893"/>
                </a:lnTo>
                <a:lnTo>
                  <a:pt x="8939314" y="217442"/>
                </a:lnTo>
                <a:lnTo>
                  <a:pt x="8920187" y="217442"/>
                </a:lnTo>
                <a:lnTo>
                  <a:pt x="8920187" y="255064"/>
                </a:lnTo>
                <a:lnTo>
                  <a:pt x="8881562" y="255064"/>
                </a:lnTo>
                <a:lnTo>
                  <a:pt x="8881562" y="217442"/>
                </a:lnTo>
                <a:close/>
                <a:moveTo>
                  <a:pt x="8755157" y="217442"/>
                </a:moveTo>
                <a:lnTo>
                  <a:pt x="8755157" y="313893"/>
                </a:lnTo>
                <a:lnTo>
                  <a:pt x="8774600" y="313893"/>
                </a:lnTo>
                <a:lnTo>
                  <a:pt x="8774600" y="217442"/>
                </a:lnTo>
                <a:close/>
                <a:moveTo>
                  <a:pt x="8673709" y="217442"/>
                </a:moveTo>
                <a:lnTo>
                  <a:pt x="8673709" y="313893"/>
                </a:lnTo>
                <a:lnTo>
                  <a:pt x="8673802" y="313893"/>
                </a:lnTo>
                <a:lnTo>
                  <a:pt x="8693746" y="313893"/>
                </a:lnTo>
                <a:lnTo>
                  <a:pt x="8721601" y="313893"/>
                </a:lnTo>
                <a:cubicBezTo>
                  <a:pt x="8739762" y="313893"/>
                  <a:pt x="8750588" y="303030"/>
                  <a:pt x="8750588" y="287858"/>
                </a:cubicBezTo>
                <a:cubicBezTo>
                  <a:pt x="8750588" y="275583"/>
                  <a:pt x="8741656" y="265054"/>
                  <a:pt x="8731963" y="262623"/>
                </a:cubicBezTo>
                <a:cubicBezTo>
                  <a:pt x="8740431" y="260486"/>
                  <a:pt x="8747246" y="251795"/>
                  <a:pt x="8747246" y="241193"/>
                </a:cubicBezTo>
                <a:cubicBezTo>
                  <a:pt x="8747246" y="226967"/>
                  <a:pt x="8736754" y="217442"/>
                  <a:pt x="8717181" y="217442"/>
                </a:cubicBezTo>
                <a:lnTo>
                  <a:pt x="8693746" y="217442"/>
                </a:lnTo>
                <a:lnTo>
                  <a:pt x="8673802" y="217442"/>
                </a:lnTo>
                <a:close/>
                <a:moveTo>
                  <a:pt x="8590330" y="217442"/>
                </a:moveTo>
                <a:lnTo>
                  <a:pt x="8590330" y="283811"/>
                </a:lnTo>
                <a:cubicBezTo>
                  <a:pt x="8590330" y="306966"/>
                  <a:pt x="8604722" y="316604"/>
                  <a:pt x="8628380" y="316604"/>
                </a:cubicBezTo>
                <a:cubicBezTo>
                  <a:pt x="8653115" y="316604"/>
                  <a:pt x="8666838" y="305351"/>
                  <a:pt x="8666838" y="283811"/>
                </a:cubicBezTo>
                <a:lnTo>
                  <a:pt x="8666838" y="217442"/>
                </a:lnTo>
                <a:lnTo>
                  <a:pt x="8647414" y="217442"/>
                </a:lnTo>
                <a:lnTo>
                  <a:pt x="8647414" y="285555"/>
                </a:lnTo>
                <a:cubicBezTo>
                  <a:pt x="8647414" y="293857"/>
                  <a:pt x="8640432" y="300783"/>
                  <a:pt x="8628361" y="300783"/>
                </a:cubicBezTo>
                <a:cubicBezTo>
                  <a:pt x="8613728" y="300783"/>
                  <a:pt x="8609438" y="292612"/>
                  <a:pt x="8609438" y="285555"/>
                </a:cubicBezTo>
                <a:lnTo>
                  <a:pt x="8609438" y="217442"/>
                </a:lnTo>
                <a:close/>
                <a:moveTo>
                  <a:pt x="8440805" y="217442"/>
                </a:moveTo>
                <a:lnTo>
                  <a:pt x="8440805" y="234155"/>
                </a:lnTo>
                <a:lnTo>
                  <a:pt x="8464389" y="234155"/>
                </a:lnTo>
                <a:lnTo>
                  <a:pt x="8464389" y="313893"/>
                </a:lnTo>
                <a:lnTo>
                  <a:pt x="8484221" y="313893"/>
                </a:lnTo>
                <a:lnTo>
                  <a:pt x="8484221" y="234155"/>
                </a:lnTo>
                <a:lnTo>
                  <a:pt x="8507805" y="234155"/>
                </a:lnTo>
                <a:lnTo>
                  <a:pt x="8507805" y="217442"/>
                </a:lnTo>
                <a:lnTo>
                  <a:pt x="8484221" y="217442"/>
                </a:lnTo>
                <a:lnTo>
                  <a:pt x="8464389" y="217442"/>
                </a:lnTo>
                <a:close/>
                <a:moveTo>
                  <a:pt x="8416219" y="217442"/>
                </a:moveTo>
                <a:lnTo>
                  <a:pt x="8416219" y="313893"/>
                </a:lnTo>
                <a:lnTo>
                  <a:pt x="8435643" y="313893"/>
                </a:lnTo>
                <a:lnTo>
                  <a:pt x="8435643" y="217442"/>
                </a:lnTo>
                <a:close/>
                <a:moveTo>
                  <a:pt x="8312302" y="217442"/>
                </a:moveTo>
                <a:lnTo>
                  <a:pt x="8312302" y="313893"/>
                </a:lnTo>
                <a:lnTo>
                  <a:pt x="8330519" y="313893"/>
                </a:lnTo>
                <a:lnTo>
                  <a:pt x="8330519" y="242196"/>
                </a:lnTo>
                <a:lnTo>
                  <a:pt x="8350983" y="313893"/>
                </a:lnTo>
                <a:lnTo>
                  <a:pt x="8351819" y="313893"/>
                </a:lnTo>
                <a:lnTo>
                  <a:pt x="8368959" y="313893"/>
                </a:lnTo>
                <a:lnTo>
                  <a:pt x="8369776" y="313893"/>
                </a:lnTo>
                <a:lnTo>
                  <a:pt x="8390240" y="242196"/>
                </a:lnTo>
                <a:lnTo>
                  <a:pt x="8390240" y="313893"/>
                </a:lnTo>
                <a:lnTo>
                  <a:pt x="8408457" y="313893"/>
                </a:lnTo>
                <a:lnTo>
                  <a:pt x="8408457" y="217442"/>
                </a:lnTo>
                <a:lnTo>
                  <a:pt x="8398522" y="217442"/>
                </a:lnTo>
                <a:lnTo>
                  <a:pt x="8389961" y="217442"/>
                </a:lnTo>
                <a:lnTo>
                  <a:pt x="8380584" y="217442"/>
                </a:lnTo>
                <a:lnTo>
                  <a:pt x="8360379" y="285147"/>
                </a:lnTo>
                <a:lnTo>
                  <a:pt x="8340194" y="217442"/>
                </a:lnTo>
                <a:lnTo>
                  <a:pt x="8330835" y="217442"/>
                </a:lnTo>
                <a:lnTo>
                  <a:pt x="8322255" y="217442"/>
                </a:lnTo>
                <a:close/>
                <a:moveTo>
                  <a:pt x="8817069" y="214507"/>
                </a:moveTo>
                <a:cubicBezTo>
                  <a:pt x="8799372" y="214507"/>
                  <a:pt x="8781025" y="224720"/>
                  <a:pt x="8781025" y="243792"/>
                </a:cubicBezTo>
                <a:cubicBezTo>
                  <a:pt x="8781006" y="259799"/>
                  <a:pt x="8792817" y="269715"/>
                  <a:pt x="8812390" y="273151"/>
                </a:cubicBezTo>
                <a:cubicBezTo>
                  <a:pt x="8828044" y="275881"/>
                  <a:pt x="8836920" y="278759"/>
                  <a:pt x="8836920" y="288118"/>
                </a:cubicBezTo>
                <a:cubicBezTo>
                  <a:pt x="8836920" y="294432"/>
                  <a:pt x="8830681" y="300430"/>
                  <a:pt x="8817682" y="300430"/>
                </a:cubicBezTo>
                <a:cubicBezTo>
                  <a:pt x="8804683" y="300430"/>
                  <a:pt x="8798016" y="293058"/>
                  <a:pt x="8798016" y="284274"/>
                </a:cubicBezTo>
                <a:lnTo>
                  <a:pt x="8779298" y="284274"/>
                </a:lnTo>
                <a:cubicBezTo>
                  <a:pt x="8779298" y="301061"/>
                  <a:pt x="8790180" y="316381"/>
                  <a:pt x="8818518" y="316381"/>
                </a:cubicBezTo>
                <a:cubicBezTo>
                  <a:pt x="8845518" y="316381"/>
                  <a:pt x="8857217" y="302120"/>
                  <a:pt x="8857217" y="285797"/>
                </a:cubicBezTo>
                <a:cubicBezTo>
                  <a:pt x="8857217" y="270588"/>
                  <a:pt x="8847245" y="260969"/>
                  <a:pt x="8829418" y="257459"/>
                </a:cubicBezTo>
                <a:cubicBezTo>
                  <a:pt x="8812315" y="254098"/>
                  <a:pt x="8800561" y="253393"/>
                  <a:pt x="8800561" y="242548"/>
                </a:cubicBezTo>
                <a:cubicBezTo>
                  <a:pt x="8800561" y="235101"/>
                  <a:pt x="8807357" y="230682"/>
                  <a:pt x="8817849" y="230682"/>
                </a:cubicBezTo>
                <a:cubicBezTo>
                  <a:pt x="8828973" y="230682"/>
                  <a:pt x="8835379" y="236159"/>
                  <a:pt x="8835379" y="245408"/>
                </a:cubicBezTo>
                <a:lnTo>
                  <a:pt x="8854265" y="245408"/>
                </a:lnTo>
                <a:cubicBezTo>
                  <a:pt x="8854265" y="230180"/>
                  <a:pt x="8842714" y="214507"/>
                  <a:pt x="8817069" y="214507"/>
                </a:cubicBezTo>
                <a:close/>
                <a:moveTo>
                  <a:pt x="8545113" y="214507"/>
                </a:moveTo>
                <a:cubicBezTo>
                  <a:pt x="8527397" y="214507"/>
                  <a:pt x="8509031" y="224720"/>
                  <a:pt x="8509031" y="243792"/>
                </a:cubicBezTo>
                <a:cubicBezTo>
                  <a:pt x="8509050" y="259799"/>
                  <a:pt x="8520823" y="269715"/>
                  <a:pt x="8540414" y="273151"/>
                </a:cubicBezTo>
                <a:cubicBezTo>
                  <a:pt x="8556087" y="275881"/>
                  <a:pt x="8564964" y="278759"/>
                  <a:pt x="8564964" y="288118"/>
                </a:cubicBezTo>
                <a:cubicBezTo>
                  <a:pt x="8564964" y="294432"/>
                  <a:pt x="8558724" y="300430"/>
                  <a:pt x="8545688" y="300430"/>
                </a:cubicBezTo>
                <a:cubicBezTo>
                  <a:pt x="8532727" y="300430"/>
                  <a:pt x="8526078" y="293058"/>
                  <a:pt x="8526078" y="284274"/>
                </a:cubicBezTo>
                <a:lnTo>
                  <a:pt x="8507360" y="284274"/>
                </a:lnTo>
                <a:cubicBezTo>
                  <a:pt x="8507360" y="301061"/>
                  <a:pt x="8518205" y="316381"/>
                  <a:pt x="8546561" y="316381"/>
                </a:cubicBezTo>
                <a:cubicBezTo>
                  <a:pt x="8573543" y="316381"/>
                  <a:pt x="8585242" y="302120"/>
                  <a:pt x="8585242" y="285797"/>
                </a:cubicBezTo>
                <a:cubicBezTo>
                  <a:pt x="8585242" y="270588"/>
                  <a:pt x="8575252" y="260969"/>
                  <a:pt x="8557443" y="257459"/>
                </a:cubicBezTo>
                <a:cubicBezTo>
                  <a:pt x="8540340" y="254098"/>
                  <a:pt x="8528567" y="253393"/>
                  <a:pt x="8528567" y="242548"/>
                </a:cubicBezTo>
                <a:cubicBezTo>
                  <a:pt x="8528567" y="235101"/>
                  <a:pt x="8535382" y="230682"/>
                  <a:pt x="8545855" y="230682"/>
                </a:cubicBezTo>
                <a:cubicBezTo>
                  <a:pt x="8556997" y="230682"/>
                  <a:pt x="8563385" y="236159"/>
                  <a:pt x="8563385" y="245408"/>
                </a:cubicBezTo>
                <a:lnTo>
                  <a:pt x="8582290" y="245408"/>
                </a:lnTo>
                <a:cubicBezTo>
                  <a:pt x="8582290" y="230180"/>
                  <a:pt x="8570758" y="214507"/>
                  <a:pt x="8545113" y="214507"/>
                </a:cubicBezTo>
                <a:close/>
                <a:moveTo>
                  <a:pt x="8107438" y="127322"/>
                </a:moveTo>
                <a:lnTo>
                  <a:pt x="8049890" y="227042"/>
                </a:lnTo>
                <a:lnTo>
                  <a:pt x="8107438" y="326762"/>
                </a:lnTo>
                <a:lnTo>
                  <a:pt x="7992305" y="326762"/>
                </a:lnTo>
                <a:lnTo>
                  <a:pt x="7934720" y="426482"/>
                </a:lnTo>
                <a:lnTo>
                  <a:pt x="8049891" y="426482"/>
                </a:lnTo>
                <a:lnTo>
                  <a:pt x="8107439" y="326763"/>
                </a:lnTo>
                <a:lnTo>
                  <a:pt x="8165005" y="426482"/>
                </a:lnTo>
                <a:lnTo>
                  <a:pt x="8280157" y="426482"/>
                </a:lnTo>
                <a:lnTo>
                  <a:pt x="8222571" y="326762"/>
                </a:lnTo>
                <a:lnTo>
                  <a:pt x="8107439" y="326762"/>
                </a:lnTo>
                <a:lnTo>
                  <a:pt x="8165005" y="227042"/>
                </a:lnTo>
                <a:close/>
                <a:moveTo>
                  <a:pt x="0" y="0"/>
                </a:moveTo>
                <a:lnTo>
                  <a:pt x="9143990" y="0"/>
                </a:lnTo>
                <a:lnTo>
                  <a:pt x="9143990" y="6857992"/>
                </a:lnTo>
                <a:lnTo>
                  <a:pt x="0" y="68579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kumimoji="1" lang="ja-JP" altLang="en-US"/>
          </a:p>
        </p:txBody>
      </p:sp>
      <p:sp>
        <p:nvSpPr>
          <p:cNvPr id="119" name="Copyright">
            <a:extLst>
              <a:ext uri="{FF2B5EF4-FFF2-40B4-BE49-F238E27FC236}">
                <a16:creationId xmlns:a16="http://schemas.microsoft.com/office/drawing/2014/main" id="{0F273BAE-BFE1-46C5-A554-6BA0A261EC2E}"/>
              </a:ext>
            </a:extLst>
          </p:cNvPr>
          <p:cNvSpPr txBox="1"/>
          <p:nvPr userDrawn="1"/>
        </p:nvSpPr>
        <p:spPr>
          <a:xfrm>
            <a:off x="180975" y="6645600"/>
            <a:ext cx="1292225" cy="107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600" dirty="0">
                <a:solidFill>
                  <a:srgbClr val="000000"/>
                </a:solidFill>
              </a:rPr>
              <a:t>©Mitsubishi</a:t>
            </a:r>
            <a:r>
              <a:rPr kumimoji="1" lang="ja-JP" altLang="en-US" sz="600" dirty="0">
                <a:solidFill>
                  <a:srgbClr val="000000"/>
                </a:solidFill>
              </a:rPr>
              <a:t> </a:t>
            </a:r>
            <a:r>
              <a:rPr kumimoji="1" lang="en-US" altLang="ja-JP" sz="600" dirty="0">
                <a:solidFill>
                  <a:srgbClr val="000000"/>
                </a:solidFill>
              </a:rPr>
              <a:t>Electric</a:t>
            </a:r>
            <a:r>
              <a:rPr kumimoji="1" lang="ja-JP" altLang="en-US" sz="600" dirty="0">
                <a:solidFill>
                  <a:srgbClr val="000000"/>
                </a:solidFill>
              </a:rPr>
              <a:t> </a:t>
            </a:r>
            <a:r>
              <a:rPr kumimoji="1" lang="en-US" altLang="ja-JP" sz="600" dirty="0">
                <a:solidFill>
                  <a:srgbClr val="000000"/>
                </a:solidFill>
              </a:rPr>
              <a:t>Corporation</a:t>
            </a:r>
            <a:endParaRPr kumimoji="1" lang="ja-JP" altLang="en-US" sz="600" dirty="0">
              <a:solidFill>
                <a:srgbClr val="000000"/>
              </a:solidFill>
            </a:endParaRPr>
          </a:p>
        </p:txBody>
      </p:sp>
      <p:grpSp>
        <p:nvGrpSpPr>
          <p:cNvPr id="183" name="ME Company Name EN with 0.1pt Outline">
            <a:extLst>
              <a:ext uri="{FF2B5EF4-FFF2-40B4-BE49-F238E27FC236}">
                <a16:creationId xmlns:a16="http://schemas.microsoft.com/office/drawing/2014/main" id="{950BEB9B-8DF7-4409-A34D-4680B50AED5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09950" y="4988167"/>
            <a:ext cx="2324100" cy="107266"/>
            <a:chOff x="2973000" y="4968000"/>
            <a:chExt cx="3198000" cy="147600"/>
          </a:xfrm>
        </p:grpSpPr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4E11BFC9-C317-4503-8D9B-67D1719E55A8}"/>
                </a:ext>
              </a:extLst>
            </p:cNvPr>
            <p:cNvSpPr/>
            <p:nvPr/>
          </p:nvSpPr>
          <p:spPr>
            <a:xfrm>
              <a:off x="4009925" y="4972146"/>
              <a:ext cx="106834" cy="141625"/>
            </a:xfrm>
            <a:custGeom>
              <a:avLst/>
              <a:gdLst>
                <a:gd name="connsiteX0" fmla="*/ 28747 w 106834"/>
                <a:gd name="connsiteY0" fmla="*/ 79353 h 141625"/>
                <a:gd name="connsiteX1" fmla="*/ 96362 w 106834"/>
                <a:gd name="connsiteY1" fmla="*/ 79353 h 141625"/>
                <a:gd name="connsiteX2" fmla="*/ 96362 w 106834"/>
                <a:gd name="connsiteY2" fmla="*/ 54753 h 141625"/>
                <a:gd name="connsiteX3" fmla="*/ 28747 w 106834"/>
                <a:gd name="connsiteY3" fmla="*/ 54753 h 141625"/>
                <a:gd name="connsiteX4" fmla="*/ 28747 w 106834"/>
                <a:gd name="connsiteY4" fmla="*/ 24600 h 141625"/>
                <a:gd name="connsiteX5" fmla="*/ 104796 w 106834"/>
                <a:gd name="connsiteY5" fmla="*/ 24600 h 141625"/>
                <a:gd name="connsiteX6" fmla="*/ 104796 w 106834"/>
                <a:gd name="connsiteY6" fmla="*/ 0 h 141625"/>
                <a:gd name="connsiteX7" fmla="*/ 28747 w 106834"/>
                <a:gd name="connsiteY7" fmla="*/ 0 h 141625"/>
                <a:gd name="connsiteX8" fmla="*/ 0 w 106834"/>
                <a:gd name="connsiteY8" fmla="*/ 0 h 141625"/>
                <a:gd name="connsiteX9" fmla="*/ 0 w 106834"/>
                <a:gd name="connsiteY9" fmla="*/ 24600 h 141625"/>
                <a:gd name="connsiteX10" fmla="*/ 0 w 106834"/>
                <a:gd name="connsiteY10" fmla="*/ 117096 h 141625"/>
                <a:gd name="connsiteX11" fmla="*/ 0 w 106834"/>
                <a:gd name="connsiteY11" fmla="*/ 141626 h 141625"/>
                <a:gd name="connsiteX12" fmla="*/ 28747 w 106834"/>
                <a:gd name="connsiteY12" fmla="*/ 141626 h 141625"/>
                <a:gd name="connsiteX13" fmla="*/ 106834 w 106834"/>
                <a:gd name="connsiteY13" fmla="*/ 141626 h 141625"/>
                <a:gd name="connsiteX14" fmla="*/ 106834 w 106834"/>
                <a:gd name="connsiteY14" fmla="*/ 117096 h 141625"/>
                <a:gd name="connsiteX15" fmla="*/ 28747 w 106834"/>
                <a:gd name="connsiteY15" fmla="*/ 117096 h 14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834" h="141625">
                  <a:moveTo>
                    <a:pt x="28747" y="79353"/>
                  </a:moveTo>
                  <a:lnTo>
                    <a:pt x="96362" y="79353"/>
                  </a:lnTo>
                  <a:lnTo>
                    <a:pt x="96362" y="54753"/>
                  </a:lnTo>
                  <a:lnTo>
                    <a:pt x="28747" y="54753"/>
                  </a:lnTo>
                  <a:lnTo>
                    <a:pt x="28747" y="24600"/>
                  </a:lnTo>
                  <a:lnTo>
                    <a:pt x="104796" y="24600"/>
                  </a:lnTo>
                  <a:lnTo>
                    <a:pt x="104796" y="0"/>
                  </a:lnTo>
                  <a:lnTo>
                    <a:pt x="28747" y="0"/>
                  </a:lnTo>
                  <a:lnTo>
                    <a:pt x="0" y="0"/>
                  </a:lnTo>
                  <a:lnTo>
                    <a:pt x="0" y="24600"/>
                  </a:lnTo>
                  <a:lnTo>
                    <a:pt x="0" y="117096"/>
                  </a:lnTo>
                  <a:lnTo>
                    <a:pt x="0" y="141626"/>
                  </a:lnTo>
                  <a:lnTo>
                    <a:pt x="28747" y="141626"/>
                  </a:lnTo>
                  <a:lnTo>
                    <a:pt x="106834" y="141626"/>
                  </a:lnTo>
                  <a:lnTo>
                    <a:pt x="106834" y="117096"/>
                  </a:lnTo>
                  <a:lnTo>
                    <a:pt x="28747" y="117096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699D632B-2DFD-4A60-9AC1-32C60509D7CA}"/>
                </a:ext>
              </a:extLst>
            </p:cNvPr>
            <p:cNvSpPr/>
            <p:nvPr/>
          </p:nvSpPr>
          <p:spPr>
            <a:xfrm>
              <a:off x="2973000" y="4972287"/>
              <a:ext cx="141204" cy="141625"/>
            </a:xfrm>
            <a:custGeom>
              <a:avLst/>
              <a:gdLst>
                <a:gd name="connsiteX0" fmla="*/ 26709 w 141204"/>
                <a:gd name="connsiteY0" fmla="*/ 36338 h 141625"/>
                <a:gd name="connsiteX1" fmla="*/ 56791 w 141204"/>
                <a:gd name="connsiteY1" fmla="*/ 141626 h 141625"/>
                <a:gd name="connsiteX2" fmla="*/ 57986 w 141204"/>
                <a:gd name="connsiteY2" fmla="*/ 141626 h 141625"/>
                <a:gd name="connsiteX3" fmla="*/ 83148 w 141204"/>
                <a:gd name="connsiteY3" fmla="*/ 141626 h 141625"/>
                <a:gd name="connsiteX4" fmla="*/ 84343 w 141204"/>
                <a:gd name="connsiteY4" fmla="*/ 141626 h 141625"/>
                <a:gd name="connsiteX5" fmla="*/ 114425 w 141204"/>
                <a:gd name="connsiteY5" fmla="*/ 36338 h 141625"/>
                <a:gd name="connsiteX6" fmla="*/ 114425 w 141204"/>
                <a:gd name="connsiteY6" fmla="*/ 141626 h 141625"/>
                <a:gd name="connsiteX7" fmla="*/ 141204 w 141204"/>
                <a:gd name="connsiteY7" fmla="*/ 141626 h 141625"/>
                <a:gd name="connsiteX8" fmla="*/ 141204 w 141204"/>
                <a:gd name="connsiteY8" fmla="*/ 0 h 141625"/>
                <a:gd name="connsiteX9" fmla="*/ 126514 w 141204"/>
                <a:gd name="connsiteY9" fmla="*/ 0 h 141625"/>
                <a:gd name="connsiteX10" fmla="*/ 113933 w 141204"/>
                <a:gd name="connsiteY10" fmla="*/ 0 h 141625"/>
                <a:gd name="connsiteX11" fmla="*/ 100227 w 141204"/>
                <a:gd name="connsiteY11" fmla="*/ 0 h 141625"/>
                <a:gd name="connsiteX12" fmla="*/ 70567 w 141204"/>
                <a:gd name="connsiteY12" fmla="*/ 99384 h 141625"/>
                <a:gd name="connsiteX13" fmla="*/ 40906 w 141204"/>
                <a:gd name="connsiteY13" fmla="*/ 0 h 141625"/>
                <a:gd name="connsiteX14" fmla="*/ 27130 w 141204"/>
                <a:gd name="connsiteY14" fmla="*/ 0 h 141625"/>
                <a:gd name="connsiteX15" fmla="*/ 14619 w 141204"/>
                <a:gd name="connsiteY15" fmla="*/ 0 h 141625"/>
                <a:gd name="connsiteX16" fmla="*/ 0 w 141204"/>
                <a:gd name="connsiteY16" fmla="*/ 0 h 141625"/>
                <a:gd name="connsiteX17" fmla="*/ 0 w 141204"/>
                <a:gd name="connsiteY17" fmla="*/ 141626 h 141625"/>
                <a:gd name="connsiteX18" fmla="*/ 26709 w 141204"/>
                <a:gd name="connsiteY18" fmla="*/ 141626 h 14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204" h="141625">
                  <a:moveTo>
                    <a:pt x="26709" y="36338"/>
                  </a:moveTo>
                  <a:lnTo>
                    <a:pt x="56791" y="141626"/>
                  </a:lnTo>
                  <a:lnTo>
                    <a:pt x="57986" y="141626"/>
                  </a:lnTo>
                  <a:lnTo>
                    <a:pt x="83148" y="141626"/>
                  </a:lnTo>
                  <a:lnTo>
                    <a:pt x="84343" y="141626"/>
                  </a:lnTo>
                  <a:lnTo>
                    <a:pt x="114425" y="36338"/>
                  </a:lnTo>
                  <a:lnTo>
                    <a:pt x="114425" y="141626"/>
                  </a:lnTo>
                  <a:lnTo>
                    <a:pt x="141204" y="141626"/>
                  </a:lnTo>
                  <a:lnTo>
                    <a:pt x="141204" y="0"/>
                  </a:lnTo>
                  <a:lnTo>
                    <a:pt x="126514" y="0"/>
                  </a:lnTo>
                  <a:lnTo>
                    <a:pt x="113933" y="0"/>
                  </a:lnTo>
                  <a:lnTo>
                    <a:pt x="100227" y="0"/>
                  </a:lnTo>
                  <a:lnTo>
                    <a:pt x="70567" y="99384"/>
                  </a:lnTo>
                  <a:lnTo>
                    <a:pt x="40906" y="0"/>
                  </a:lnTo>
                  <a:lnTo>
                    <a:pt x="27130" y="0"/>
                  </a:lnTo>
                  <a:lnTo>
                    <a:pt x="14619" y="0"/>
                  </a:lnTo>
                  <a:lnTo>
                    <a:pt x="0" y="0"/>
                  </a:lnTo>
                  <a:lnTo>
                    <a:pt x="0" y="141626"/>
                  </a:lnTo>
                  <a:lnTo>
                    <a:pt x="26709" y="141626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5F46205-C1C1-442A-AD1D-574C155FF374}"/>
                </a:ext>
              </a:extLst>
            </p:cNvPr>
            <p:cNvSpPr/>
            <p:nvPr/>
          </p:nvSpPr>
          <p:spPr>
            <a:xfrm>
              <a:off x="3626868" y="4972287"/>
              <a:ext cx="28536" cy="141625"/>
            </a:xfrm>
            <a:custGeom>
              <a:avLst/>
              <a:gdLst>
                <a:gd name="connsiteX0" fmla="*/ 0 w 28536"/>
                <a:gd name="connsiteY0" fmla="*/ 0 h 141625"/>
                <a:gd name="connsiteX1" fmla="*/ 28536 w 28536"/>
                <a:gd name="connsiteY1" fmla="*/ 0 h 141625"/>
                <a:gd name="connsiteX2" fmla="*/ 28536 w 28536"/>
                <a:gd name="connsiteY2" fmla="*/ 141626 h 141625"/>
                <a:gd name="connsiteX3" fmla="*/ 0 w 28536"/>
                <a:gd name="connsiteY3" fmla="*/ 141626 h 14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36" h="141625">
                  <a:moveTo>
                    <a:pt x="0" y="0"/>
                  </a:moveTo>
                  <a:lnTo>
                    <a:pt x="28536" y="0"/>
                  </a:lnTo>
                  <a:lnTo>
                    <a:pt x="28536" y="141626"/>
                  </a:lnTo>
                  <a:lnTo>
                    <a:pt x="0" y="141626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82C4F231-0390-48BB-8D00-FF275C69A59C}"/>
                </a:ext>
              </a:extLst>
            </p:cNvPr>
            <p:cNvSpPr/>
            <p:nvPr/>
          </p:nvSpPr>
          <p:spPr>
            <a:xfrm>
              <a:off x="3910049" y="4972287"/>
              <a:ext cx="28536" cy="141625"/>
            </a:xfrm>
            <a:custGeom>
              <a:avLst/>
              <a:gdLst>
                <a:gd name="connsiteX0" fmla="*/ 0 w 28536"/>
                <a:gd name="connsiteY0" fmla="*/ 0 h 141625"/>
                <a:gd name="connsiteX1" fmla="*/ 28536 w 28536"/>
                <a:gd name="connsiteY1" fmla="*/ 0 h 141625"/>
                <a:gd name="connsiteX2" fmla="*/ 28536 w 28536"/>
                <a:gd name="connsiteY2" fmla="*/ 141626 h 141625"/>
                <a:gd name="connsiteX3" fmla="*/ 0 w 28536"/>
                <a:gd name="connsiteY3" fmla="*/ 141626 h 14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36" h="141625">
                  <a:moveTo>
                    <a:pt x="0" y="0"/>
                  </a:moveTo>
                  <a:lnTo>
                    <a:pt x="28536" y="0"/>
                  </a:lnTo>
                  <a:lnTo>
                    <a:pt x="28536" y="141626"/>
                  </a:lnTo>
                  <a:lnTo>
                    <a:pt x="0" y="141626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ECA29FC6-F898-4491-A583-81633EFFFCEC}"/>
                </a:ext>
              </a:extLst>
            </p:cNvPr>
            <p:cNvSpPr/>
            <p:nvPr/>
          </p:nvSpPr>
          <p:spPr>
            <a:xfrm>
              <a:off x="3127909" y="4972287"/>
              <a:ext cx="28465" cy="141625"/>
            </a:xfrm>
            <a:custGeom>
              <a:avLst/>
              <a:gdLst>
                <a:gd name="connsiteX0" fmla="*/ 0 w 28465"/>
                <a:gd name="connsiteY0" fmla="*/ 0 h 141625"/>
                <a:gd name="connsiteX1" fmla="*/ 28466 w 28465"/>
                <a:gd name="connsiteY1" fmla="*/ 0 h 141625"/>
                <a:gd name="connsiteX2" fmla="*/ 28466 w 28465"/>
                <a:gd name="connsiteY2" fmla="*/ 141626 h 141625"/>
                <a:gd name="connsiteX3" fmla="*/ 0 w 28465"/>
                <a:gd name="connsiteY3" fmla="*/ 141626 h 14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65" h="141625">
                  <a:moveTo>
                    <a:pt x="0" y="0"/>
                  </a:moveTo>
                  <a:lnTo>
                    <a:pt x="28466" y="0"/>
                  </a:lnTo>
                  <a:lnTo>
                    <a:pt x="28466" y="141626"/>
                  </a:lnTo>
                  <a:lnTo>
                    <a:pt x="0" y="141626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1E42F8C8-BBA3-40B7-9D9A-670C42A992CC}"/>
                </a:ext>
              </a:extLst>
            </p:cNvPr>
            <p:cNvSpPr/>
            <p:nvPr/>
          </p:nvSpPr>
          <p:spPr>
            <a:xfrm>
              <a:off x="3784448" y="4972287"/>
              <a:ext cx="112808" cy="141625"/>
            </a:xfrm>
            <a:custGeom>
              <a:avLst/>
              <a:gdLst>
                <a:gd name="connsiteX0" fmla="*/ 84765 w 112808"/>
                <a:gd name="connsiteY0" fmla="*/ 55245 h 141625"/>
                <a:gd name="connsiteX1" fmla="*/ 28044 w 112808"/>
                <a:gd name="connsiteY1" fmla="*/ 55245 h 141625"/>
                <a:gd name="connsiteX2" fmla="*/ 28044 w 112808"/>
                <a:gd name="connsiteY2" fmla="*/ 0 h 141625"/>
                <a:gd name="connsiteX3" fmla="*/ 0 w 112808"/>
                <a:gd name="connsiteY3" fmla="*/ 0 h 141625"/>
                <a:gd name="connsiteX4" fmla="*/ 0 w 112808"/>
                <a:gd name="connsiteY4" fmla="*/ 141626 h 141625"/>
                <a:gd name="connsiteX5" fmla="*/ 28044 w 112808"/>
                <a:gd name="connsiteY5" fmla="*/ 141626 h 141625"/>
                <a:gd name="connsiteX6" fmla="*/ 28044 w 112808"/>
                <a:gd name="connsiteY6" fmla="*/ 79774 h 141625"/>
                <a:gd name="connsiteX7" fmla="*/ 84765 w 112808"/>
                <a:gd name="connsiteY7" fmla="*/ 79774 h 141625"/>
                <a:gd name="connsiteX8" fmla="*/ 84765 w 112808"/>
                <a:gd name="connsiteY8" fmla="*/ 141626 h 141625"/>
                <a:gd name="connsiteX9" fmla="*/ 112809 w 112808"/>
                <a:gd name="connsiteY9" fmla="*/ 141626 h 141625"/>
                <a:gd name="connsiteX10" fmla="*/ 112809 w 112808"/>
                <a:gd name="connsiteY10" fmla="*/ 0 h 141625"/>
                <a:gd name="connsiteX11" fmla="*/ 84765 w 112808"/>
                <a:gd name="connsiteY11" fmla="*/ 0 h 14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808" h="141625">
                  <a:moveTo>
                    <a:pt x="84765" y="55245"/>
                  </a:moveTo>
                  <a:lnTo>
                    <a:pt x="28044" y="55245"/>
                  </a:lnTo>
                  <a:lnTo>
                    <a:pt x="28044" y="0"/>
                  </a:lnTo>
                  <a:lnTo>
                    <a:pt x="0" y="0"/>
                  </a:lnTo>
                  <a:lnTo>
                    <a:pt x="0" y="141626"/>
                  </a:lnTo>
                  <a:lnTo>
                    <a:pt x="28044" y="141626"/>
                  </a:lnTo>
                  <a:lnTo>
                    <a:pt x="28044" y="79774"/>
                  </a:lnTo>
                  <a:lnTo>
                    <a:pt x="84765" y="79774"/>
                  </a:lnTo>
                  <a:lnTo>
                    <a:pt x="84765" y="141626"/>
                  </a:lnTo>
                  <a:lnTo>
                    <a:pt x="112809" y="141626"/>
                  </a:lnTo>
                  <a:lnTo>
                    <a:pt x="112809" y="0"/>
                  </a:lnTo>
                  <a:lnTo>
                    <a:pt x="84765" y="0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681F5104-F145-4BEB-94AF-E5DE9CA7A245}"/>
                </a:ext>
              </a:extLst>
            </p:cNvPr>
            <p:cNvSpPr/>
            <p:nvPr/>
          </p:nvSpPr>
          <p:spPr>
            <a:xfrm>
              <a:off x="3164458" y="4972287"/>
              <a:ext cx="98400" cy="141625"/>
            </a:xfrm>
            <a:custGeom>
              <a:avLst/>
              <a:gdLst>
                <a:gd name="connsiteX0" fmla="*/ 34651 w 98400"/>
                <a:gd name="connsiteY0" fmla="*/ 141626 h 141625"/>
                <a:gd name="connsiteX1" fmla="*/ 63679 w 98400"/>
                <a:gd name="connsiteY1" fmla="*/ 141626 h 141625"/>
                <a:gd name="connsiteX2" fmla="*/ 63679 w 98400"/>
                <a:gd name="connsiteY2" fmla="*/ 24530 h 141625"/>
                <a:gd name="connsiteX3" fmla="*/ 98400 w 98400"/>
                <a:gd name="connsiteY3" fmla="*/ 24530 h 141625"/>
                <a:gd name="connsiteX4" fmla="*/ 98400 w 98400"/>
                <a:gd name="connsiteY4" fmla="*/ 0 h 141625"/>
                <a:gd name="connsiteX5" fmla="*/ 63679 w 98400"/>
                <a:gd name="connsiteY5" fmla="*/ 0 h 141625"/>
                <a:gd name="connsiteX6" fmla="*/ 34651 w 98400"/>
                <a:gd name="connsiteY6" fmla="*/ 0 h 141625"/>
                <a:gd name="connsiteX7" fmla="*/ 0 w 98400"/>
                <a:gd name="connsiteY7" fmla="*/ 0 h 141625"/>
                <a:gd name="connsiteX8" fmla="*/ 0 w 98400"/>
                <a:gd name="connsiteY8" fmla="*/ 24530 h 141625"/>
                <a:gd name="connsiteX9" fmla="*/ 34651 w 98400"/>
                <a:gd name="connsiteY9" fmla="*/ 24530 h 14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400" h="141625">
                  <a:moveTo>
                    <a:pt x="34651" y="141626"/>
                  </a:moveTo>
                  <a:lnTo>
                    <a:pt x="63679" y="141626"/>
                  </a:lnTo>
                  <a:lnTo>
                    <a:pt x="63679" y="24530"/>
                  </a:lnTo>
                  <a:lnTo>
                    <a:pt x="98400" y="24530"/>
                  </a:lnTo>
                  <a:lnTo>
                    <a:pt x="98400" y="0"/>
                  </a:lnTo>
                  <a:lnTo>
                    <a:pt x="63679" y="0"/>
                  </a:lnTo>
                  <a:lnTo>
                    <a:pt x="34651" y="0"/>
                  </a:lnTo>
                  <a:lnTo>
                    <a:pt x="0" y="0"/>
                  </a:lnTo>
                  <a:lnTo>
                    <a:pt x="0" y="24530"/>
                  </a:lnTo>
                  <a:lnTo>
                    <a:pt x="34651" y="24530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1E0A0F38-8046-4766-9F75-9087D2C68231}"/>
                </a:ext>
              </a:extLst>
            </p:cNvPr>
            <p:cNvSpPr/>
            <p:nvPr/>
          </p:nvSpPr>
          <p:spPr>
            <a:xfrm>
              <a:off x="3384944" y="4972287"/>
              <a:ext cx="112316" cy="145491"/>
            </a:xfrm>
            <a:custGeom>
              <a:avLst/>
              <a:gdLst>
                <a:gd name="connsiteX0" fmla="*/ 55807 w 112316"/>
                <a:gd name="connsiteY0" fmla="*/ 145491 h 145491"/>
                <a:gd name="connsiteX1" fmla="*/ 112317 w 112316"/>
                <a:gd name="connsiteY1" fmla="*/ 97416 h 145491"/>
                <a:gd name="connsiteX2" fmla="*/ 112317 w 112316"/>
                <a:gd name="connsiteY2" fmla="*/ 0 h 145491"/>
                <a:gd name="connsiteX3" fmla="*/ 83781 w 112316"/>
                <a:gd name="connsiteY3" fmla="*/ 0 h 145491"/>
                <a:gd name="connsiteX4" fmla="*/ 83781 w 112316"/>
                <a:gd name="connsiteY4" fmla="*/ 99946 h 145491"/>
                <a:gd name="connsiteX5" fmla="*/ 55807 w 112316"/>
                <a:gd name="connsiteY5" fmla="*/ 122297 h 145491"/>
                <a:gd name="connsiteX6" fmla="*/ 28044 w 112316"/>
                <a:gd name="connsiteY6" fmla="*/ 99946 h 145491"/>
                <a:gd name="connsiteX7" fmla="*/ 28044 w 112316"/>
                <a:gd name="connsiteY7" fmla="*/ 0 h 145491"/>
                <a:gd name="connsiteX8" fmla="*/ 0 w 112316"/>
                <a:gd name="connsiteY8" fmla="*/ 0 h 145491"/>
                <a:gd name="connsiteX9" fmla="*/ 0 w 112316"/>
                <a:gd name="connsiteY9" fmla="*/ 97346 h 145491"/>
                <a:gd name="connsiteX10" fmla="*/ 55807 w 112316"/>
                <a:gd name="connsiteY10" fmla="*/ 145491 h 14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316" h="145491">
                  <a:moveTo>
                    <a:pt x="55807" y="145491"/>
                  </a:moveTo>
                  <a:cubicBezTo>
                    <a:pt x="92145" y="145491"/>
                    <a:pt x="112317" y="128974"/>
                    <a:pt x="112317" y="97416"/>
                  </a:cubicBezTo>
                  <a:lnTo>
                    <a:pt x="112317" y="0"/>
                  </a:lnTo>
                  <a:lnTo>
                    <a:pt x="83781" y="0"/>
                  </a:lnTo>
                  <a:lnTo>
                    <a:pt x="83781" y="99946"/>
                  </a:lnTo>
                  <a:cubicBezTo>
                    <a:pt x="83781" y="112176"/>
                    <a:pt x="73519" y="122297"/>
                    <a:pt x="55807" y="122297"/>
                  </a:cubicBezTo>
                  <a:cubicBezTo>
                    <a:pt x="34370" y="122297"/>
                    <a:pt x="28044" y="110349"/>
                    <a:pt x="28044" y="99946"/>
                  </a:cubicBezTo>
                  <a:lnTo>
                    <a:pt x="28044" y="0"/>
                  </a:lnTo>
                  <a:lnTo>
                    <a:pt x="0" y="0"/>
                  </a:lnTo>
                  <a:lnTo>
                    <a:pt x="0" y="97346"/>
                  </a:lnTo>
                  <a:cubicBezTo>
                    <a:pt x="0" y="131434"/>
                    <a:pt x="21086" y="145491"/>
                    <a:pt x="55807" y="145491"/>
                  </a:cubicBezTo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0842AD4A-4B53-410D-92E7-41E629204F59}"/>
                </a:ext>
              </a:extLst>
            </p:cNvPr>
            <p:cNvSpPr/>
            <p:nvPr/>
          </p:nvSpPr>
          <p:spPr>
            <a:xfrm>
              <a:off x="4228654" y="4972146"/>
              <a:ext cx="106904" cy="141625"/>
            </a:xfrm>
            <a:custGeom>
              <a:avLst/>
              <a:gdLst>
                <a:gd name="connsiteX0" fmla="*/ 28677 w 106904"/>
                <a:gd name="connsiteY0" fmla="*/ 79353 h 141625"/>
                <a:gd name="connsiteX1" fmla="*/ 96432 w 106904"/>
                <a:gd name="connsiteY1" fmla="*/ 79353 h 141625"/>
                <a:gd name="connsiteX2" fmla="*/ 96432 w 106904"/>
                <a:gd name="connsiteY2" fmla="*/ 54753 h 141625"/>
                <a:gd name="connsiteX3" fmla="*/ 28677 w 106904"/>
                <a:gd name="connsiteY3" fmla="*/ 54753 h 141625"/>
                <a:gd name="connsiteX4" fmla="*/ 28677 w 106904"/>
                <a:gd name="connsiteY4" fmla="*/ 24600 h 141625"/>
                <a:gd name="connsiteX5" fmla="*/ 104866 w 106904"/>
                <a:gd name="connsiteY5" fmla="*/ 24600 h 141625"/>
                <a:gd name="connsiteX6" fmla="*/ 104866 w 106904"/>
                <a:gd name="connsiteY6" fmla="*/ 0 h 141625"/>
                <a:gd name="connsiteX7" fmla="*/ 28677 w 106904"/>
                <a:gd name="connsiteY7" fmla="*/ 0 h 141625"/>
                <a:gd name="connsiteX8" fmla="*/ 0 w 106904"/>
                <a:gd name="connsiteY8" fmla="*/ 0 h 141625"/>
                <a:gd name="connsiteX9" fmla="*/ 0 w 106904"/>
                <a:gd name="connsiteY9" fmla="*/ 24600 h 141625"/>
                <a:gd name="connsiteX10" fmla="*/ 0 w 106904"/>
                <a:gd name="connsiteY10" fmla="*/ 117096 h 141625"/>
                <a:gd name="connsiteX11" fmla="*/ 0 w 106904"/>
                <a:gd name="connsiteY11" fmla="*/ 141626 h 141625"/>
                <a:gd name="connsiteX12" fmla="*/ 28677 w 106904"/>
                <a:gd name="connsiteY12" fmla="*/ 141626 h 141625"/>
                <a:gd name="connsiteX13" fmla="*/ 106905 w 106904"/>
                <a:gd name="connsiteY13" fmla="*/ 141626 h 141625"/>
                <a:gd name="connsiteX14" fmla="*/ 106905 w 106904"/>
                <a:gd name="connsiteY14" fmla="*/ 117096 h 141625"/>
                <a:gd name="connsiteX15" fmla="*/ 28677 w 106904"/>
                <a:gd name="connsiteY15" fmla="*/ 117096 h 14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904" h="141625">
                  <a:moveTo>
                    <a:pt x="28677" y="79353"/>
                  </a:moveTo>
                  <a:lnTo>
                    <a:pt x="96432" y="79353"/>
                  </a:lnTo>
                  <a:lnTo>
                    <a:pt x="96432" y="54753"/>
                  </a:lnTo>
                  <a:lnTo>
                    <a:pt x="28677" y="54753"/>
                  </a:lnTo>
                  <a:lnTo>
                    <a:pt x="28677" y="24600"/>
                  </a:lnTo>
                  <a:lnTo>
                    <a:pt x="104866" y="24600"/>
                  </a:lnTo>
                  <a:lnTo>
                    <a:pt x="104866" y="0"/>
                  </a:lnTo>
                  <a:lnTo>
                    <a:pt x="28677" y="0"/>
                  </a:lnTo>
                  <a:lnTo>
                    <a:pt x="0" y="0"/>
                  </a:lnTo>
                  <a:lnTo>
                    <a:pt x="0" y="24600"/>
                  </a:lnTo>
                  <a:lnTo>
                    <a:pt x="0" y="117096"/>
                  </a:lnTo>
                  <a:lnTo>
                    <a:pt x="0" y="141626"/>
                  </a:lnTo>
                  <a:lnTo>
                    <a:pt x="28677" y="141626"/>
                  </a:lnTo>
                  <a:lnTo>
                    <a:pt x="106905" y="141626"/>
                  </a:lnTo>
                  <a:lnTo>
                    <a:pt x="106905" y="117096"/>
                  </a:lnTo>
                  <a:lnTo>
                    <a:pt x="28677" y="117096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7042B783-0E80-4737-89C4-AEBFAAFB6A90}"/>
                </a:ext>
              </a:extLst>
            </p:cNvPr>
            <p:cNvSpPr/>
            <p:nvPr/>
          </p:nvSpPr>
          <p:spPr>
            <a:xfrm>
              <a:off x="3506046" y="4972357"/>
              <a:ext cx="112738" cy="141625"/>
            </a:xfrm>
            <a:custGeom>
              <a:avLst/>
              <a:gdLst>
                <a:gd name="connsiteX0" fmla="*/ 29309 w 112738"/>
                <a:gd name="connsiteY0" fmla="*/ 141555 h 141625"/>
                <a:gd name="connsiteX1" fmla="*/ 70215 w 112738"/>
                <a:gd name="connsiteY1" fmla="*/ 141555 h 141625"/>
                <a:gd name="connsiteX2" fmla="*/ 112738 w 112738"/>
                <a:gd name="connsiteY2" fmla="*/ 103320 h 141625"/>
                <a:gd name="connsiteX3" fmla="*/ 85467 w 112738"/>
                <a:gd name="connsiteY3" fmla="*/ 66279 h 141625"/>
                <a:gd name="connsiteX4" fmla="*/ 107959 w 112738"/>
                <a:gd name="connsiteY4" fmla="*/ 34791 h 141625"/>
                <a:gd name="connsiteX5" fmla="*/ 63819 w 112738"/>
                <a:gd name="connsiteY5" fmla="*/ 0 h 141625"/>
                <a:gd name="connsiteX6" fmla="*/ 29379 w 112738"/>
                <a:gd name="connsiteY6" fmla="*/ 0 h 141625"/>
                <a:gd name="connsiteX7" fmla="*/ 70 w 112738"/>
                <a:gd name="connsiteY7" fmla="*/ 0 h 141625"/>
                <a:gd name="connsiteX8" fmla="*/ 0 w 112738"/>
                <a:gd name="connsiteY8" fmla="*/ 0 h 141625"/>
                <a:gd name="connsiteX9" fmla="*/ 0 w 112738"/>
                <a:gd name="connsiteY9" fmla="*/ 141626 h 141625"/>
                <a:gd name="connsiteX10" fmla="*/ 70 w 112738"/>
                <a:gd name="connsiteY10" fmla="*/ 141626 h 141625"/>
                <a:gd name="connsiteX11" fmla="*/ 29309 w 112738"/>
                <a:gd name="connsiteY11" fmla="*/ 141626 h 141625"/>
                <a:gd name="connsiteX12" fmla="*/ 61641 w 112738"/>
                <a:gd name="connsiteY12" fmla="*/ 120118 h 141625"/>
                <a:gd name="connsiteX13" fmla="*/ 28114 w 112738"/>
                <a:gd name="connsiteY13" fmla="*/ 120118 h 141625"/>
                <a:gd name="connsiteX14" fmla="*/ 28114 w 112738"/>
                <a:gd name="connsiteY14" fmla="*/ 79071 h 141625"/>
                <a:gd name="connsiteX15" fmla="*/ 61289 w 112738"/>
                <a:gd name="connsiteY15" fmla="*/ 79071 h 141625"/>
                <a:gd name="connsiteX16" fmla="*/ 83289 w 112738"/>
                <a:gd name="connsiteY16" fmla="*/ 99665 h 141625"/>
                <a:gd name="connsiteX17" fmla="*/ 61641 w 112738"/>
                <a:gd name="connsiteY17" fmla="*/ 120118 h 141625"/>
                <a:gd name="connsiteX18" fmla="*/ 63749 w 112738"/>
                <a:gd name="connsiteY18" fmla="*/ 22421 h 141625"/>
                <a:gd name="connsiteX19" fmla="*/ 80266 w 112738"/>
                <a:gd name="connsiteY19" fmla="*/ 39219 h 141625"/>
                <a:gd name="connsiteX20" fmla="*/ 62203 w 112738"/>
                <a:gd name="connsiteY20" fmla="*/ 57002 h 141625"/>
                <a:gd name="connsiteX21" fmla="*/ 28114 w 112738"/>
                <a:gd name="connsiteY21" fmla="*/ 57002 h 141625"/>
                <a:gd name="connsiteX22" fmla="*/ 28114 w 112738"/>
                <a:gd name="connsiteY22" fmla="*/ 22421 h 141625"/>
                <a:gd name="connsiteX23" fmla="*/ 63749 w 112738"/>
                <a:gd name="connsiteY23" fmla="*/ 22421 h 14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738" h="141625">
                  <a:moveTo>
                    <a:pt x="29309" y="141555"/>
                  </a:moveTo>
                  <a:lnTo>
                    <a:pt x="70215" y="141555"/>
                  </a:lnTo>
                  <a:cubicBezTo>
                    <a:pt x="96854" y="141555"/>
                    <a:pt x="112738" y="125601"/>
                    <a:pt x="112738" y="103320"/>
                  </a:cubicBezTo>
                  <a:cubicBezTo>
                    <a:pt x="112738" y="85257"/>
                    <a:pt x="99665" y="69864"/>
                    <a:pt x="85467" y="66279"/>
                  </a:cubicBezTo>
                  <a:cubicBezTo>
                    <a:pt x="97908" y="63187"/>
                    <a:pt x="107959" y="50395"/>
                    <a:pt x="107959" y="34791"/>
                  </a:cubicBezTo>
                  <a:cubicBezTo>
                    <a:pt x="107959" y="13917"/>
                    <a:pt x="92496" y="0"/>
                    <a:pt x="63819" y="0"/>
                  </a:cubicBezTo>
                  <a:lnTo>
                    <a:pt x="29379" y="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141626"/>
                  </a:lnTo>
                  <a:lnTo>
                    <a:pt x="70" y="141626"/>
                  </a:lnTo>
                  <a:lnTo>
                    <a:pt x="29309" y="141626"/>
                  </a:lnTo>
                  <a:moveTo>
                    <a:pt x="61641" y="120118"/>
                  </a:moveTo>
                  <a:lnTo>
                    <a:pt x="28114" y="120118"/>
                  </a:lnTo>
                  <a:lnTo>
                    <a:pt x="28114" y="79071"/>
                  </a:lnTo>
                  <a:lnTo>
                    <a:pt x="61289" y="79071"/>
                  </a:lnTo>
                  <a:cubicBezTo>
                    <a:pt x="73097" y="79071"/>
                    <a:pt x="83289" y="85959"/>
                    <a:pt x="83289" y="99665"/>
                  </a:cubicBezTo>
                  <a:cubicBezTo>
                    <a:pt x="83359" y="111262"/>
                    <a:pt x="74222" y="120118"/>
                    <a:pt x="61641" y="120118"/>
                  </a:cubicBezTo>
                  <a:moveTo>
                    <a:pt x="63749" y="22421"/>
                  </a:moveTo>
                  <a:cubicBezTo>
                    <a:pt x="71481" y="22421"/>
                    <a:pt x="80266" y="29661"/>
                    <a:pt x="80266" y="39219"/>
                  </a:cubicBezTo>
                  <a:cubicBezTo>
                    <a:pt x="80266" y="47654"/>
                    <a:pt x="74222" y="57002"/>
                    <a:pt x="62203" y="57002"/>
                  </a:cubicBezTo>
                  <a:lnTo>
                    <a:pt x="28114" y="57002"/>
                  </a:lnTo>
                  <a:lnTo>
                    <a:pt x="28114" y="22421"/>
                  </a:lnTo>
                  <a:lnTo>
                    <a:pt x="63749" y="22421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EA0442D-82AB-4689-9C62-A2288DD65B59}"/>
                </a:ext>
              </a:extLst>
            </p:cNvPr>
            <p:cNvSpPr/>
            <p:nvPr/>
          </p:nvSpPr>
          <p:spPr>
            <a:xfrm>
              <a:off x="5181306" y="4971865"/>
              <a:ext cx="111894" cy="141695"/>
            </a:xfrm>
            <a:custGeom>
              <a:avLst/>
              <a:gdLst>
                <a:gd name="connsiteX0" fmla="*/ 85608 w 111894"/>
                <a:gd name="connsiteY0" fmla="*/ 73870 h 141695"/>
                <a:gd name="connsiteX1" fmla="*/ 110770 w 111894"/>
                <a:gd name="connsiteY1" fmla="*/ 39711 h 141695"/>
                <a:gd name="connsiteX2" fmla="*/ 64733 w 111894"/>
                <a:gd name="connsiteY2" fmla="*/ 0 h 141695"/>
                <a:gd name="connsiteX3" fmla="*/ 28817 w 111894"/>
                <a:gd name="connsiteY3" fmla="*/ 0 h 141695"/>
                <a:gd name="connsiteX4" fmla="*/ 281 w 111894"/>
                <a:gd name="connsiteY4" fmla="*/ 0 h 141695"/>
                <a:gd name="connsiteX5" fmla="*/ 0 w 111894"/>
                <a:gd name="connsiteY5" fmla="*/ 0 h 141695"/>
                <a:gd name="connsiteX6" fmla="*/ 0 w 111894"/>
                <a:gd name="connsiteY6" fmla="*/ 141696 h 141695"/>
                <a:gd name="connsiteX7" fmla="*/ 28817 w 111894"/>
                <a:gd name="connsiteY7" fmla="*/ 141696 h 141695"/>
                <a:gd name="connsiteX8" fmla="*/ 28817 w 111894"/>
                <a:gd name="connsiteY8" fmla="*/ 85819 h 141695"/>
                <a:gd name="connsiteX9" fmla="*/ 53066 w 111894"/>
                <a:gd name="connsiteY9" fmla="*/ 85819 h 141695"/>
                <a:gd name="connsiteX10" fmla="*/ 78228 w 111894"/>
                <a:gd name="connsiteY10" fmla="*/ 103531 h 141695"/>
                <a:gd name="connsiteX11" fmla="*/ 83078 w 111894"/>
                <a:gd name="connsiteY11" fmla="*/ 141626 h 141695"/>
                <a:gd name="connsiteX12" fmla="*/ 111895 w 111894"/>
                <a:gd name="connsiteY12" fmla="*/ 141626 h 141695"/>
                <a:gd name="connsiteX13" fmla="*/ 106834 w 111894"/>
                <a:gd name="connsiteY13" fmla="*/ 104374 h 141695"/>
                <a:gd name="connsiteX14" fmla="*/ 85608 w 111894"/>
                <a:gd name="connsiteY14" fmla="*/ 73870 h 141695"/>
                <a:gd name="connsiteX15" fmla="*/ 28817 w 111894"/>
                <a:gd name="connsiteY15" fmla="*/ 63257 h 141695"/>
                <a:gd name="connsiteX16" fmla="*/ 28817 w 111894"/>
                <a:gd name="connsiteY16" fmla="*/ 24600 h 141695"/>
                <a:gd name="connsiteX17" fmla="*/ 63257 w 111894"/>
                <a:gd name="connsiteY17" fmla="*/ 24600 h 141695"/>
                <a:gd name="connsiteX18" fmla="*/ 82726 w 111894"/>
                <a:gd name="connsiteY18" fmla="*/ 43929 h 141695"/>
                <a:gd name="connsiteX19" fmla="*/ 64101 w 111894"/>
                <a:gd name="connsiteY19" fmla="*/ 63187 h 141695"/>
                <a:gd name="connsiteX20" fmla="*/ 28817 w 111894"/>
                <a:gd name="connsiteY20" fmla="*/ 63187 h 14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1894" h="141695">
                  <a:moveTo>
                    <a:pt x="85608" y="73870"/>
                  </a:moveTo>
                  <a:cubicBezTo>
                    <a:pt x="97767" y="70215"/>
                    <a:pt x="110770" y="59321"/>
                    <a:pt x="110770" y="39711"/>
                  </a:cubicBezTo>
                  <a:cubicBezTo>
                    <a:pt x="110770" y="14479"/>
                    <a:pt x="93691" y="0"/>
                    <a:pt x="64733" y="0"/>
                  </a:cubicBezTo>
                  <a:lnTo>
                    <a:pt x="28817" y="0"/>
                  </a:lnTo>
                  <a:lnTo>
                    <a:pt x="281" y="0"/>
                  </a:lnTo>
                  <a:lnTo>
                    <a:pt x="0" y="0"/>
                  </a:lnTo>
                  <a:lnTo>
                    <a:pt x="0" y="141696"/>
                  </a:lnTo>
                  <a:lnTo>
                    <a:pt x="28817" y="141696"/>
                  </a:lnTo>
                  <a:lnTo>
                    <a:pt x="28817" y="85819"/>
                  </a:lnTo>
                  <a:lnTo>
                    <a:pt x="53066" y="85819"/>
                  </a:lnTo>
                  <a:cubicBezTo>
                    <a:pt x="67826" y="85819"/>
                    <a:pt x="75838" y="93480"/>
                    <a:pt x="78228" y="103531"/>
                  </a:cubicBezTo>
                  <a:cubicBezTo>
                    <a:pt x="80899" y="114706"/>
                    <a:pt x="80196" y="131294"/>
                    <a:pt x="83078" y="141626"/>
                  </a:cubicBezTo>
                  <a:lnTo>
                    <a:pt x="111895" y="141626"/>
                  </a:lnTo>
                  <a:cubicBezTo>
                    <a:pt x="109083" y="130731"/>
                    <a:pt x="107467" y="115971"/>
                    <a:pt x="106834" y="104374"/>
                  </a:cubicBezTo>
                  <a:cubicBezTo>
                    <a:pt x="105780" y="85327"/>
                    <a:pt x="95799" y="77666"/>
                    <a:pt x="85608" y="73870"/>
                  </a:cubicBezTo>
                  <a:moveTo>
                    <a:pt x="28817" y="63257"/>
                  </a:moveTo>
                  <a:lnTo>
                    <a:pt x="28817" y="24600"/>
                  </a:lnTo>
                  <a:lnTo>
                    <a:pt x="63257" y="24600"/>
                  </a:lnTo>
                  <a:cubicBezTo>
                    <a:pt x="74995" y="24600"/>
                    <a:pt x="82726" y="32823"/>
                    <a:pt x="82726" y="43929"/>
                  </a:cubicBezTo>
                  <a:cubicBezTo>
                    <a:pt x="82726" y="51801"/>
                    <a:pt x="75838" y="63187"/>
                    <a:pt x="64101" y="63187"/>
                  </a:cubicBezTo>
                  <a:lnTo>
                    <a:pt x="28817" y="63187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8D2C737-33C0-4E6C-B6A0-97944716DF0C}"/>
                </a:ext>
              </a:extLst>
            </p:cNvPr>
            <p:cNvSpPr/>
            <p:nvPr/>
          </p:nvSpPr>
          <p:spPr>
            <a:xfrm>
              <a:off x="5555015" y="4971865"/>
              <a:ext cx="111754" cy="141695"/>
            </a:xfrm>
            <a:custGeom>
              <a:avLst/>
              <a:gdLst>
                <a:gd name="connsiteX0" fmla="*/ 85467 w 111754"/>
                <a:gd name="connsiteY0" fmla="*/ 73870 h 141695"/>
                <a:gd name="connsiteX1" fmla="*/ 110700 w 111754"/>
                <a:gd name="connsiteY1" fmla="*/ 39711 h 141695"/>
                <a:gd name="connsiteX2" fmla="*/ 64522 w 111754"/>
                <a:gd name="connsiteY2" fmla="*/ 0 h 141695"/>
                <a:gd name="connsiteX3" fmla="*/ 28606 w 111754"/>
                <a:gd name="connsiteY3" fmla="*/ 0 h 141695"/>
                <a:gd name="connsiteX4" fmla="*/ 211 w 111754"/>
                <a:gd name="connsiteY4" fmla="*/ 0 h 141695"/>
                <a:gd name="connsiteX5" fmla="*/ 0 w 111754"/>
                <a:gd name="connsiteY5" fmla="*/ 0 h 141695"/>
                <a:gd name="connsiteX6" fmla="*/ 0 w 111754"/>
                <a:gd name="connsiteY6" fmla="*/ 141696 h 141695"/>
                <a:gd name="connsiteX7" fmla="*/ 28606 w 111754"/>
                <a:gd name="connsiteY7" fmla="*/ 141696 h 141695"/>
                <a:gd name="connsiteX8" fmla="*/ 28606 w 111754"/>
                <a:gd name="connsiteY8" fmla="*/ 85819 h 141695"/>
                <a:gd name="connsiteX9" fmla="*/ 52995 w 111754"/>
                <a:gd name="connsiteY9" fmla="*/ 85819 h 141695"/>
                <a:gd name="connsiteX10" fmla="*/ 78088 w 111754"/>
                <a:gd name="connsiteY10" fmla="*/ 103531 h 141695"/>
                <a:gd name="connsiteX11" fmla="*/ 82937 w 111754"/>
                <a:gd name="connsiteY11" fmla="*/ 141626 h 141695"/>
                <a:gd name="connsiteX12" fmla="*/ 111754 w 111754"/>
                <a:gd name="connsiteY12" fmla="*/ 141626 h 141695"/>
                <a:gd name="connsiteX13" fmla="*/ 106694 w 111754"/>
                <a:gd name="connsiteY13" fmla="*/ 104374 h 141695"/>
                <a:gd name="connsiteX14" fmla="*/ 85467 w 111754"/>
                <a:gd name="connsiteY14" fmla="*/ 73870 h 141695"/>
                <a:gd name="connsiteX15" fmla="*/ 28606 w 111754"/>
                <a:gd name="connsiteY15" fmla="*/ 63257 h 141695"/>
                <a:gd name="connsiteX16" fmla="*/ 28606 w 111754"/>
                <a:gd name="connsiteY16" fmla="*/ 24600 h 141695"/>
                <a:gd name="connsiteX17" fmla="*/ 63187 w 111754"/>
                <a:gd name="connsiteY17" fmla="*/ 24600 h 141695"/>
                <a:gd name="connsiteX18" fmla="*/ 82586 w 111754"/>
                <a:gd name="connsiteY18" fmla="*/ 43929 h 141695"/>
                <a:gd name="connsiteX19" fmla="*/ 64030 w 111754"/>
                <a:gd name="connsiteY19" fmla="*/ 63187 h 141695"/>
                <a:gd name="connsiteX20" fmla="*/ 28606 w 111754"/>
                <a:gd name="connsiteY20" fmla="*/ 63187 h 14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1754" h="141695">
                  <a:moveTo>
                    <a:pt x="85467" y="73870"/>
                  </a:moveTo>
                  <a:cubicBezTo>
                    <a:pt x="97697" y="70215"/>
                    <a:pt x="110700" y="59321"/>
                    <a:pt x="110700" y="39711"/>
                  </a:cubicBezTo>
                  <a:cubicBezTo>
                    <a:pt x="110700" y="14479"/>
                    <a:pt x="93621" y="0"/>
                    <a:pt x="64522" y="0"/>
                  </a:cubicBezTo>
                  <a:lnTo>
                    <a:pt x="28606" y="0"/>
                  </a:lnTo>
                  <a:lnTo>
                    <a:pt x="211" y="0"/>
                  </a:lnTo>
                  <a:lnTo>
                    <a:pt x="0" y="0"/>
                  </a:lnTo>
                  <a:lnTo>
                    <a:pt x="0" y="141696"/>
                  </a:lnTo>
                  <a:lnTo>
                    <a:pt x="28606" y="141696"/>
                  </a:lnTo>
                  <a:lnTo>
                    <a:pt x="28606" y="85819"/>
                  </a:lnTo>
                  <a:lnTo>
                    <a:pt x="52995" y="85819"/>
                  </a:lnTo>
                  <a:cubicBezTo>
                    <a:pt x="67685" y="85819"/>
                    <a:pt x="75768" y="93480"/>
                    <a:pt x="78088" y="103531"/>
                  </a:cubicBezTo>
                  <a:cubicBezTo>
                    <a:pt x="80758" y="114706"/>
                    <a:pt x="80126" y="131294"/>
                    <a:pt x="82937" y="141626"/>
                  </a:cubicBezTo>
                  <a:lnTo>
                    <a:pt x="111754" y="141626"/>
                  </a:lnTo>
                  <a:cubicBezTo>
                    <a:pt x="108943" y="130731"/>
                    <a:pt x="107326" y="115971"/>
                    <a:pt x="106694" y="104374"/>
                  </a:cubicBezTo>
                  <a:cubicBezTo>
                    <a:pt x="105710" y="85327"/>
                    <a:pt x="95589" y="77666"/>
                    <a:pt x="85467" y="73870"/>
                  </a:cubicBezTo>
                  <a:moveTo>
                    <a:pt x="28606" y="63257"/>
                  </a:moveTo>
                  <a:lnTo>
                    <a:pt x="28606" y="24600"/>
                  </a:lnTo>
                  <a:lnTo>
                    <a:pt x="63187" y="24600"/>
                  </a:lnTo>
                  <a:cubicBezTo>
                    <a:pt x="74854" y="24600"/>
                    <a:pt x="82586" y="32823"/>
                    <a:pt x="82586" y="43929"/>
                  </a:cubicBezTo>
                  <a:cubicBezTo>
                    <a:pt x="82586" y="51801"/>
                    <a:pt x="75698" y="63187"/>
                    <a:pt x="64030" y="63187"/>
                  </a:cubicBezTo>
                  <a:lnTo>
                    <a:pt x="28606" y="63187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D7FA23BC-B97A-468C-8AEE-04FD5A52C9E9}"/>
                </a:ext>
              </a:extLst>
            </p:cNvPr>
            <p:cNvSpPr/>
            <p:nvPr/>
          </p:nvSpPr>
          <p:spPr>
            <a:xfrm>
              <a:off x="4124139" y="4972146"/>
              <a:ext cx="95448" cy="141625"/>
            </a:xfrm>
            <a:custGeom>
              <a:avLst/>
              <a:gdLst>
                <a:gd name="connsiteX0" fmla="*/ 28677 w 95448"/>
                <a:gd name="connsiteY0" fmla="*/ 0 h 141625"/>
                <a:gd name="connsiteX1" fmla="*/ 0 w 95448"/>
                <a:gd name="connsiteY1" fmla="*/ 0 h 141625"/>
                <a:gd name="connsiteX2" fmla="*/ 0 w 95448"/>
                <a:gd name="connsiteY2" fmla="*/ 117096 h 141625"/>
                <a:gd name="connsiteX3" fmla="*/ 0 w 95448"/>
                <a:gd name="connsiteY3" fmla="*/ 141626 h 141625"/>
                <a:gd name="connsiteX4" fmla="*/ 28677 w 95448"/>
                <a:gd name="connsiteY4" fmla="*/ 141626 h 141625"/>
                <a:gd name="connsiteX5" fmla="*/ 95448 w 95448"/>
                <a:gd name="connsiteY5" fmla="*/ 141626 h 141625"/>
                <a:gd name="connsiteX6" fmla="*/ 95448 w 95448"/>
                <a:gd name="connsiteY6" fmla="*/ 117096 h 141625"/>
                <a:gd name="connsiteX7" fmla="*/ 28677 w 95448"/>
                <a:gd name="connsiteY7" fmla="*/ 117096 h 14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448" h="141625">
                  <a:moveTo>
                    <a:pt x="28677" y="0"/>
                  </a:moveTo>
                  <a:lnTo>
                    <a:pt x="0" y="0"/>
                  </a:lnTo>
                  <a:lnTo>
                    <a:pt x="0" y="117096"/>
                  </a:lnTo>
                  <a:lnTo>
                    <a:pt x="0" y="141626"/>
                  </a:lnTo>
                  <a:lnTo>
                    <a:pt x="28677" y="141626"/>
                  </a:lnTo>
                  <a:lnTo>
                    <a:pt x="95448" y="141626"/>
                  </a:lnTo>
                  <a:lnTo>
                    <a:pt x="95448" y="117096"/>
                  </a:lnTo>
                  <a:lnTo>
                    <a:pt x="28677" y="117096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88A4F693-A058-4C5D-807E-114C3C0CB7FD}"/>
                </a:ext>
              </a:extLst>
            </p:cNvPr>
            <p:cNvSpPr/>
            <p:nvPr/>
          </p:nvSpPr>
          <p:spPr>
            <a:xfrm>
              <a:off x="3263069" y="4968000"/>
              <a:ext cx="114425" cy="149568"/>
            </a:xfrm>
            <a:custGeom>
              <a:avLst/>
              <a:gdLst>
                <a:gd name="connsiteX0" fmla="*/ 48567 w 114425"/>
                <a:gd name="connsiteY0" fmla="*/ 86030 h 149568"/>
                <a:gd name="connsiteX1" fmla="*/ 84624 w 114425"/>
                <a:gd name="connsiteY1" fmla="*/ 108029 h 149568"/>
                <a:gd name="connsiteX2" fmla="*/ 56299 w 114425"/>
                <a:gd name="connsiteY2" fmla="*/ 126163 h 149568"/>
                <a:gd name="connsiteX3" fmla="*/ 27552 w 114425"/>
                <a:gd name="connsiteY3" fmla="*/ 102406 h 149568"/>
                <a:gd name="connsiteX4" fmla="*/ 0 w 114425"/>
                <a:gd name="connsiteY4" fmla="*/ 102406 h 149568"/>
                <a:gd name="connsiteX5" fmla="*/ 57564 w 114425"/>
                <a:gd name="connsiteY5" fmla="*/ 149568 h 149568"/>
                <a:gd name="connsiteX6" fmla="*/ 114425 w 114425"/>
                <a:gd name="connsiteY6" fmla="*/ 104655 h 149568"/>
                <a:gd name="connsiteX7" fmla="*/ 73589 w 114425"/>
                <a:gd name="connsiteY7" fmla="*/ 62976 h 149568"/>
                <a:gd name="connsiteX8" fmla="*/ 31277 w 114425"/>
                <a:gd name="connsiteY8" fmla="*/ 41117 h 149568"/>
                <a:gd name="connsiteX9" fmla="*/ 56650 w 114425"/>
                <a:gd name="connsiteY9" fmla="*/ 23686 h 149568"/>
                <a:gd name="connsiteX10" fmla="*/ 82375 w 114425"/>
                <a:gd name="connsiteY10" fmla="*/ 45334 h 149568"/>
                <a:gd name="connsiteX11" fmla="*/ 110067 w 114425"/>
                <a:gd name="connsiteY11" fmla="*/ 45334 h 149568"/>
                <a:gd name="connsiteX12" fmla="*/ 55526 w 114425"/>
                <a:gd name="connsiteY12" fmla="*/ 0 h 149568"/>
                <a:gd name="connsiteX13" fmla="*/ 2601 w 114425"/>
                <a:gd name="connsiteY13" fmla="*/ 42945 h 149568"/>
                <a:gd name="connsiteX14" fmla="*/ 48567 w 114425"/>
                <a:gd name="connsiteY14" fmla="*/ 86030 h 1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425" h="149568">
                  <a:moveTo>
                    <a:pt x="48567" y="86030"/>
                  </a:moveTo>
                  <a:cubicBezTo>
                    <a:pt x="71551" y="90036"/>
                    <a:pt x="84624" y="94323"/>
                    <a:pt x="84624" y="108029"/>
                  </a:cubicBezTo>
                  <a:cubicBezTo>
                    <a:pt x="84624" y="117307"/>
                    <a:pt x="75417" y="126163"/>
                    <a:pt x="56299" y="126163"/>
                  </a:cubicBezTo>
                  <a:cubicBezTo>
                    <a:pt x="37322" y="126163"/>
                    <a:pt x="27552" y="115339"/>
                    <a:pt x="27552" y="102406"/>
                  </a:cubicBezTo>
                  <a:lnTo>
                    <a:pt x="0" y="102406"/>
                  </a:lnTo>
                  <a:cubicBezTo>
                    <a:pt x="0" y="127077"/>
                    <a:pt x="15955" y="149568"/>
                    <a:pt x="57564" y="149568"/>
                  </a:cubicBezTo>
                  <a:cubicBezTo>
                    <a:pt x="97205" y="149568"/>
                    <a:pt x="114425" y="128553"/>
                    <a:pt x="114425" y="104655"/>
                  </a:cubicBezTo>
                  <a:cubicBezTo>
                    <a:pt x="114425" y="82375"/>
                    <a:pt x="99735" y="68177"/>
                    <a:pt x="73589" y="62976"/>
                  </a:cubicBezTo>
                  <a:cubicBezTo>
                    <a:pt x="48497" y="58056"/>
                    <a:pt x="31277" y="57002"/>
                    <a:pt x="31277" y="41117"/>
                  </a:cubicBezTo>
                  <a:cubicBezTo>
                    <a:pt x="31277" y="30153"/>
                    <a:pt x="41258" y="23686"/>
                    <a:pt x="56650" y="23686"/>
                  </a:cubicBezTo>
                  <a:cubicBezTo>
                    <a:pt x="73027" y="23686"/>
                    <a:pt x="82375" y="31769"/>
                    <a:pt x="82375" y="45334"/>
                  </a:cubicBezTo>
                  <a:lnTo>
                    <a:pt x="110067" y="45334"/>
                  </a:lnTo>
                  <a:cubicBezTo>
                    <a:pt x="110067" y="23054"/>
                    <a:pt x="93199" y="0"/>
                    <a:pt x="55526" y="0"/>
                  </a:cubicBezTo>
                  <a:cubicBezTo>
                    <a:pt x="29590" y="0"/>
                    <a:pt x="2601" y="14901"/>
                    <a:pt x="2601" y="42945"/>
                  </a:cubicBezTo>
                  <a:cubicBezTo>
                    <a:pt x="2530" y="66420"/>
                    <a:pt x="19821" y="81039"/>
                    <a:pt x="48567" y="86030"/>
                  </a:cubicBezTo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43DA0E40-E256-46BE-8135-8C1CB74EEA31}"/>
                </a:ext>
              </a:extLst>
            </p:cNvPr>
            <p:cNvSpPr/>
            <p:nvPr/>
          </p:nvSpPr>
          <p:spPr>
            <a:xfrm>
              <a:off x="3661870" y="4968000"/>
              <a:ext cx="114354" cy="149568"/>
            </a:xfrm>
            <a:custGeom>
              <a:avLst/>
              <a:gdLst>
                <a:gd name="connsiteX0" fmla="*/ 48567 w 114354"/>
                <a:gd name="connsiteY0" fmla="*/ 86030 h 149568"/>
                <a:gd name="connsiteX1" fmla="*/ 84624 w 114354"/>
                <a:gd name="connsiteY1" fmla="*/ 108029 h 149568"/>
                <a:gd name="connsiteX2" fmla="*/ 56369 w 114354"/>
                <a:gd name="connsiteY2" fmla="*/ 126163 h 149568"/>
                <a:gd name="connsiteX3" fmla="*/ 27482 w 114354"/>
                <a:gd name="connsiteY3" fmla="*/ 102406 h 149568"/>
                <a:gd name="connsiteX4" fmla="*/ 0 w 114354"/>
                <a:gd name="connsiteY4" fmla="*/ 102406 h 149568"/>
                <a:gd name="connsiteX5" fmla="*/ 57564 w 114354"/>
                <a:gd name="connsiteY5" fmla="*/ 149568 h 149568"/>
                <a:gd name="connsiteX6" fmla="*/ 114355 w 114354"/>
                <a:gd name="connsiteY6" fmla="*/ 104655 h 149568"/>
                <a:gd name="connsiteX7" fmla="*/ 73519 w 114354"/>
                <a:gd name="connsiteY7" fmla="*/ 62976 h 149568"/>
                <a:gd name="connsiteX8" fmla="*/ 31137 w 114354"/>
                <a:gd name="connsiteY8" fmla="*/ 41117 h 149568"/>
                <a:gd name="connsiteX9" fmla="*/ 56510 w 114354"/>
                <a:gd name="connsiteY9" fmla="*/ 23686 h 149568"/>
                <a:gd name="connsiteX10" fmla="*/ 82234 w 114354"/>
                <a:gd name="connsiteY10" fmla="*/ 45334 h 149568"/>
                <a:gd name="connsiteX11" fmla="*/ 109997 w 114354"/>
                <a:gd name="connsiteY11" fmla="*/ 45334 h 149568"/>
                <a:gd name="connsiteX12" fmla="*/ 55385 w 114354"/>
                <a:gd name="connsiteY12" fmla="*/ 0 h 149568"/>
                <a:gd name="connsiteX13" fmla="*/ 2460 w 114354"/>
                <a:gd name="connsiteY13" fmla="*/ 42945 h 149568"/>
                <a:gd name="connsiteX14" fmla="*/ 48567 w 114354"/>
                <a:gd name="connsiteY14" fmla="*/ 86030 h 14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354" h="149568">
                  <a:moveTo>
                    <a:pt x="48567" y="86030"/>
                  </a:moveTo>
                  <a:cubicBezTo>
                    <a:pt x="71481" y="90036"/>
                    <a:pt x="84624" y="94323"/>
                    <a:pt x="84624" y="108029"/>
                  </a:cubicBezTo>
                  <a:cubicBezTo>
                    <a:pt x="84624" y="117307"/>
                    <a:pt x="75417" y="126163"/>
                    <a:pt x="56369" y="126163"/>
                  </a:cubicBezTo>
                  <a:cubicBezTo>
                    <a:pt x="37322" y="126163"/>
                    <a:pt x="27482" y="115339"/>
                    <a:pt x="27482" y="102406"/>
                  </a:cubicBezTo>
                  <a:lnTo>
                    <a:pt x="0" y="102406"/>
                  </a:lnTo>
                  <a:cubicBezTo>
                    <a:pt x="0" y="127077"/>
                    <a:pt x="16025" y="149568"/>
                    <a:pt x="57564" y="149568"/>
                  </a:cubicBezTo>
                  <a:cubicBezTo>
                    <a:pt x="97205" y="149568"/>
                    <a:pt x="114355" y="128553"/>
                    <a:pt x="114355" y="104655"/>
                  </a:cubicBezTo>
                  <a:cubicBezTo>
                    <a:pt x="114355" y="82375"/>
                    <a:pt x="99665" y="68177"/>
                    <a:pt x="73519" y="62976"/>
                  </a:cubicBezTo>
                  <a:cubicBezTo>
                    <a:pt x="48427" y="58056"/>
                    <a:pt x="31137" y="57002"/>
                    <a:pt x="31137" y="41117"/>
                  </a:cubicBezTo>
                  <a:cubicBezTo>
                    <a:pt x="31137" y="30153"/>
                    <a:pt x="41187" y="23686"/>
                    <a:pt x="56510" y="23686"/>
                  </a:cubicBezTo>
                  <a:cubicBezTo>
                    <a:pt x="72886" y="23686"/>
                    <a:pt x="82234" y="31769"/>
                    <a:pt x="82234" y="45334"/>
                  </a:cubicBezTo>
                  <a:lnTo>
                    <a:pt x="109997" y="45334"/>
                  </a:lnTo>
                  <a:cubicBezTo>
                    <a:pt x="109997" y="23054"/>
                    <a:pt x="93058" y="0"/>
                    <a:pt x="55385" y="0"/>
                  </a:cubicBezTo>
                  <a:cubicBezTo>
                    <a:pt x="29450" y="0"/>
                    <a:pt x="2460" y="14901"/>
                    <a:pt x="2460" y="42945"/>
                  </a:cubicBezTo>
                  <a:cubicBezTo>
                    <a:pt x="2530" y="66420"/>
                    <a:pt x="19821" y="81039"/>
                    <a:pt x="48567" y="86030"/>
                  </a:cubicBezTo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C5100944-5A5F-48BB-94CB-165E16AEF3FB}"/>
                </a:ext>
              </a:extLst>
            </p:cNvPr>
            <p:cNvSpPr/>
            <p:nvPr/>
          </p:nvSpPr>
          <p:spPr>
            <a:xfrm>
              <a:off x="4334926" y="4968702"/>
              <a:ext cx="126373" cy="148092"/>
            </a:xfrm>
            <a:custGeom>
              <a:avLst/>
              <a:gdLst>
                <a:gd name="connsiteX0" fmla="*/ 66069 w 126373"/>
                <a:gd name="connsiteY0" fmla="*/ 123211 h 148092"/>
                <a:gd name="connsiteX1" fmla="*/ 29450 w 126373"/>
                <a:gd name="connsiteY1" fmla="*/ 73730 h 148092"/>
                <a:gd name="connsiteX2" fmla="*/ 66069 w 126373"/>
                <a:gd name="connsiteY2" fmla="*/ 24108 h 148092"/>
                <a:gd name="connsiteX3" fmla="*/ 96432 w 126373"/>
                <a:gd name="connsiteY3" fmla="*/ 48357 h 148092"/>
                <a:gd name="connsiteX4" fmla="*/ 126163 w 126373"/>
                <a:gd name="connsiteY4" fmla="*/ 48357 h 148092"/>
                <a:gd name="connsiteX5" fmla="*/ 65225 w 126373"/>
                <a:gd name="connsiteY5" fmla="*/ 0 h 148092"/>
                <a:gd name="connsiteX6" fmla="*/ 0 w 126373"/>
                <a:gd name="connsiteY6" fmla="*/ 74081 h 148092"/>
                <a:gd name="connsiteX7" fmla="*/ 65225 w 126373"/>
                <a:gd name="connsiteY7" fmla="*/ 148092 h 148092"/>
                <a:gd name="connsiteX8" fmla="*/ 126374 w 126373"/>
                <a:gd name="connsiteY8" fmla="*/ 98049 h 148092"/>
                <a:gd name="connsiteX9" fmla="*/ 96432 w 126373"/>
                <a:gd name="connsiteY9" fmla="*/ 98049 h 148092"/>
                <a:gd name="connsiteX10" fmla="*/ 66069 w 126373"/>
                <a:gd name="connsiteY10" fmla="*/ 123211 h 14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373" h="148092">
                  <a:moveTo>
                    <a:pt x="66069" y="123211"/>
                  </a:moveTo>
                  <a:cubicBezTo>
                    <a:pt x="43015" y="123211"/>
                    <a:pt x="29450" y="100649"/>
                    <a:pt x="29450" y="73730"/>
                  </a:cubicBezTo>
                  <a:cubicBezTo>
                    <a:pt x="29450" y="46740"/>
                    <a:pt x="42453" y="24108"/>
                    <a:pt x="66069" y="24108"/>
                  </a:cubicBezTo>
                  <a:cubicBezTo>
                    <a:pt x="83640" y="24108"/>
                    <a:pt x="92566" y="34932"/>
                    <a:pt x="96432" y="48357"/>
                  </a:cubicBezTo>
                  <a:lnTo>
                    <a:pt x="126163" y="48357"/>
                  </a:lnTo>
                  <a:cubicBezTo>
                    <a:pt x="121243" y="20594"/>
                    <a:pt x="99665" y="0"/>
                    <a:pt x="65225" y="0"/>
                  </a:cubicBezTo>
                  <a:cubicBezTo>
                    <a:pt x="21929" y="0"/>
                    <a:pt x="0" y="33105"/>
                    <a:pt x="0" y="74081"/>
                  </a:cubicBezTo>
                  <a:cubicBezTo>
                    <a:pt x="0" y="114917"/>
                    <a:pt x="22843" y="148092"/>
                    <a:pt x="65225" y="148092"/>
                  </a:cubicBezTo>
                  <a:cubicBezTo>
                    <a:pt x="99173" y="148092"/>
                    <a:pt x="122157" y="128342"/>
                    <a:pt x="126374" y="98049"/>
                  </a:cubicBezTo>
                  <a:lnTo>
                    <a:pt x="96432" y="98049"/>
                  </a:lnTo>
                  <a:cubicBezTo>
                    <a:pt x="92637" y="112387"/>
                    <a:pt x="83289" y="123211"/>
                    <a:pt x="66069" y="123211"/>
                  </a:cubicBezTo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606066CD-E67F-4825-994C-5569EE99924F}"/>
                </a:ext>
              </a:extLst>
            </p:cNvPr>
            <p:cNvSpPr/>
            <p:nvPr/>
          </p:nvSpPr>
          <p:spPr>
            <a:xfrm>
              <a:off x="4721076" y="4968702"/>
              <a:ext cx="126373" cy="148092"/>
            </a:xfrm>
            <a:custGeom>
              <a:avLst/>
              <a:gdLst>
                <a:gd name="connsiteX0" fmla="*/ 66068 w 126373"/>
                <a:gd name="connsiteY0" fmla="*/ 123211 h 148092"/>
                <a:gd name="connsiteX1" fmla="*/ 29520 w 126373"/>
                <a:gd name="connsiteY1" fmla="*/ 73730 h 148092"/>
                <a:gd name="connsiteX2" fmla="*/ 66068 w 126373"/>
                <a:gd name="connsiteY2" fmla="*/ 24108 h 148092"/>
                <a:gd name="connsiteX3" fmla="*/ 96432 w 126373"/>
                <a:gd name="connsiteY3" fmla="*/ 48357 h 148092"/>
                <a:gd name="connsiteX4" fmla="*/ 126163 w 126373"/>
                <a:gd name="connsiteY4" fmla="*/ 48357 h 148092"/>
                <a:gd name="connsiteX5" fmla="*/ 65295 w 126373"/>
                <a:gd name="connsiteY5" fmla="*/ 0 h 148092"/>
                <a:gd name="connsiteX6" fmla="*/ 0 w 126373"/>
                <a:gd name="connsiteY6" fmla="*/ 74081 h 148092"/>
                <a:gd name="connsiteX7" fmla="*/ 65295 w 126373"/>
                <a:gd name="connsiteY7" fmla="*/ 148092 h 148092"/>
                <a:gd name="connsiteX8" fmla="*/ 126374 w 126373"/>
                <a:gd name="connsiteY8" fmla="*/ 98049 h 148092"/>
                <a:gd name="connsiteX9" fmla="*/ 96502 w 126373"/>
                <a:gd name="connsiteY9" fmla="*/ 98049 h 148092"/>
                <a:gd name="connsiteX10" fmla="*/ 66068 w 126373"/>
                <a:gd name="connsiteY10" fmla="*/ 123211 h 14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373" h="148092">
                  <a:moveTo>
                    <a:pt x="66068" y="123211"/>
                  </a:moveTo>
                  <a:cubicBezTo>
                    <a:pt x="43015" y="123211"/>
                    <a:pt x="29520" y="100649"/>
                    <a:pt x="29520" y="73730"/>
                  </a:cubicBezTo>
                  <a:cubicBezTo>
                    <a:pt x="29520" y="46740"/>
                    <a:pt x="42523" y="24108"/>
                    <a:pt x="66068" y="24108"/>
                  </a:cubicBezTo>
                  <a:cubicBezTo>
                    <a:pt x="83640" y="24108"/>
                    <a:pt x="92637" y="34932"/>
                    <a:pt x="96432" y="48357"/>
                  </a:cubicBezTo>
                  <a:lnTo>
                    <a:pt x="126163" y="48357"/>
                  </a:lnTo>
                  <a:cubicBezTo>
                    <a:pt x="121313" y="20594"/>
                    <a:pt x="99665" y="0"/>
                    <a:pt x="65295" y="0"/>
                  </a:cubicBezTo>
                  <a:cubicBezTo>
                    <a:pt x="21929" y="0"/>
                    <a:pt x="0" y="33105"/>
                    <a:pt x="0" y="74081"/>
                  </a:cubicBezTo>
                  <a:cubicBezTo>
                    <a:pt x="0" y="114917"/>
                    <a:pt x="22843" y="148092"/>
                    <a:pt x="65295" y="148092"/>
                  </a:cubicBezTo>
                  <a:cubicBezTo>
                    <a:pt x="99173" y="148092"/>
                    <a:pt x="122157" y="128342"/>
                    <a:pt x="126374" y="98049"/>
                  </a:cubicBezTo>
                  <a:lnTo>
                    <a:pt x="96502" y="98049"/>
                  </a:lnTo>
                  <a:cubicBezTo>
                    <a:pt x="92637" y="112387"/>
                    <a:pt x="83289" y="123211"/>
                    <a:pt x="66068" y="123211"/>
                  </a:cubicBezTo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907FB883-367B-417E-B768-71E992BCECE2}"/>
                </a:ext>
              </a:extLst>
            </p:cNvPr>
            <p:cNvSpPr/>
            <p:nvPr/>
          </p:nvSpPr>
          <p:spPr>
            <a:xfrm>
              <a:off x="4909160" y="4968702"/>
              <a:ext cx="126373" cy="148092"/>
            </a:xfrm>
            <a:custGeom>
              <a:avLst/>
              <a:gdLst>
                <a:gd name="connsiteX0" fmla="*/ 66139 w 126373"/>
                <a:gd name="connsiteY0" fmla="*/ 123211 h 148092"/>
                <a:gd name="connsiteX1" fmla="*/ 29590 w 126373"/>
                <a:gd name="connsiteY1" fmla="*/ 73730 h 148092"/>
                <a:gd name="connsiteX2" fmla="*/ 66139 w 126373"/>
                <a:gd name="connsiteY2" fmla="*/ 24108 h 148092"/>
                <a:gd name="connsiteX3" fmla="*/ 96502 w 126373"/>
                <a:gd name="connsiteY3" fmla="*/ 48357 h 148092"/>
                <a:gd name="connsiteX4" fmla="*/ 126163 w 126373"/>
                <a:gd name="connsiteY4" fmla="*/ 48357 h 148092"/>
                <a:gd name="connsiteX5" fmla="*/ 65225 w 126373"/>
                <a:gd name="connsiteY5" fmla="*/ 0 h 148092"/>
                <a:gd name="connsiteX6" fmla="*/ 0 w 126373"/>
                <a:gd name="connsiteY6" fmla="*/ 74081 h 148092"/>
                <a:gd name="connsiteX7" fmla="*/ 65225 w 126373"/>
                <a:gd name="connsiteY7" fmla="*/ 148092 h 148092"/>
                <a:gd name="connsiteX8" fmla="*/ 126374 w 126373"/>
                <a:gd name="connsiteY8" fmla="*/ 98049 h 148092"/>
                <a:gd name="connsiteX9" fmla="*/ 96432 w 126373"/>
                <a:gd name="connsiteY9" fmla="*/ 98049 h 148092"/>
                <a:gd name="connsiteX10" fmla="*/ 66139 w 126373"/>
                <a:gd name="connsiteY10" fmla="*/ 123211 h 14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373" h="148092">
                  <a:moveTo>
                    <a:pt x="66139" y="123211"/>
                  </a:moveTo>
                  <a:cubicBezTo>
                    <a:pt x="43085" y="123211"/>
                    <a:pt x="29590" y="100649"/>
                    <a:pt x="29590" y="73730"/>
                  </a:cubicBezTo>
                  <a:cubicBezTo>
                    <a:pt x="29590" y="46740"/>
                    <a:pt x="42593" y="24108"/>
                    <a:pt x="66139" y="24108"/>
                  </a:cubicBezTo>
                  <a:cubicBezTo>
                    <a:pt x="83710" y="24108"/>
                    <a:pt x="92637" y="34932"/>
                    <a:pt x="96502" y="48357"/>
                  </a:cubicBezTo>
                  <a:lnTo>
                    <a:pt x="126163" y="48357"/>
                  </a:lnTo>
                  <a:cubicBezTo>
                    <a:pt x="121313" y="20594"/>
                    <a:pt x="99665" y="0"/>
                    <a:pt x="65225" y="0"/>
                  </a:cubicBezTo>
                  <a:cubicBezTo>
                    <a:pt x="21929" y="0"/>
                    <a:pt x="0" y="33105"/>
                    <a:pt x="0" y="74081"/>
                  </a:cubicBezTo>
                  <a:cubicBezTo>
                    <a:pt x="0" y="114917"/>
                    <a:pt x="22843" y="148092"/>
                    <a:pt x="65225" y="148092"/>
                  </a:cubicBezTo>
                  <a:cubicBezTo>
                    <a:pt x="99173" y="148092"/>
                    <a:pt x="122157" y="128342"/>
                    <a:pt x="126374" y="98049"/>
                  </a:cubicBezTo>
                  <a:lnTo>
                    <a:pt x="96432" y="98049"/>
                  </a:lnTo>
                  <a:cubicBezTo>
                    <a:pt x="92637" y="112387"/>
                    <a:pt x="83289" y="123211"/>
                    <a:pt x="66139" y="123211"/>
                  </a:cubicBezTo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065A5531-0215-459B-9834-54C6C3B2C861}"/>
                </a:ext>
              </a:extLst>
            </p:cNvPr>
            <p:cNvSpPr/>
            <p:nvPr/>
          </p:nvSpPr>
          <p:spPr>
            <a:xfrm>
              <a:off x="5882266" y="4972146"/>
              <a:ext cx="28536" cy="141625"/>
            </a:xfrm>
            <a:custGeom>
              <a:avLst/>
              <a:gdLst>
                <a:gd name="connsiteX0" fmla="*/ 0 w 28536"/>
                <a:gd name="connsiteY0" fmla="*/ 0 h 141625"/>
                <a:gd name="connsiteX1" fmla="*/ 28536 w 28536"/>
                <a:gd name="connsiteY1" fmla="*/ 0 h 141625"/>
                <a:gd name="connsiteX2" fmla="*/ 28536 w 28536"/>
                <a:gd name="connsiteY2" fmla="*/ 141626 h 141625"/>
                <a:gd name="connsiteX3" fmla="*/ 0 w 28536"/>
                <a:gd name="connsiteY3" fmla="*/ 141626 h 14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36" h="141625">
                  <a:moveTo>
                    <a:pt x="0" y="0"/>
                  </a:moveTo>
                  <a:lnTo>
                    <a:pt x="28536" y="0"/>
                  </a:lnTo>
                  <a:lnTo>
                    <a:pt x="28536" y="141626"/>
                  </a:lnTo>
                  <a:lnTo>
                    <a:pt x="0" y="141626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3886449F-66F7-4073-A0D9-9AB859A76608}"/>
                </a:ext>
              </a:extLst>
            </p:cNvPr>
            <p:cNvSpPr/>
            <p:nvPr/>
          </p:nvSpPr>
          <p:spPr>
            <a:xfrm>
              <a:off x="5775221" y="4972146"/>
              <a:ext cx="98329" cy="141625"/>
            </a:xfrm>
            <a:custGeom>
              <a:avLst/>
              <a:gdLst>
                <a:gd name="connsiteX0" fmla="*/ 34651 w 98329"/>
                <a:gd name="connsiteY0" fmla="*/ 141626 h 141625"/>
                <a:gd name="connsiteX1" fmla="*/ 63679 w 98329"/>
                <a:gd name="connsiteY1" fmla="*/ 141626 h 141625"/>
                <a:gd name="connsiteX2" fmla="*/ 63679 w 98329"/>
                <a:gd name="connsiteY2" fmla="*/ 24600 h 141625"/>
                <a:gd name="connsiteX3" fmla="*/ 98330 w 98329"/>
                <a:gd name="connsiteY3" fmla="*/ 24600 h 141625"/>
                <a:gd name="connsiteX4" fmla="*/ 98330 w 98329"/>
                <a:gd name="connsiteY4" fmla="*/ 0 h 141625"/>
                <a:gd name="connsiteX5" fmla="*/ 63679 w 98329"/>
                <a:gd name="connsiteY5" fmla="*/ 0 h 141625"/>
                <a:gd name="connsiteX6" fmla="*/ 34651 w 98329"/>
                <a:gd name="connsiteY6" fmla="*/ 0 h 141625"/>
                <a:gd name="connsiteX7" fmla="*/ 0 w 98329"/>
                <a:gd name="connsiteY7" fmla="*/ 0 h 141625"/>
                <a:gd name="connsiteX8" fmla="*/ 0 w 98329"/>
                <a:gd name="connsiteY8" fmla="*/ 24600 h 141625"/>
                <a:gd name="connsiteX9" fmla="*/ 34651 w 98329"/>
                <a:gd name="connsiteY9" fmla="*/ 24600 h 14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329" h="141625">
                  <a:moveTo>
                    <a:pt x="34651" y="141626"/>
                  </a:moveTo>
                  <a:lnTo>
                    <a:pt x="63679" y="141626"/>
                  </a:lnTo>
                  <a:lnTo>
                    <a:pt x="63679" y="24600"/>
                  </a:lnTo>
                  <a:lnTo>
                    <a:pt x="98330" y="24600"/>
                  </a:lnTo>
                  <a:lnTo>
                    <a:pt x="98330" y="0"/>
                  </a:lnTo>
                  <a:lnTo>
                    <a:pt x="63679" y="0"/>
                  </a:lnTo>
                  <a:lnTo>
                    <a:pt x="34651" y="0"/>
                  </a:lnTo>
                  <a:lnTo>
                    <a:pt x="0" y="0"/>
                  </a:lnTo>
                  <a:lnTo>
                    <a:pt x="0" y="24600"/>
                  </a:lnTo>
                  <a:lnTo>
                    <a:pt x="34651" y="24600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D2A2DF17-F205-4EA8-A316-5C486DB61DC2}"/>
                </a:ext>
              </a:extLst>
            </p:cNvPr>
            <p:cNvSpPr/>
            <p:nvPr/>
          </p:nvSpPr>
          <p:spPr>
            <a:xfrm>
              <a:off x="4565533" y="4971865"/>
              <a:ext cx="111824" cy="141695"/>
            </a:xfrm>
            <a:custGeom>
              <a:avLst/>
              <a:gdLst>
                <a:gd name="connsiteX0" fmla="*/ 85467 w 111824"/>
                <a:gd name="connsiteY0" fmla="*/ 73870 h 141695"/>
                <a:gd name="connsiteX1" fmla="*/ 110700 w 111824"/>
                <a:gd name="connsiteY1" fmla="*/ 39711 h 141695"/>
                <a:gd name="connsiteX2" fmla="*/ 64593 w 111824"/>
                <a:gd name="connsiteY2" fmla="*/ 0 h 141695"/>
                <a:gd name="connsiteX3" fmla="*/ 28677 w 111824"/>
                <a:gd name="connsiteY3" fmla="*/ 0 h 141695"/>
                <a:gd name="connsiteX4" fmla="*/ 281 w 111824"/>
                <a:gd name="connsiteY4" fmla="*/ 0 h 141695"/>
                <a:gd name="connsiteX5" fmla="*/ 0 w 111824"/>
                <a:gd name="connsiteY5" fmla="*/ 0 h 141695"/>
                <a:gd name="connsiteX6" fmla="*/ 0 w 111824"/>
                <a:gd name="connsiteY6" fmla="*/ 141696 h 141695"/>
                <a:gd name="connsiteX7" fmla="*/ 28677 w 111824"/>
                <a:gd name="connsiteY7" fmla="*/ 141696 h 141695"/>
                <a:gd name="connsiteX8" fmla="*/ 28677 w 111824"/>
                <a:gd name="connsiteY8" fmla="*/ 85819 h 141695"/>
                <a:gd name="connsiteX9" fmla="*/ 52995 w 111824"/>
                <a:gd name="connsiteY9" fmla="*/ 85819 h 141695"/>
                <a:gd name="connsiteX10" fmla="*/ 78228 w 111824"/>
                <a:gd name="connsiteY10" fmla="*/ 103531 h 141695"/>
                <a:gd name="connsiteX11" fmla="*/ 83007 w 111824"/>
                <a:gd name="connsiteY11" fmla="*/ 141626 h 141695"/>
                <a:gd name="connsiteX12" fmla="*/ 111825 w 111824"/>
                <a:gd name="connsiteY12" fmla="*/ 141626 h 141695"/>
                <a:gd name="connsiteX13" fmla="*/ 106764 w 111824"/>
                <a:gd name="connsiteY13" fmla="*/ 104374 h 141695"/>
                <a:gd name="connsiteX14" fmla="*/ 85467 w 111824"/>
                <a:gd name="connsiteY14" fmla="*/ 73870 h 141695"/>
                <a:gd name="connsiteX15" fmla="*/ 28677 w 111824"/>
                <a:gd name="connsiteY15" fmla="*/ 63257 h 141695"/>
                <a:gd name="connsiteX16" fmla="*/ 28677 w 111824"/>
                <a:gd name="connsiteY16" fmla="*/ 24600 h 141695"/>
                <a:gd name="connsiteX17" fmla="*/ 63187 w 111824"/>
                <a:gd name="connsiteY17" fmla="*/ 24600 h 141695"/>
                <a:gd name="connsiteX18" fmla="*/ 82656 w 111824"/>
                <a:gd name="connsiteY18" fmla="*/ 43929 h 141695"/>
                <a:gd name="connsiteX19" fmla="*/ 64101 w 111824"/>
                <a:gd name="connsiteY19" fmla="*/ 63187 h 141695"/>
                <a:gd name="connsiteX20" fmla="*/ 28677 w 111824"/>
                <a:gd name="connsiteY20" fmla="*/ 63187 h 14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1824" h="141695">
                  <a:moveTo>
                    <a:pt x="85467" y="73870"/>
                  </a:moveTo>
                  <a:cubicBezTo>
                    <a:pt x="97627" y="70215"/>
                    <a:pt x="110700" y="59321"/>
                    <a:pt x="110700" y="39711"/>
                  </a:cubicBezTo>
                  <a:cubicBezTo>
                    <a:pt x="110700" y="14479"/>
                    <a:pt x="93621" y="0"/>
                    <a:pt x="64593" y="0"/>
                  </a:cubicBezTo>
                  <a:lnTo>
                    <a:pt x="28677" y="0"/>
                  </a:lnTo>
                  <a:lnTo>
                    <a:pt x="281" y="0"/>
                  </a:lnTo>
                  <a:lnTo>
                    <a:pt x="0" y="0"/>
                  </a:lnTo>
                  <a:lnTo>
                    <a:pt x="0" y="141696"/>
                  </a:lnTo>
                  <a:lnTo>
                    <a:pt x="28677" y="141696"/>
                  </a:lnTo>
                  <a:lnTo>
                    <a:pt x="28677" y="85819"/>
                  </a:lnTo>
                  <a:lnTo>
                    <a:pt x="52995" y="85819"/>
                  </a:lnTo>
                  <a:cubicBezTo>
                    <a:pt x="67755" y="85819"/>
                    <a:pt x="75768" y="93480"/>
                    <a:pt x="78228" y="103531"/>
                  </a:cubicBezTo>
                  <a:cubicBezTo>
                    <a:pt x="80829" y="114706"/>
                    <a:pt x="80196" y="131294"/>
                    <a:pt x="83007" y="141626"/>
                  </a:cubicBezTo>
                  <a:lnTo>
                    <a:pt x="111825" y="141626"/>
                  </a:lnTo>
                  <a:cubicBezTo>
                    <a:pt x="109083" y="130731"/>
                    <a:pt x="107326" y="115971"/>
                    <a:pt x="106764" y="104374"/>
                  </a:cubicBezTo>
                  <a:cubicBezTo>
                    <a:pt x="105710" y="85327"/>
                    <a:pt x="95589" y="77666"/>
                    <a:pt x="85467" y="73870"/>
                  </a:cubicBezTo>
                  <a:moveTo>
                    <a:pt x="28677" y="63257"/>
                  </a:moveTo>
                  <a:lnTo>
                    <a:pt x="28677" y="24600"/>
                  </a:lnTo>
                  <a:lnTo>
                    <a:pt x="63187" y="24600"/>
                  </a:lnTo>
                  <a:cubicBezTo>
                    <a:pt x="74854" y="24600"/>
                    <a:pt x="82656" y="32823"/>
                    <a:pt x="82656" y="43929"/>
                  </a:cubicBezTo>
                  <a:cubicBezTo>
                    <a:pt x="82656" y="51801"/>
                    <a:pt x="75768" y="63187"/>
                    <a:pt x="64101" y="63187"/>
                  </a:cubicBezTo>
                  <a:lnTo>
                    <a:pt x="28677" y="63187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4471A2B8-ECBF-48B7-9DA5-B44C312EEA03}"/>
                </a:ext>
              </a:extLst>
            </p:cNvPr>
            <p:cNvSpPr/>
            <p:nvPr/>
          </p:nvSpPr>
          <p:spPr>
            <a:xfrm>
              <a:off x="4684246" y="4972146"/>
              <a:ext cx="28465" cy="141625"/>
            </a:xfrm>
            <a:custGeom>
              <a:avLst/>
              <a:gdLst>
                <a:gd name="connsiteX0" fmla="*/ 0 w 28465"/>
                <a:gd name="connsiteY0" fmla="*/ 0 h 141625"/>
                <a:gd name="connsiteX1" fmla="*/ 28466 w 28465"/>
                <a:gd name="connsiteY1" fmla="*/ 0 h 141625"/>
                <a:gd name="connsiteX2" fmla="*/ 28466 w 28465"/>
                <a:gd name="connsiteY2" fmla="*/ 141626 h 141625"/>
                <a:gd name="connsiteX3" fmla="*/ 0 w 28465"/>
                <a:gd name="connsiteY3" fmla="*/ 141626 h 14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65" h="141625">
                  <a:moveTo>
                    <a:pt x="0" y="0"/>
                  </a:moveTo>
                  <a:lnTo>
                    <a:pt x="28466" y="0"/>
                  </a:lnTo>
                  <a:lnTo>
                    <a:pt x="28466" y="141626"/>
                  </a:lnTo>
                  <a:lnTo>
                    <a:pt x="0" y="141626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B671F280-CC2B-460A-8802-6622165AC94C}"/>
                </a:ext>
              </a:extLst>
            </p:cNvPr>
            <p:cNvSpPr/>
            <p:nvPr/>
          </p:nvSpPr>
          <p:spPr>
            <a:xfrm>
              <a:off x="4458769" y="4972146"/>
              <a:ext cx="98329" cy="141625"/>
            </a:xfrm>
            <a:custGeom>
              <a:avLst/>
              <a:gdLst>
                <a:gd name="connsiteX0" fmla="*/ 34651 w 98329"/>
                <a:gd name="connsiteY0" fmla="*/ 141626 h 141625"/>
                <a:gd name="connsiteX1" fmla="*/ 63679 w 98329"/>
                <a:gd name="connsiteY1" fmla="*/ 141626 h 141625"/>
                <a:gd name="connsiteX2" fmla="*/ 63679 w 98329"/>
                <a:gd name="connsiteY2" fmla="*/ 24600 h 141625"/>
                <a:gd name="connsiteX3" fmla="*/ 98330 w 98329"/>
                <a:gd name="connsiteY3" fmla="*/ 24600 h 141625"/>
                <a:gd name="connsiteX4" fmla="*/ 98330 w 98329"/>
                <a:gd name="connsiteY4" fmla="*/ 0 h 141625"/>
                <a:gd name="connsiteX5" fmla="*/ 63679 w 98329"/>
                <a:gd name="connsiteY5" fmla="*/ 0 h 141625"/>
                <a:gd name="connsiteX6" fmla="*/ 34651 w 98329"/>
                <a:gd name="connsiteY6" fmla="*/ 0 h 141625"/>
                <a:gd name="connsiteX7" fmla="*/ 0 w 98329"/>
                <a:gd name="connsiteY7" fmla="*/ 0 h 141625"/>
                <a:gd name="connsiteX8" fmla="*/ 0 w 98329"/>
                <a:gd name="connsiteY8" fmla="*/ 24600 h 141625"/>
                <a:gd name="connsiteX9" fmla="*/ 34651 w 98329"/>
                <a:gd name="connsiteY9" fmla="*/ 24600 h 14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329" h="141625">
                  <a:moveTo>
                    <a:pt x="34651" y="141626"/>
                  </a:moveTo>
                  <a:lnTo>
                    <a:pt x="63679" y="141626"/>
                  </a:lnTo>
                  <a:lnTo>
                    <a:pt x="63679" y="24600"/>
                  </a:lnTo>
                  <a:lnTo>
                    <a:pt x="98330" y="24600"/>
                  </a:lnTo>
                  <a:lnTo>
                    <a:pt x="98330" y="0"/>
                  </a:lnTo>
                  <a:lnTo>
                    <a:pt x="63679" y="0"/>
                  </a:lnTo>
                  <a:lnTo>
                    <a:pt x="34651" y="0"/>
                  </a:lnTo>
                  <a:lnTo>
                    <a:pt x="0" y="0"/>
                  </a:lnTo>
                  <a:lnTo>
                    <a:pt x="0" y="24600"/>
                  </a:lnTo>
                  <a:lnTo>
                    <a:pt x="34651" y="24600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17E189B1-4472-432E-8784-E3294D728BEC}"/>
                </a:ext>
              </a:extLst>
            </p:cNvPr>
            <p:cNvSpPr/>
            <p:nvPr/>
          </p:nvSpPr>
          <p:spPr>
            <a:xfrm>
              <a:off x="5039821" y="4969265"/>
              <a:ext cx="132910" cy="145702"/>
            </a:xfrm>
            <a:custGeom>
              <a:avLst/>
              <a:gdLst>
                <a:gd name="connsiteX0" fmla="*/ 66490 w 132910"/>
                <a:gd name="connsiteY0" fmla="*/ 0 h 145702"/>
                <a:gd name="connsiteX1" fmla="*/ 132910 w 132910"/>
                <a:gd name="connsiteY1" fmla="*/ 72886 h 145702"/>
                <a:gd name="connsiteX2" fmla="*/ 66490 w 132910"/>
                <a:gd name="connsiteY2" fmla="*/ 145702 h 145702"/>
                <a:gd name="connsiteX3" fmla="*/ 0 w 132910"/>
                <a:gd name="connsiteY3" fmla="*/ 72886 h 145702"/>
                <a:gd name="connsiteX4" fmla="*/ 66490 w 132910"/>
                <a:gd name="connsiteY4" fmla="*/ 0 h 145702"/>
                <a:gd name="connsiteX5" fmla="*/ 66490 w 132910"/>
                <a:gd name="connsiteY5" fmla="*/ 121243 h 145702"/>
                <a:gd name="connsiteX6" fmla="*/ 104023 w 132910"/>
                <a:gd name="connsiteY6" fmla="*/ 72886 h 145702"/>
                <a:gd name="connsiteX7" fmla="*/ 66490 w 132910"/>
                <a:gd name="connsiteY7" fmla="*/ 24459 h 145702"/>
                <a:gd name="connsiteX8" fmla="*/ 28888 w 132910"/>
                <a:gd name="connsiteY8" fmla="*/ 72886 h 145702"/>
                <a:gd name="connsiteX9" fmla="*/ 66490 w 132910"/>
                <a:gd name="connsiteY9" fmla="*/ 121243 h 145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910" h="145702">
                  <a:moveTo>
                    <a:pt x="66490" y="0"/>
                  </a:moveTo>
                  <a:cubicBezTo>
                    <a:pt x="84765" y="0"/>
                    <a:pt x="132910" y="7872"/>
                    <a:pt x="132910" y="72886"/>
                  </a:cubicBezTo>
                  <a:cubicBezTo>
                    <a:pt x="132910" y="137830"/>
                    <a:pt x="84765" y="145702"/>
                    <a:pt x="66490" y="145702"/>
                  </a:cubicBezTo>
                  <a:cubicBezTo>
                    <a:pt x="48146" y="145702"/>
                    <a:pt x="0" y="137760"/>
                    <a:pt x="0" y="72886"/>
                  </a:cubicBezTo>
                  <a:cubicBezTo>
                    <a:pt x="0" y="7942"/>
                    <a:pt x="48146" y="0"/>
                    <a:pt x="66490" y="0"/>
                  </a:cubicBezTo>
                  <a:moveTo>
                    <a:pt x="66490" y="121243"/>
                  </a:moveTo>
                  <a:cubicBezTo>
                    <a:pt x="82024" y="121243"/>
                    <a:pt x="104023" y="111614"/>
                    <a:pt x="104023" y="72886"/>
                  </a:cubicBezTo>
                  <a:cubicBezTo>
                    <a:pt x="104023" y="34089"/>
                    <a:pt x="82024" y="24459"/>
                    <a:pt x="66490" y="24459"/>
                  </a:cubicBezTo>
                  <a:cubicBezTo>
                    <a:pt x="50817" y="24459"/>
                    <a:pt x="28888" y="34089"/>
                    <a:pt x="28888" y="72886"/>
                  </a:cubicBezTo>
                  <a:cubicBezTo>
                    <a:pt x="28888" y="111614"/>
                    <a:pt x="50817" y="121243"/>
                    <a:pt x="66490" y="121243"/>
                  </a:cubicBezTo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CD09EC22-3B80-415F-B073-C9DEA0DF345F}"/>
                </a:ext>
              </a:extLst>
            </p:cNvPr>
            <p:cNvSpPr/>
            <p:nvPr/>
          </p:nvSpPr>
          <p:spPr>
            <a:xfrm>
              <a:off x="5413741" y="4969265"/>
              <a:ext cx="132910" cy="145702"/>
            </a:xfrm>
            <a:custGeom>
              <a:avLst/>
              <a:gdLst>
                <a:gd name="connsiteX0" fmla="*/ 66490 w 132910"/>
                <a:gd name="connsiteY0" fmla="*/ 0 h 145702"/>
                <a:gd name="connsiteX1" fmla="*/ 132910 w 132910"/>
                <a:gd name="connsiteY1" fmla="*/ 72886 h 145702"/>
                <a:gd name="connsiteX2" fmla="*/ 66490 w 132910"/>
                <a:gd name="connsiteY2" fmla="*/ 145702 h 145702"/>
                <a:gd name="connsiteX3" fmla="*/ 0 w 132910"/>
                <a:gd name="connsiteY3" fmla="*/ 72886 h 145702"/>
                <a:gd name="connsiteX4" fmla="*/ 66490 w 132910"/>
                <a:gd name="connsiteY4" fmla="*/ 0 h 145702"/>
                <a:gd name="connsiteX5" fmla="*/ 66490 w 132910"/>
                <a:gd name="connsiteY5" fmla="*/ 121243 h 145702"/>
                <a:gd name="connsiteX6" fmla="*/ 104093 w 132910"/>
                <a:gd name="connsiteY6" fmla="*/ 72886 h 145702"/>
                <a:gd name="connsiteX7" fmla="*/ 66490 w 132910"/>
                <a:gd name="connsiteY7" fmla="*/ 24459 h 145702"/>
                <a:gd name="connsiteX8" fmla="*/ 28887 w 132910"/>
                <a:gd name="connsiteY8" fmla="*/ 72886 h 145702"/>
                <a:gd name="connsiteX9" fmla="*/ 66490 w 132910"/>
                <a:gd name="connsiteY9" fmla="*/ 121243 h 145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910" h="145702">
                  <a:moveTo>
                    <a:pt x="66490" y="0"/>
                  </a:moveTo>
                  <a:cubicBezTo>
                    <a:pt x="84765" y="0"/>
                    <a:pt x="132910" y="7872"/>
                    <a:pt x="132910" y="72886"/>
                  </a:cubicBezTo>
                  <a:cubicBezTo>
                    <a:pt x="132910" y="137830"/>
                    <a:pt x="84765" y="145702"/>
                    <a:pt x="66490" y="145702"/>
                  </a:cubicBezTo>
                  <a:cubicBezTo>
                    <a:pt x="48146" y="145702"/>
                    <a:pt x="0" y="137760"/>
                    <a:pt x="0" y="72886"/>
                  </a:cubicBezTo>
                  <a:cubicBezTo>
                    <a:pt x="0" y="7942"/>
                    <a:pt x="48216" y="0"/>
                    <a:pt x="66490" y="0"/>
                  </a:cubicBezTo>
                  <a:moveTo>
                    <a:pt x="66490" y="121243"/>
                  </a:moveTo>
                  <a:cubicBezTo>
                    <a:pt x="82023" y="121243"/>
                    <a:pt x="104093" y="111614"/>
                    <a:pt x="104093" y="72886"/>
                  </a:cubicBezTo>
                  <a:cubicBezTo>
                    <a:pt x="104093" y="34089"/>
                    <a:pt x="82023" y="24459"/>
                    <a:pt x="66490" y="24459"/>
                  </a:cubicBezTo>
                  <a:cubicBezTo>
                    <a:pt x="50816" y="24459"/>
                    <a:pt x="28887" y="34089"/>
                    <a:pt x="28887" y="72886"/>
                  </a:cubicBezTo>
                  <a:cubicBezTo>
                    <a:pt x="28887" y="111614"/>
                    <a:pt x="50816" y="121243"/>
                    <a:pt x="66490" y="121243"/>
                  </a:cubicBezTo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9462A6B1-9607-4A39-BD2B-34772037C54A}"/>
                </a:ext>
              </a:extLst>
            </p:cNvPr>
            <p:cNvSpPr/>
            <p:nvPr/>
          </p:nvSpPr>
          <p:spPr>
            <a:xfrm>
              <a:off x="5919869" y="4969265"/>
              <a:ext cx="132980" cy="145702"/>
            </a:xfrm>
            <a:custGeom>
              <a:avLst/>
              <a:gdLst>
                <a:gd name="connsiteX0" fmla="*/ 66490 w 132980"/>
                <a:gd name="connsiteY0" fmla="*/ 0 h 145702"/>
                <a:gd name="connsiteX1" fmla="*/ 132981 w 132980"/>
                <a:gd name="connsiteY1" fmla="*/ 72886 h 145702"/>
                <a:gd name="connsiteX2" fmla="*/ 66490 w 132980"/>
                <a:gd name="connsiteY2" fmla="*/ 145702 h 145702"/>
                <a:gd name="connsiteX3" fmla="*/ 0 w 132980"/>
                <a:gd name="connsiteY3" fmla="*/ 72886 h 145702"/>
                <a:gd name="connsiteX4" fmla="*/ 66490 w 132980"/>
                <a:gd name="connsiteY4" fmla="*/ 0 h 145702"/>
                <a:gd name="connsiteX5" fmla="*/ 66490 w 132980"/>
                <a:gd name="connsiteY5" fmla="*/ 121243 h 145702"/>
                <a:gd name="connsiteX6" fmla="*/ 104023 w 132980"/>
                <a:gd name="connsiteY6" fmla="*/ 72886 h 145702"/>
                <a:gd name="connsiteX7" fmla="*/ 66490 w 132980"/>
                <a:gd name="connsiteY7" fmla="*/ 24459 h 145702"/>
                <a:gd name="connsiteX8" fmla="*/ 28888 w 132980"/>
                <a:gd name="connsiteY8" fmla="*/ 72886 h 145702"/>
                <a:gd name="connsiteX9" fmla="*/ 66490 w 132980"/>
                <a:gd name="connsiteY9" fmla="*/ 121243 h 145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980" h="145702">
                  <a:moveTo>
                    <a:pt x="66490" y="0"/>
                  </a:moveTo>
                  <a:cubicBezTo>
                    <a:pt x="84765" y="0"/>
                    <a:pt x="132981" y="7872"/>
                    <a:pt x="132981" y="72886"/>
                  </a:cubicBezTo>
                  <a:cubicBezTo>
                    <a:pt x="132981" y="137830"/>
                    <a:pt x="84765" y="145702"/>
                    <a:pt x="66490" y="145702"/>
                  </a:cubicBezTo>
                  <a:cubicBezTo>
                    <a:pt x="48146" y="145702"/>
                    <a:pt x="0" y="137760"/>
                    <a:pt x="0" y="72886"/>
                  </a:cubicBezTo>
                  <a:cubicBezTo>
                    <a:pt x="0" y="7942"/>
                    <a:pt x="48146" y="0"/>
                    <a:pt x="66490" y="0"/>
                  </a:cubicBezTo>
                  <a:moveTo>
                    <a:pt x="66490" y="121243"/>
                  </a:moveTo>
                  <a:cubicBezTo>
                    <a:pt x="82094" y="121243"/>
                    <a:pt x="104023" y="111614"/>
                    <a:pt x="104023" y="72886"/>
                  </a:cubicBezTo>
                  <a:cubicBezTo>
                    <a:pt x="104023" y="34089"/>
                    <a:pt x="82024" y="24459"/>
                    <a:pt x="66490" y="24459"/>
                  </a:cubicBezTo>
                  <a:cubicBezTo>
                    <a:pt x="50887" y="24459"/>
                    <a:pt x="28888" y="34089"/>
                    <a:pt x="28888" y="72886"/>
                  </a:cubicBezTo>
                  <a:cubicBezTo>
                    <a:pt x="28888" y="111614"/>
                    <a:pt x="50817" y="121243"/>
                    <a:pt x="66490" y="121243"/>
                  </a:cubicBezTo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2AC49D4A-EAB6-4C06-BF1B-ED0858CDF4E4}"/>
                </a:ext>
              </a:extLst>
            </p:cNvPr>
            <p:cNvSpPr/>
            <p:nvPr/>
          </p:nvSpPr>
          <p:spPr>
            <a:xfrm>
              <a:off x="5302338" y="4973552"/>
              <a:ext cx="106201" cy="140290"/>
            </a:xfrm>
            <a:custGeom>
              <a:avLst/>
              <a:gdLst>
                <a:gd name="connsiteX0" fmla="*/ 28887 w 106201"/>
                <a:gd name="connsiteY0" fmla="*/ 140290 h 140290"/>
                <a:gd name="connsiteX1" fmla="*/ 0 w 106201"/>
                <a:gd name="connsiteY1" fmla="*/ 140290 h 140290"/>
                <a:gd name="connsiteX2" fmla="*/ 0 w 106201"/>
                <a:gd name="connsiteY2" fmla="*/ 0 h 140290"/>
                <a:gd name="connsiteX3" fmla="*/ 63187 w 106201"/>
                <a:gd name="connsiteY3" fmla="*/ 0 h 140290"/>
                <a:gd name="connsiteX4" fmla="*/ 106202 w 106201"/>
                <a:gd name="connsiteY4" fmla="*/ 44913 h 140290"/>
                <a:gd name="connsiteX5" fmla="*/ 62062 w 106201"/>
                <a:gd name="connsiteY5" fmla="*/ 89685 h 140290"/>
                <a:gd name="connsiteX6" fmla="*/ 28887 w 106201"/>
                <a:gd name="connsiteY6" fmla="*/ 89685 h 140290"/>
                <a:gd name="connsiteX7" fmla="*/ 28887 w 106201"/>
                <a:gd name="connsiteY7" fmla="*/ 140290 h 140290"/>
                <a:gd name="connsiteX8" fmla="*/ 55737 w 106201"/>
                <a:gd name="connsiteY8" fmla="*/ 65436 h 140290"/>
                <a:gd name="connsiteX9" fmla="*/ 77314 w 106201"/>
                <a:gd name="connsiteY9" fmla="*/ 43577 h 140290"/>
                <a:gd name="connsiteX10" fmla="*/ 51801 w 106201"/>
                <a:gd name="connsiteY10" fmla="*/ 24249 h 140290"/>
                <a:gd name="connsiteX11" fmla="*/ 28887 w 106201"/>
                <a:gd name="connsiteY11" fmla="*/ 24249 h 140290"/>
                <a:gd name="connsiteX12" fmla="*/ 28887 w 106201"/>
                <a:gd name="connsiteY12" fmla="*/ 65506 h 140290"/>
                <a:gd name="connsiteX13" fmla="*/ 55737 w 106201"/>
                <a:gd name="connsiteY13" fmla="*/ 65506 h 140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201" h="140290">
                  <a:moveTo>
                    <a:pt x="28887" y="140290"/>
                  </a:moveTo>
                  <a:lnTo>
                    <a:pt x="0" y="140290"/>
                  </a:lnTo>
                  <a:lnTo>
                    <a:pt x="0" y="0"/>
                  </a:lnTo>
                  <a:lnTo>
                    <a:pt x="63187" y="0"/>
                  </a:lnTo>
                  <a:cubicBezTo>
                    <a:pt x="89966" y="0"/>
                    <a:pt x="106202" y="17431"/>
                    <a:pt x="106202" y="44913"/>
                  </a:cubicBezTo>
                  <a:cubicBezTo>
                    <a:pt x="106202" y="57564"/>
                    <a:pt x="99314" y="89685"/>
                    <a:pt x="62062" y="89685"/>
                  </a:cubicBezTo>
                  <a:lnTo>
                    <a:pt x="28887" y="89685"/>
                  </a:lnTo>
                  <a:lnTo>
                    <a:pt x="28887" y="140290"/>
                  </a:lnTo>
                  <a:moveTo>
                    <a:pt x="55737" y="65436"/>
                  </a:moveTo>
                  <a:cubicBezTo>
                    <a:pt x="77314" y="65436"/>
                    <a:pt x="77314" y="49833"/>
                    <a:pt x="77314" y="43577"/>
                  </a:cubicBezTo>
                  <a:cubicBezTo>
                    <a:pt x="77314" y="29871"/>
                    <a:pt x="69794" y="24249"/>
                    <a:pt x="51801" y="24249"/>
                  </a:cubicBezTo>
                  <a:lnTo>
                    <a:pt x="28887" y="24249"/>
                  </a:lnTo>
                  <a:lnTo>
                    <a:pt x="28887" y="65506"/>
                  </a:lnTo>
                  <a:lnTo>
                    <a:pt x="55737" y="65506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56A001B4-CBE8-48F7-AE09-8F9056C3B5BB}"/>
                </a:ext>
              </a:extLst>
            </p:cNvPr>
            <p:cNvSpPr/>
            <p:nvPr/>
          </p:nvSpPr>
          <p:spPr>
            <a:xfrm>
              <a:off x="5669370" y="4972919"/>
              <a:ext cx="131434" cy="140360"/>
            </a:xfrm>
            <a:custGeom>
              <a:avLst/>
              <a:gdLst>
                <a:gd name="connsiteX0" fmla="*/ 30363 w 131434"/>
                <a:gd name="connsiteY0" fmla="*/ 140361 h 140360"/>
                <a:gd name="connsiteX1" fmla="*/ 0 w 131434"/>
                <a:gd name="connsiteY1" fmla="*/ 140361 h 140360"/>
                <a:gd name="connsiteX2" fmla="*/ 49270 w 131434"/>
                <a:gd name="connsiteY2" fmla="*/ 0 h 140360"/>
                <a:gd name="connsiteX3" fmla="*/ 82656 w 131434"/>
                <a:gd name="connsiteY3" fmla="*/ 0 h 140360"/>
                <a:gd name="connsiteX4" fmla="*/ 131434 w 131434"/>
                <a:gd name="connsiteY4" fmla="*/ 140361 h 140360"/>
                <a:gd name="connsiteX5" fmla="*/ 100016 w 131434"/>
                <a:gd name="connsiteY5" fmla="*/ 140361 h 140360"/>
                <a:gd name="connsiteX6" fmla="*/ 91161 w 131434"/>
                <a:gd name="connsiteY6" fmla="*/ 111403 h 140360"/>
                <a:gd name="connsiteX7" fmla="*/ 40063 w 131434"/>
                <a:gd name="connsiteY7" fmla="*/ 111403 h 140360"/>
                <a:gd name="connsiteX8" fmla="*/ 30363 w 131434"/>
                <a:gd name="connsiteY8" fmla="*/ 140361 h 140360"/>
                <a:gd name="connsiteX9" fmla="*/ 47724 w 131434"/>
                <a:gd name="connsiteY9" fmla="*/ 87225 h 140360"/>
                <a:gd name="connsiteX10" fmla="*/ 83007 w 131434"/>
                <a:gd name="connsiteY10" fmla="*/ 87225 h 140360"/>
                <a:gd name="connsiteX11" fmla="*/ 65858 w 131434"/>
                <a:gd name="connsiteY11" fmla="*/ 31629 h 140360"/>
                <a:gd name="connsiteX12" fmla="*/ 65436 w 131434"/>
                <a:gd name="connsiteY12" fmla="*/ 31629 h 140360"/>
                <a:gd name="connsiteX13" fmla="*/ 47724 w 131434"/>
                <a:gd name="connsiteY13" fmla="*/ 87225 h 14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434" h="140360">
                  <a:moveTo>
                    <a:pt x="30363" y="140361"/>
                  </a:moveTo>
                  <a:lnTo>
                    <a:pt x="0" y="140361"/>
                  </a:lnTo>
                  <a:lnTo>
                    <a:pt x="49270" y="0"/>
                  </a:lnTo>
                  <a:lnTo>
                    <a:pt x="82656" y="0"/>
                  </a:lnTo>
                  <a:lnTo>
                    <a:pt x="131434" y="140361"/>
                  </a:lnTo>
                  <a:lnTo>
                    <a:pt x="100016" y="140361"/>
                  </a:lnTo>
                  <a:lnTo>
                    <a:pt x="91161" y="111403"/>
                  </a:lnTo>
                  <a:lnTo>
                    <a:pt x="40063" y="111403"/>
                  </a:lnTo>
                  <a:lnTo>
                    <a:pt x="30363" y="140361"/>
                  </a:lnTo>
                  <a:close/>
                  <a:moveTo>
                    <a:pt x="47724" y="87225"/>
                  </a:moveTo>
                  <a:lnTo>
                    <a:pt x="83007" y="87225"/>
                  </a:lnTo>
                  <a:lnTo>
                    <a:pt x="65858" y="31629"/>
                  </a:lnTo>
                  <a:lnTo>
                    <a:pt x="65436" y="31629"/>
                  </a:lnTo>
                  <a:lnTo>
                    <a:pt x="47724" y="87225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AC4F08B3-89C6-4A54-B778-3177AECDB286}"/>
                </a:ext>
              </a:extLst>
            </p:cNvPr>
            <p:cNvSpPr/>
            <p:nvPr/>
          </p:nvSpPr>
          <p:spPr>
            <a:xfrm>
              <a:off x="6061705" y="4973482"/>
              <a:ext cx="112738" cy="140360"/>
            </a:xfrm>
            <a:custGeom>
              <a:avLst/>
              <a:gdLst>
                <a:gd name="connsiteX0" fmla="*/ 85748 w 112738"/>
                <a:gd name="connsiteY0" fmla="*/ 0 h 140360"/>
                <a:gd name="connsiteX1" fmla="*/ 112738 w 112738"/>
                <a:gd name="connsiteY1" fmla="*/ 0 h 140360"/>
                <a:gd name="connsiteX2" fmla="*/ 112738 w 112738"/>
                <a:gd name="connsiteY2" fmla="*/ 140361 h 140360"/>
                <a:gd name="connsiteX3" fmla="*/ 83780 w 112738"/>
                <a:gd name="connsiteY3" fmla="*/ 140361 h 140360"/>
                <a:gd name="connsiteX4" fmla="*/ 27271 w 112738"/>
                <a:gd name="connsiteY4" fmla="*/ 40274 h 140360"/>
                <a:gd name="connsiteX5" fmla="*/ 26919 w 112738"/>
                <a:gd name="connsiteY5" fmla="*/ 40274 h 140360"/>
                <a:gd name="connsiteX6" fmla="*/ 26919 w 112738"/>
                <a:gd name="connsiteY6" fmla="*/ 140361 h 140360"/>
                <a:gd name="connsiteX7" fmla="*/ 0 w 112738"/>
                <a:gd name="connsiteY7" fmla="*/ 140361 h 140360"/>
                <a:gd name="connsiteX8" fmla="*/ 0 w 112738"/>
                <a:gd name="connsiteY8" fmla="*/ 0 h 140360"/>
                <a:gd name="connsiteX9" fmla="*/ 30363 w 112738"/>
                <a:gd name="connsiteY9" fmla="*/ 0 h 140360"/>
                <a:gd name="connsiteX10" fmla="*/ 85327 w 112738"/>
                <a:gd name="connsiteY10" fmla="*/ 97767 h 140360"/>
                <a:gd name="connsiteX11" fmla="*/ 85748 w 112738"/>
                <a:gd name="connsiteY11" fmla="*/ 97767 h 14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738" h="140360">
                  <a:moveTo>
                    <a:pt x="85748" y="0"/>
                  </a:moveTo>
                  <a:lnTo>
                    <a:pt x="112738" y="0"/>
                  </a:lnTo>
                  <a:lnTo>
                    <a:pt x="112738" y="140361"/>
                  </a:lnTo>
                  <a:lnTo>
                    <a:pt x="83780" y="140361"/>
                  </a:lnTo>
                  <a:lnTo>
                    <a:pt x="27271" y="40274"/>
                  </a:lnTo>
                  <a:lnTo>
                    <a:pt x="26919" y="40274"/>
                  </a:lnTo>
                  <a:lnTo>
                    <a:pt x="26919" y="140361"/>
                  </a:lnTo>
                  <a:lnTo>
                    <a:pt x="0" y="140361"/>
                  </a:lnTo>
                  <a:lnTo>
                    <a:pt x="0" y="0"/>
                  </a:lnTo>
                  <a:lnTo>
                    <a:pt x="30363" y="0"/>
                  </a:lnTo>
                  <a:lnTo>
                    <a:pt x="85327" y="97767"/>
                  </a:lnTo>
                  <a:lnTo>
                    <a:pt x="85748" y="97767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264" name="Title Underline with 0.1pt Outline">
            <a:extLst>
              <a:ext uri="{FF2B5EF4-FFF2-40B4-BE49-F238E27FC236}">
                <a16:creationId xmlns:a16="http://schemas.microsoft.com/office/drawing/2014/main" id="{B5B143B9-8EE9-4ED0-8A65-B3A528FE87BA}"/>
              </a:ext>
            </a:extLst>
          </p:cNvPr>
          <p:cNvSpPr/>
          <p:nvPr/>
        </p:nvSpPr>
        <p:spPr>
          <a:xfrm>
            <a:off x="1393200" y="3506400"/>
            <a:ext cx="6354000" cy="18000"/>
          </a:xfrm>
          <a:prstGeom prst="rect">
            <a:avLst/>
          </a:prstGeom>
          <a:solidFill>
            <a:srgbClr val="E60012"/>
          </a:solidFill>
          <a:ln w="127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9" name="ME Logo with 0.1pt Outline">
            <a:extLst>
              <a:ext uri="{FF2B5EF4-FFF2-40B4-BE49-F238E27FC236}">
                <a16:creationId xmlns:a16="http://schemas.microsoft.com/office/drawing/2014/main" id="{0CB5ED83-A9CD-4062-A3EE-6E18955BA0A9}"/>
              </a:ext>
            </a:extLst>
          </p:cNvPr>
          <p:cNvGrpSpPr/>
          <p:nvPr/>
        </p:nvGrpSpPr>
        <p:grpSpPr>
          <a:xfrm>
            <a:off x="7934730" y="127323"/>
            <a:ext cx="1033210" cy="431118"/>
            <a:chOff x="7934730" y="127323"/>
            <a:chExt cx="1033210" cy="431118"/>
          </a:xfrm>
        </p:grpSpPr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9EF22BA3-48D7-45C2-B00A-33F815F3E476}"/>
                </a:ext>
              </a:extLst>
            </p:cNvPr>
            <p:cNvGrpSpPr/>
            <p:nvPr userDrawn="1"/>
          </p:nvGrpSpPr>
          <p:grpSpPr>
            <a:xfrm>
              <a:off x="7935482" y="465257"/>
              <a:ext cx="1032458" cy="93184"/>
              <a:chOff x="6732779" y="465257"/>
              <a:chExt cx="1032458" cy="93184"/>
            </a:xfrm>
          </p:grpSpPr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BDD37821-A41F-4928-BBB3-57582D9DD9F6}"/>
                  </a:ext>
                </a:extLst>
              </p:cNvPr>
              <p:cNvSpPr/>
              <p:nvPr/>
            </p:nvSpPr>
            <p:spPr>
              <a:xfrm>
                <a:off x="6863311" y="495192"/>
                <a:ext cx="54785" cy="47186"/>
              </a:xfrm>
              <a:custGeom>
                <a:avLst/>
                <a:gdLst>
                  <a:gd name="connsiteX0" fmla="*/ 34693 w 54785"/>
                  <a:gd name="connsiteY0" fmla="*/ 15339 h 47186"/>
                  <a:gd name="connsiteX1" fmla="*/ 27228 w 54785"/>
                  <a:gd name="connsiteY1" fmla="*/ 25292 h 47186"/>
                  <a:gd name="connsiteX2" fmla="*/ 17535 w 54785"/>
                  <a:gd name="connsiteY2" fmla="*/ 33649 h 47186"/>
                  <a:gd name="connsiteX3" fmla="*/ 16049 w 54785"/>
                  <a:gd name="connsiteY3" fmla="*/ 31049 h 47186"/>
                  <a:gd name="connsiteX4" fmla="*/ 20692 w 54785"/>
                  <a:gd name="connsiteY4" fmla="*/ 17604 h 47186"/>
                  <a:gd name="connsiteX5" fmla="*/ 31165 w 54785"/>
                  <a:gd name="connsiteY5" fmla="*/ 9322 h 47186"/>
                  <a:gd name="connsiteX6" fmla="*/ 35993 w 54785"/>
                  <a:gd name="connsiteY6" fmla="*/ 10789 h 47186"/>
                  <a:gd name="connsiteX7" fmla="*/ 34693 w 54785"/>
                  <a:gd name="connsiteY7" fmla="*/ 15339 h 47186"/>
                  <a:gd name="connsiteX8" fmla="*/ 44053 w 54785"/>
                  <a:gd name="connsiteY8" fmla="*/ 74 h 47186"/>
                  <a:gd name="connsiteX9" fmla="*/ 32595 w 54785"/>
                  <a:gd name="connsiteY9" fmla="*/ 241 h 47186"/>
                  <a:gd name="connsiteX10" fmla="*/ 11072 w 54785"/>
                  <a:gd name="connsiteY10" fmla="*/ 12330 h 47186"/>
                  <a:gd name="connsiteX11" fmla="*/ 79 w 54785"/>
                  <a:gd name="connsiteY11" fmla="*/ 35301 h 47186"/>
                  <a:gd name="connsiteX12" fmla="*/ 1955 w 54785"/>
                  <a:gd name="connsiteY12" fmla="*/ 43472 h 47186"/>
                  <a:gd name="connsiteX13" fmla="*/ 8918 w 54785"/>
                  <a:gd name="connsiteY13" fmla="*/ 47186 h 47186"/>
                  <a:gd name="connsiteX14" fmla="*/ 22029 w 54785"/>
                  <a:gd name="connsiteY14" fmla="*/ 40055 h 47186"/>
                  <a:gd name="connsiteX15" fmla="*/ 31276 w 54785"/>
                  <a:gd name="connsiteY15" fmla="*/ 27131 h 47186"/>
                  <a:gd name="connsiteX16" fmla="*/ 32279 w 54785"/>
                  <a:gd name="connsiteY16" fmla="*/ 27131 h 47186"/>
                  <a:gd name="connsiteX17" fmla="*/ 25835 w 54785"/>
                  <a:gd name="connsiteY17" fmla="*/ 46146 h 47186"/>
                  <a:gd name="connsiteX18" fmla="*/ 41323 w 54785"/>
                  <a:gd name="connsiteY18" fmla="*/ 46146 h 47186"/>
                  <a:gd name="connsiteX19" fmla="*/ 54786 w 54785"/>
                  <a:gd name="connsiteY19" fmla="*/ 0 h 47186"/>
                  <a:gd name="connsiteX20" fmla="*/ 44053 w 54785"/>
                  <a:gd name="connsiteY20" fmla="*/ 74 h 47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785" h="47186">
                    <a:moveTo>
                      <a:pt x="34693" y="15339"/>
                    </a:moveTo>
                    <a:cubicBezTo>
                      <a:pt x="34192" y="16769"/>
                      <a:pt x="31722" y="20093"/>
                      <a:pt x="27228" y="25292"/>
                    </a:cubicBezTo>
                    <a:cubicBezTo>
                      <a:pt x="22400" y="30863"/>
                      <a:pt x="19169" y="33649"/>
                      <a:pt x="17535" y="33649"/>
                    </a:cubicBezTo>
                    <a:cubicBezTo>
                      <a:pt x="16365" y="33649"/>
                      <a:pt x="15863" y="32776"/>
                      <a:pt x="16049" y="31049"/>
                    </a:cubicBezTo>
                    <a:cubicBezTo>
                      <a:pt x="16439" y="26759"/>
                      <a:pt x="17999" y="22284"/>
                      <a:pt x="20692" y="17604"/>
                    </a:cubicBezTo>
                    <a:cubicBezTo>
                      <a:pt x="23923" y="12070"/>
                      <a:pt x="27414" y="9322"/>
                      <a:pt x="31165" y="9322"/>
                    </a:cubicBezTo>
                    <a:cubicBezTo>
                      <a:pt x="32743" y="9322"/>
                      <a:pt x="34359" y="9805"/>
                      <a:pt x="35993" y="10789"/>
                    </a:cubicBezTo>
                    <a:lnTo>
                      <a:pt x="34693" y="15339"/>
                    </a:lnTo>
                    <a:close/>
                    <a:moveTo>
                      <a:pt x="44053" y="74"/>
                    </a:moveTo>
                    <a:cubicBezTo>
                      <a:pt x="39206" y="-37"/>
                      <a:pt x="34990" y="241"/>
                      <a:pt x="32595" y="241"/>
                    </a:cubicBezTo>
                    <a:cubicBezTo>
                      <a:pt x="25204" y="241"/>
                      <a:pt x="18018" y="4290"/>
                      <a:pt x="11072" y="12330"/>
                    </a:cubicBezTo>
                    <a:cubicBezTo>
                      <a:pt x="4462" y="19944"/>
                      <a:pt x="822" y="27576"/>
                      <a:pt x="79" y="35301"/>
                    </a:cubicBezTo>
                    <a:cubicBezTo>
                      <a:pt x="-237" y="38421"/>
                      <a:pt x="395" y="41132"/>
                      <a:pt x="1955" y="43472"/>
                    </a:cubicBezTo>
                    <a:cubicBezTo>
                      <a:pt x="3644" y="45923"/>
                      <a:pt x="5947" y="47186"/>
                      <a:pt x="8918" y="47186"/>
                    </a:cubicBezTo>
                    <a:cubicBezTo>
                      <a:pt x="13022" y="47186"/>
                      <a:pt x="17386" y="44791"/>
                      <a:pt x="22029" y="40055"/>
                    </a:cubicBezTo>
                    <a:cubicBezTo>
                      <a:pt x="25650" y="36304"/>
                      <a:pt x="28751" y="31996"/>
                      <a:pt x="31276" y="27131"/>
                    </a:cubicBezTo>
                    <a:lnTo>
                      <a:pt x="32279" y="27131"/>
                    </a:lnTo>
                    <a:lnTo>
                      <a:pt x="25835" y="46146"/>
                    </a:lnTo>
                    <a:lnTo>
                      <a:pt x="41323" y="46146"/>
                    </a:lnTo>
                    <a:lnTo>
                      <a:pt x="54786" y="0"/>
                    </a:lnTo>
                    <a:cubicBezTo>
                      <a:pt x="52279" y="0"/>
                      <a:pt x="49122" y="186"/>
                      <a:pt x="44053" y="74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2B98036C-6786-4F3F-90F9-A02BF8F9CF14}"/>
                  </a:ext>
                </a:extLst>
              </p:cNvPr>
              <p:cNvSpPr/>
              <p:nvPr/>
            </p:nvSpPr>
            <p:spPr>
              <a:xfrm>
                <a:off x="6968477" y="495217"/>
                <a:ext cx="57529" cy="63224"/>
              </a:xfrm>
              <a:custGeom>
                <a:avLst/>
                <a:gdLst>
                  <a:gd name="connsiteX0" fmla="*/ 37548 w 57529"/>
                  <a:gd name="connsiteY0" fmla="*/ 15258 h 63224"/>
                  <a:gd name="connsiteX1" fmla="*/ 30046 w 57529"/>
                  <a:gd name="connsiteY1" fmla="*/ 25268 h 63224"/>
                  <a:gd name="connsiteX2" fmla="*/ 20910 w 57529"/>
                  <a:gd name="connsiteY2" fmla="*/ 32696 h 63224"/>
                  <a:gd name="connsiteX3" fmla="*/ 19796 w 57529"/>
                  <a:gd name="connsiteY3" fmla="*/ 30040 h 63224"/>
                  <a:gd name="connsiteX4" fmla="*/ 24289 w 57529"/>
                  <a:gd name="connsiteY4" fmla="*/ 17190 h 63224"/>
                  <a:gd name="connsiteX5" fmla="*/ 34187 w 57529"/>
                  <a:gd name="connsiteY5" fmla="*/ 9298 h 63224"/>
                  <a:gd name="connsiteX6" fmla="*/ 38904 w 57529"/>
                  <a:gd name="connsiteY6" fmla="*/ 10505 h 63224"/>
                  <a:gd name="connsiteX7" fmla="*/ 37548 w 57529"/>
                  <a:gd name="connsiteY7" fmla="*/ 15258 h 63224"/>
                  <a:gd name="connsiteX8" fmla="*/ 46740 w 57529"/>
                  <a:gd name="connsiteY8" fmla="*/ 13 h 63224"/>
                  <a:gd name="connsiteX9" fmla="*/ 36286 w 57529"/>
                  <a:gd name="connsiteY9" fmla="*/ 217 h 63224"/>
                  <a:gd name="connsiteX10" fmla="*/ 14800 w 57529"/>
                  <a:gd name="connsiteY10" fmla="*/ 11507 h 63224"/>
                  <a:gd name="connsiteX11" fmla="*/ 3807 w 57529"/>
                  <a:gd name="connsiteY11" fmla="*/ 34033 h 63224"/>
                  <a:gd name="connsiteX12" fmla="*/ 5701 w 57529"/>
                  <a:gd name="connsiteY12" fmla="*/ 42222 h 63224"/>
                  <a:gd name="connsiteX13" fmla="*/ 12962 w 57529"/>
                  <a:gd name="connsiteY13" fmla="*/ 45769 h 63224"/>
                  <a:gd name="connsiteX14" fmla="*/ 34261 w 57529"/>
                  <a:gd name="connsiteY14" fmla="*/ 27162 h 63224"/>
                  <a:gd name="connsiteX15" fmla="*/ 36118 w 57529"/>
                  <a:gd name="connsiteY15" fmla="*/ 27162 h 63224"/>
                  <a:gd name="connsiteX16" fmla="*/ 32850 w 57529"/>
                  <a:gd name="connsiteY16" fmla="*/ 37747 h 63224"/>
                  <a:gd name="connsiteX17" fmla="*/ 27725 w 57529"/>
                  <a:gd name="connsiteY17" fmla="*/ 49019 h 63224"/>
                  <a:gd name="connsiteX18" fmla="*/ 18737 w 57529"/>
                  <a:gd name="connsiteY18" fmla="*/ 54237 h 63224"/>
                  <a:gd name="connsiteX19" fmla="*/ 0 w 57529"/>
                  <a:gd name="connsiteY19" fmla="*/ 48666 h 63224"/>
                  <a:gd name="connsiteX20" fmla="*/ 1188 w 57529"/>
                  <a:gd name="connsiteY20" fmla="*/ 61962 h 63224"/>
                  <a:gd name="connsiteX21" fmla="*/ 15543 w 57529"/>
                  <a:gd name="connsiteY21" fmla="*/ 63225 h 63224"/>
                  <a:gd name="connsiteX22" fmla="*/ 45459 w 57529"/>
                  <a:gd name="connsiteY22" fmla="*/ 43150 h 63224"/>
                  <a:gd name="connsiteX23" fmla="*/ 57530 w 57529"/>
                  <a:gd name="connsiteY23" fmla="*/ 13 h 63224"/>
                  <a:gd name="connsiteX24" fmla="*/ 46740 w 57529"/>
                  <a:gd name="connsiteY24" fmla="*/ 13 h 6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529" h="63224">
                    <a:moveTo>
                      <a:pt x="37548" y="15258"/>
                    </a:moveTo>
                    <a:cubicBezTo>
                      <a:pt x="37010" y="17115"/>
                      <a:pt x="34503" y="20458"/>
                      <a:pt x="30046" y="25268"/>
                    </a:cubicBezTo>
                    <a:cubicBezTo>
                      <a:pt x="25478" y="30207"/>
                      <a:pt x="22432" y="32696"/>
                      <a:pt x="20910" y="32696"/>
                    </a:cubicBezTo>
                    <a:cubicBezTo>
                      <a:pt x="20000" y="32696"/>
                      <a:pt x="19591" y="31804"/>
                      <a:pt x="19796" y="30040"/>
                    </a:cubicBezTo>
                    <a:cubicBezTo>
                      <a:pt x="20185" y="25955"/>
                      <a:pt x="21671" y="21665"/>
                      <a:pt x="24289" y="17190"/>
                    </a:cubicBezTo>
                    <a:cubicBezTo>
                      <a:pt x="27335" y="11934"/>
                      <a:pt x="30640" y="9298"/>
                      <a:pt x="34187" y="9298"/>
                    </a:cubicBezTo>
                    <a:cubicBezTo>
                      <a:pt x="35877" y="9298"/>
                      <a:pt x="37437" y="9688"/>
                      <a:pt x="38904" y="10505"/>
                    </a:cubicBezTo>
                    <a:lnTo>
                      <a:pt x="37548" y="15258"/>
                    </a:lnTo>
                    <a:close/>
                    <a:moveTo>
                      <a:pt x="46740" y="13"/>
                    </a:moveTo>
                    <a:cubicBezTo>
                      <a:pt x="42098" y="-62"/>
                      <a:pt x="36286" y="217"/>
                      <a:pt x="36286" y="217"/>
                    </a:cubicBezTo>
                    <a:cubicBezTo>
                      <a:pt x="28820" y="217"/>
                      <a:pt x="21653" y="3987"/>
                      <a:pt x="14800" y="11507"/>
                    </a:cubicBezTo>
                    <a:cubicBezTo>
                      <a:pt x="8226" y="18694"/>
                      <a:pt x="4587" y="26233"/>
                      <a:pt x="3807" y="34033"/>
                    </a:cubicBezTo>
                    <a:cubicBezTo>
                      <a:pt x="3510" y="37338"/>
                      <a:pt x="4123" y="40049"/>
                      <a:pt x="5701" y="42222"/>
                    </a:cubicBezTo>
                    <a:cubicBezTo>
                      <a:pt x="7391" y="44580"/>
                      <a:pt x="9805" y="45769"/>
                      <a:pt x="12962" y="45769"/>
                    </a:cubicBezTo>
                    <a:cubicBezTo>
                      <a:pt x="20557" y="45769"/>
                      <a:pt x="27613" y="39566"/>
                      <a:pt x="34261" y="27162"/>
                    </a:cubicBezTo>
                    <a:lnTo>
                      <a:pt x="36118" y="27162"/>
                    </a:lnTo>
                    <a:cubicBezTo>
                      <a:pt x="35041" y="30690"/>
                      <a:pt x="33964" y="34218"/>
                      <a:pt x="32850" y="37747"/>
                    </a:cubicBezTo>
                    <a:cubicBezTo>
                      <a:pt x="31253" y="42742"/>
                      <a:pt x="29545" y="46493"/>
                      <a:pt x="27725" y="49019"/>
                    </a:cubicBezTo>
                    <a:cubicBezTo>
                      <a:pt x="25218" y="52491"/>
                      <a:pt x="22228" y="54237"/>
                      <a:pt x="18737" y="54237"/>
                    </a:cubicBezTo>
                    <a:cubicBezTo>
                      <a:pt x="13500" y="54237"/>
                      <a:pt x="7242" y="52398"/>
                      <a:pt x="0" y="48666"/>
                    </a:cubicBezTo>
                    <a:lnTo>
                      <a:pt x="1188" y="61962"/>
                    </a:lnTo>
                    <a:cubicBezTo>
                      <a:pt x="5032" y="62816"/>
                      <a:pt x="9842" y="63225"/>
                      <a:pt x="15543" y="63225"/>
                    </a:cubicBezTo>
                    <a:cubicBezTo>
                      <a:pt x="31792" y="63225"/>
                      <a:pt x="41764" y="56521"/>
                      <a:pt x="45459" y="43150"/>
                    </a:cubicBezTo>
                    <a:lnTo>
                      <a:pt x="57530" y="13"/>
                    </a:lnTo>
                    <a:cubicBezTo>
                      <a:pt x="55171" y="13"/>
                      <a:pt x="51513" y="87"/>
                      <a:pt x="46740" y="13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23AFDA01-8522-45AB-ACE3-250C00AF2F41}"/>
                  </a:ext>
                </a:extLst>
              </p:cNvPr>
              <p:cNvSpPr/>
              <p:nvPr/>
            </p:nvSpPr>
            <p:spPr>
              <a:xfrm>
                <a:off x="7026336" y="495266"/>
                <a:ext cx="45256" cy="47130"/>
              </a:xfrm>
              <a:custGeom>
                <a:avLst/>
                <a:gdLst>
                  <a:gd name="connsiteX0" fmla="*/ 17666 w 45256"/>
                  <a:gd name="connsiteY0" fmla="*/ 21745 h 47130"/>
                  <a:gd name="connsiteX1" fmla="*/ 21361 w 45256"/>
                  <a:gd name="connsiteY1" fmla="*/ 14299 h 47130"/>
                  <a:gd name="connsiteX2" fmla="*/ 27990 w 45256"/>
                  <a:gd name="connsiteY2" fmla="*/ 10065 h 47130"/>
                  <a:gd name="connsiteX3" fmla="*/ 30887 w 45256"/>
                  <a:gd name="connsiteY3" fmla="*/ 13426 h 47130"/>
                  <a:gd name="connsiteX4" fmla="*/ 17666 w 45256"/>
                  <a:gd name="connsiteY4" fmla="*/ 21745 h 47130"/>
                  <a:gd name="connsiteX5" fmla="*/ 23069 w 45256"/>
                  <a:gd name="connsiteY5" fmla="*/ 37585 h 47130"/>
                  <a:gd name="connsiteX6" fmla="*/ 15790 w 45256"/>
                  <a:gd name="connsiteY6" fmla="*/ 30752 h 47130"/>
                  <a:gd name="connsiteX7" fmla="*/ 34230 w 45256"/>
                  <a:gd name="connsiteY7" fmla="*/ 25366 h 47130"/>
                  <a:gd name="connsiteX8" fmla="*/ 45205 w 45256"/>
                  <a:gd name="connsiteY8" fmla="*/ 10102 h 47130"/>
                  <a:gd name="connsiteX9" fmla="*/ 42215 w 45256"/>
                  <a:gd name="connsiteY9" fmla="*/ 2563 h 47130"/>
                  <a:gd name="connsiteX10" fmla="*/ 34304 w 45256"/>
                  <a:gd name="connsiteY10" fmla="*/ 0 h 47130"/>
                  <a:gd name="connsiteX11" fmla="*/ 11593 w 45256"/>
                  <a:gd name="connsiteY11" fmla="*/ 9619 h 47130"/>
                  <a:gd name="connsiteX12" fmla="*/ 80 w 45256"/>
                  <a:gd name="connsiteY12" fmla="*/ 32033 h 47130"/>
                  <a:gd name="connsiteX13" fmla="*/ 4797 w 45256"/>
                  <a:gd name="connsiteY13" fmla="*/ 43472 h 47130"/>
                  <a:gd name="connsiteX14" fmla="*/ 17053 w 45256"/>
                  <a:gd name="connsiteY14" fmla="*/ 47130 h 47130"/>
                  <a:gd name="connsiteX15" fmla="*/ 40469 w 45256"/>
                  <a:gd name="connsiteY15" fmla="*/ 42172 h 47130"/>
                  <a:gd name="connsiteX16" fmla="*/ 43738 w 45256"/>
                  <a:gd name="connsiteY16" fmla="*/ 30993 h 47130"/>
                  <a:gd name="connsiteX17" fmla="*/ 23069 w 45256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56" h="47130">
                    <a:moveTo>
                      <a:pt x="17666" y="21745"/>
                    </a:moveTo>
                    <a:cubicBezTo>
                      <a:pt x="18371" y="19071"/>
                      <a:pt x="19597" y="16620"/>
                      <a:pt x="21361" y="14299"/>
                    </a:cubicBezTo>
                    <a:cubicBezTo>
                      <a:pt x="23459" y="11495"/>
                      <a:pt x="25669" y="10065"/>
                      <a:pt x="27990" y="10065"/>
                    </a:cubicBezTo>
                    <a:cubicBezTo>
                      <a:pt x="30126" y="10065"/>
                      <a:pt x="31110" y="11161"/>
                      <a:pt x="30887" y="13426"/>
                    </a:cubicBezTo>
                    <a:cubicBezTo>
                      <a:pt x="30367" y="18997"/>
                      <a:pt x="25966" y="21745"/>
                      <a:pt x="17666" y="21745"/>
                    </a:cubicBezTo>
                    <a:moveTo>
                      <a:pt x="23069" y="37585"/>
                    </a:moveTo>
                    <a:cubicBezTo>
                      <a:pt x="17851" y="37585"/>
                      <a:pt x="15419" y="35301"/>
                      <a:pt x="15790" y="30752"/>
                    </a:cubicBezTo>
                    <a:cubicBezTo>
                      <a:pt x="22122" y="30752"/>
                      <a:pt x="28269" y="28950"/>
                      <a:pt x="34230" y="25366"/>
                    </a:cubicBezTo>
                    <a:cubicBezTo>
                      <a:pt x="40971" y="21244"/>
                      <a:pt x="44610" y="16174"/>
                      <a:pt x="45205" y="10102"/>
                    </a:cubicBezTo>
                    <a:cubicBezTo>
                      <a:pt x="45502" y="6927"/>
                      <a:pt x="44518" y="4457"/>
                      <a:pt x="42215" y="2563"/>
                    </a:cubicBezTo>
                    <a:cubicBezTo>
                      <a:pt x="40079" y="836"/>
                      <a:pt x="37461" y="0"/>
                      <a:pt x="34304" y="0"/>
                    </a:cubicBezTo>
                    <a:cubicBezTo>
                      <a:pt x="26022" y="0"/>
                      <a:pt x="18445" y="3194"/>
                      <a:pt x="11593" y="9619"/>
                    </a:cubicBezTo>
                    <a:cubicBezTo>
                      <a:pt x="4759" y="16026"/>
                      <a:pt x="915" y="23509"/>
                      <a:pt x="80" y="32033"/>
                    </a:cubicBezTo>
                    <a:cubicBezTo>
                      <a:pt x="-384" y="36936"/>
                      <a:pt x="1175" y="40724"/>
                      <a:pt x="4797" y="43472"/>
                    </a:cubicBezTo>
                    <a:cubicBezTo>
                      <a:pt x="7953" y="45886"/>
                      <a:pt x="12002" y="47130"/>
                      <a:pt x="17053" y="47130"/>
                    </a:cubicBezTo>
                    <a:cubicBezTo>
                      <a:pt x="23311" y="47130"/>
                      <a:pt x="31129" y="45459"/>
                      <a:pt x="40469" y="42172"/>
                    </a:cubicBezTo>
                    <a:lnTo>
                      <a:pt x="43738" y="30993"/>
                    </a:lnTo>
                    <a:cubicBezTo>
                      <a:pt x="35548" y="35376"/>
                      <a:pt x="28659" y="37585"/>
                      <a:pt x="23069" y="37585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31352C3B-40A2-4308-A07D-C0ECD9F3DA90}"/>
                  </a:ext>
                </a:extLst>
              </p:cNvPr>
              <p:cNvSpPr/>
              <p:nvPr/>
            </p:nvSpPr>
            <p:spPr>
              <a:xfrm>
                <a:off x="7073713" y="495062"/>
                <a:ext cx="44846" cy="47074"/>
              </a:xfrm>
              <a:custGeom>
                <a:avLst/>
                <a:gdLst>
                  <a:gd name="connsiteX0" fmla="*/ 44846 w 44846"/>
                  <a:gd name="connsiteY0" fmla="*/ 1374 h 47074"/>
                  <a:gd name="connsiteX1" fmla="*/ 42079 w 44846"/>
                  <a:gd name="connsiteY1" fmla="*/ 11086 h 47074"/>
                  <a:gd name="connsiteX2" fmla="*/ 32479 w 44846"/>
                  <a:gd name="connsiteY2" fmla="*/ 9025 h 47074"/>
                  <a:gd name="connsiteX3" fmla="*/ 25961 w 44846"/>
                  <a:gd name="connsiteY3" fmla="*/ 13166 h 47074"/>
                  <a:gd name="connsiteX4" fmla="*/ 28951 w 44846"/>
                  <a:gd name="connsiteY4" fmla="*/ 18180 h 47074"/>
                  <a:gd name="connsiteX5" fmla="*/ 34893 w 44846"/>
                  <a:gd name="connsiteY5" fmla="*/ 24029 h 47074"/>
                  <a:gd name="connsiteX6" fmla="*/ 37567 w 44846"/>
                  <a:gd name="connsiteY6" fmla="*/ 32126 h 47074"/>
                  <a:gd name="connsiteX7" fmla="*/ 29749 w 44846"/>
                  <a:gd name="connsiteY7" fmla="*/ 43899 h 47074"/>
                  <a:gd name="connsiteX8" fmla="*/ 15729 w 44846"/>
                  <a:gd name="connsiteY8" fmla="*/ 47075 h 47074"/>
                  <a:gd name="connsiteX9" fmla="*/ 0 w 44846"/>
                  <a:gd name="connsiteY9" fmla="*/ 44623 h 47074"/>
                  <a:gd name="connsiteX10" fmla="*/ 3045 w 44846"/>
                  <a:gd name="connsiteY10" fmla="*/ 34057 h 47074"/>
                  <a:gd name="connsiteX11" fmla="*/ 16564 w 44846"/>
                  <a:gd name="connsiteY11" fmla="*/ 38050 h 47074"/>
                  <a:gd name="connsiteX12" fmla="*/ 20074 w 44846"/>
                  <a:gd name="connsiteY12" fmla="*/ 36843 h 47074"/>
                  <a:gd name="connsiteX13" fmla="*/ 21838 w 44846"/>
                  <a:gd name="connsiteY13" fmla="*/ 33779 h 47074"/>
                  <a:gd name="connsiteX14" fmla="*/ 19183 w 44846"/>
                  <a:gd name="connsiteY14" fmla="*/ 27966 h 47074"/>
                  <a:gd name="connsiteX15" fmla="*/ 13723 w 44846"/>
                  <a:gd name="connsiteY15" fmla="*/ 21968 h 47074"/>
                  <a:gd name="connsiteX16" fmla="*/ 11216 w 44846"/>
                  <a:gd name="connsiteY16" fmla="*/ 13965 h 47074"/>
                  <a:gd name="connsiteX17" fmla="*/ 19164 w 44846"/>
                  <a:gd name="connsiteY17" fmla="*/ 2878 h 47074"/>
                  <a:gd name="connsiteX18" fmla="*/ 32757 w 44846"/>
                  <a:gd name="connsiteY18" fmla="*/ 0 h 47074"/>
                  <a:gd name="connsiteX19" fmla="*/ 44846 w 44846"/>
                  <a:gd name="connsiteY19" fmla="*/ 1374 h 47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846" h="47074">
                    <a:moveTo>
                      <a:pt x="44846" y="1374"/>
                    </a:moveTo>
                    <a:lnTo>
                      <a:pt x="42079" y="11086"/>
                    </a:lnTo>
                    <a:cubicBezTo>
                      <a:pt x="38477" y="9749"/>
                      <a:pt x="35283" y="9025"/>
                      <a:pt x="32479" y="9025"/>
                    </a:cubicBezTo>
                    <a:cubicBezTo>
                      <a:pt x="28412" y="9025"/>
                      <a:pt x="26221" y="10436"/>
                      <a:pt x="25961" y="13166"/>
                    </a:cubicBezTo>
                    <a:cubicBezTo>
                      <a:pt x="25849" y="14447"/>
                      <a:pt x="26834" y="16100"/>
                      <a:pt x="28951" y="18180"/>
                    </a:cubicBezTo>
                    <a:cubicBezTo>
                      <a:pt x="32367" y="21430"/>
                      <a:pt x="34354" y="23379"/>
                      <a:pt x="34893" y="24029"/>
                    </a:cubicBezTo>
                    <a:cubicBezTo>
                      <a:pt x="36973" y="26685"/>
                      <a:pt x="37864" y="29378"/>
                      <a:pt x="37567" y="32126"/>
                    </a:cubicBezTo>
                    <a:cubicBezTo>
                      <a:pt x="37084" y="37400"/>
                      <a:pt x="34447" y="41281"/>
                      <a:pt x="29749" y="43899"/>
                    </a:cubicBezTo>
                    <a:cubicBezTo>
                      <a:pt x="25924" y="46016"/>
                      <a:pt x="21244" y="47075"/>
                      <a:pt x="15729" y="47075"/>
                    </a:cubicBezTo>
                    <a:cubicBezTo>
                      <a:pt x="11458" y="47075"/>
                      <a:pt x="6202" y="46258"/>
                      <a:pt x="0" y="44623"/>
                    </a:cubicBezTo>
                    <a:lnTo>
                      <a:pt x="3045" y="34057"/>
                    </a:lnTo>
                    <a:cubicBezTo>
                      <a:pt x="8765" y="36731"/>
                      <a:pt x="13277" y="38050"/>
                      <a:pt x="16564" y="38050"/>
                    </a:cubicBezTo>
                    <a:cubicBezTo>
                      <a:pt x="17827" y="38050"/>
                      <a:pt x="19016" y="37641"/>
                      <a:pt x="20074" y="36843"/>
                    </a:cubicBezTo>
                    <a:cubicBezTo>
                      <a:pt x="21133" y="36063"/>
                      <a:pt x="21727" y="35060"/>
                      <a:pt x="21838" y="33779"/>
                    </a:cubicBezTo>
                    <a:cubicBezTo>
                      <a:pt x="21987" y="32126"/>
                      <a:pt x="21114" y="30195"/>
                      <a:pt x="19183" y="27966"/>
                    </a:cubicBezTo>
                    <a:cubicBezTo>
                      <a:pt x="17363" y="25998"/>
                      <a:pt x="15524" y="23974"/>
                      <a:pt x="13723" y="21968"/>
                    </a:cubicBezTo>
                    <a:cubicBezTo>
                      <a:pt x="11792" y="19368"/>
                      <a:pt x="10956" y="16676"/>
                      <a:pt x="11216" y="13965"/>
                    </a:cubicBezTo>
                    <a:cubicBezTo>
                      <a:pt x="11699" y="8988"/>
                      <a:pt x="14336" y="5292"/>
                      <a:pt x="19164" y="2878"/>
                    </a:cubicBezTo>
                    <a:cubicBezTo>
                      <a:pt x="22934" y="947"/>
                      <a:pt x="27428" y="0"/>
                      <a:pt x="32757" y="0"/>
                    </a:cubicBezTo>
                    <a:cubicBezTo>
                      <a:pt x="33556" y="0"/>
                      <a:pt x="37567" y="427"/>
                      <a:pt x="44846" y="1374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F716D02F-20E5-48E5-9B8F-4B4F8E829128}"/>
                  </a:ext>
                </a:extLst>
              </p:cNvPr>
              <p:cNvSpPr/>
              <p:nvPr/>
            </p:nvSpPr>
            <p:spPr>
              <a:xfrm>
                <a:off x="7143981" y="476214"/>
                <a:ext cx="53388" cy="75375"/>
              </a:xfrm>
              <a:custGeom>
                <a:avLst/>
                <a:gdLst>
                  <a:gd name="connsiteX0" fmla="*/ 53389 w 53388"/>
                  <a:gd name="connsiteY0" fmla="*/ 1931 h 75375"/>
                  <a:gd name="connsiteX1" fmla="*/ 50677 w 53388"/>
                  <a:gd name="connsiteY1" fmla="*/ 11495 h 75375"/>
                  <a:gd name="connsiteX2" fmla="*/ 40761 w 53388"/>
                  <a:gd name="connsiteY2" fmla="*/ 8932 h 75375"/>
                  <a:gd name="connsiteX3" fmla="*/ 34206 w 53388"/>
                  <a:gd name="connsiteY3" fmla="*/ 12405 h 75375"/>
                  <a:gd name="connsiteX4" fmla="*/ 31606 w 53388"/>
                  <a:gd name="connsiteY4" fmla="*/ 20037 h 75375"/>
                  <a:gd name="connsiteX5" fmla="*/ 43082 w 53388"/>
                  <a:gd name="connsiteY5" fmla="*/ 20037 h 75375"/>
                  <a:gd name="connsiteX6" fmla="*/ 40408 w 53388"/>
                  <a:gd name="connsiteY6" fmla="*/ 29006 h 75375"/>
                  <a:gd name="connsiteX7" fmla="*/ 29118 w 53388"/>
                  <a:gd name="connsiteY7" fmla="*/ 29006 h 75375"/>
                  <a:gd name="connsiteX8" fmla="*/ 15673 w 53388"/>
                  <a:gd name="connsiteY8" fmla="*/ 75375 h 75375"/>
                  <a:gd name="connsiteX9" fmla="*/ 0 w 53388"/>
                  <a:gd name="connsiteY9" fmla="*/ 75375 h 75375"/>
                  <a:gd name="connsiteX10" fmla="*/ 16100 w 53388"/>
                  <a:gd name="connsiteY10" fmla="*/ 20037 h 75375"/>
                  <a:gd name="connsiteX11" fmla="*/ 26091 w 53388"/>
                  <a:gd name="connsiteY11" fmla="*/ 5460 h 75375"/>
                  <a:gd name="connsiteX12" fmla="*/ 42302 w 53388"/>
                  <a:gd name="connsiteY12" fmla="*/ 0 h 75375"/>
                  <a:gd name="connsiteX13" fmla="*/ 53389 w 53388"/>
                  <a:gd name="connsiteY13" fmla="*/ 1931 h 7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388" h="75375">
                    <a:moveTo>
                      <a:pt x="53389" y="1931"/>
                    </a:moveTo>
                    <a:lnTo>
                      <a:pt x="50677" y="11495"/>
                    </a:lnTo>
                    <a:cubicBezTo>
                      <a:pt x="47093" y="9805"/>
                      <a:pt x="43788" y="8932"/>
                      <a:pt x="40761" y="8932"/>
                    </a:cubicBezTo>
                    <a:cubicBezTo>
                      <a:pt x="37808" y="8932"/>
                      <a:pt x="35636" y="10102"/>
                      <a:pt x="34206" y="12405"/>
                    </a:cubicBezTo>
                    <a:cubicBezTo>
                      <a:pt x="33537" y="13519"/>
                      <a:pt x="32702" y="16026"/>
                      <a:pt x="31606" y="20037"/>
                    </a:cubicBezTo>
                    <a:lnTo>
                      <a:pt x="43082" y="20037"/>
                    </a:lnTo>
                    <a:lnTo>
                      <a:pt x="40408" y="29006"/>
                    </a:lnTo>
                    <a:lnTo>
                      <a:pt x="29118" y="29006"/>
                    </a:lnTo>
                    <a:lnTo>
                      <a:pt x="15673" y="75375"/>
                    </a:lnTo>
                    <a:lnTo>
                      <a:pt x="0" y="75375"/>
                    </a:lnTo>
                    <a:lnTo>
                      <a:pt x="16100" y="20037"/>
                    </a:lnTo>
                    <a:cubicBezTo>
                      <a:pt x="18254" y="13872"/>
                      <a:pt x="21597" y="9006"/>
                      <a:pt x="26091" y="5460"/>
                    </a:cubicBezTo>
                    <a:cubicBezTo>
                      <a:pt x="30770" y="1820"/>
                      <a:pt x="36174" y="0"/>
                      <a:pt x="42302" y="0"/>
                    </a:cubicBezTo>
                    <a:cubicBezTo>
                      <a:pt x="46276" y="19"/>
                      <a:pt x="49972" y="669"/>
                      <a:pt x="53389" y="1931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28D6E799-7ABC-47D3-8BFA-EA0DC346B167}"/>
                  </a:ext>
                </a:extLst>
              </p:cNvPr>
              <p:cNvSpPr/>
              <p:nvPr/>
            </p:nvSpPr>
            <p:spPr>
              <a:xfrm>
                <a:off x="7184668" y="495266"/>
                <a:ext cx="51356" cy="47130"/>
              </a:xfrm>
              <a:custGeom>
                <a:avLst/>
                <a:gdLst>
                  <a:gd name="connsiteX0" fmla="*/ 31328 w 51356"/>
                  <a:gd name="connsiteY0" fmla="*/ 30417 h 47130"/>
                  <a:gd name="connsiteX1" fmla="*/ 21170 w 51356"/>
                  <a:gd name="connsiteY1" fmla="*/ 37585 h 47130"/>
                  <a:gd name="connsiteX2" fmla="*/ 16751 w 51356"/>
                  <a:gd name="connsiteY2" fmla="*/ 34874 h 47130"/>
                  <a:gd name="connsiteX3" fmla="*/ 15952 w 51356"/>
                  <a:gd name="connsiteY3" fmla="*/ 29285 h 47130"/>
                  <a:gd name="connsiteX4" fmla="*/ 20000 w 51356"/>
                  <a:gd name="connsiteY4" fmla="*/ 16657 h 47130"/>
                  <a:gd name="connsiteX5" fmla="*/ 30177 w 51356"/>
                  <a:gd name="connsiteY5" fmla="*/ 9545 h 47130"/>
                  <a:gd name="connsiteX6" fmla="*/ 34652 w 51356"/>
                  <a:gd name="connsiteY6" fmla="*/ 12200 h 47130"/>
                  <a:gd name="connsiteX7" fmla="*/ 35413 w 51356"/>
                  <a:gd name="connsiteY7" fmla="*/ 17883 h 47130"/>
                  <a:gd name="connsiteX8" fmla="*/ 31328 w 51356"/>
                  <a:gd name="connsiteY8" fmla="*/ 30417 h 47130"/>
                  <a:gd name="connsiteX9" fmla="*/ 46592 w 51356"/>
                  <a:gd name="connsiteY9" fmla="*/ 3621 h 47130"/>
                  <a:gd name="connsiteX10" fmla="*/ 34281 w 51356"/>
                  <a:gd name="connsiteY10" fmla="*/ 0 h 47130"/>
                  <a:gd name="connsiteX11" fmla="*/ 11570 w 51356"/>
                  <a:gd name="connsiteY11" fmla="*/ 9619 h 47130"/>
                  <a:gd name="connsiteX12" fmla="*/ 75 w 51356"/>
                  <a:gd name="connsiteY12" fmla="*/ 32033 h 47130"/>
                  <a:gd name="connsiteX13" fmla="*/ 4773 w 51356"/>
                  <a:gd name="connsiteY13" fmla="*/ 43472 h 47130"/>
                  <a:gd name="connsiteX14" fmla="*/ 17048 w 51356"/>
                  <a:gd name="connsiteY14" fmla="*/ 47130 h 47130"/>
                  <a:gd name="connsiteX15" fmla="*/ 39685 w 51356"/>
                  <a:gd name="connsiteY15" fmla="*/ 37344 h 47130"/>
                  <a:gd name="connsiteX16" fmla="*/ 51272 w 51356"/>
                  <a:gd name="connsiteY16" fmla="*/ 15042 h 47130"/>
                  <a:gd name="connsiteX17" fmla="*/ 46592 w 51356"/>
                  <a:gd name="connsiteY17" fmla="*/ 3621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356" h="47130">
                    <a:moveTo>
                      <a:pt x="31328" y="30417"/>
                    </a:moveTo>
                    <a:cubicBezTo>
                      <a:pt x="28487" y="35190"/>
                      <a:pt x="25107" y="37585"/>
                      <a:pt x="21170" y="37585"/>
                    </a:cubicBezTo>
                    <a:cubicBezTo>
                      <a:pt x="19146" y="37585"/>
                      <a:pt x="17661" y="36676"/>
                      <a:pt x="16751" y="34874"/>
                    </a:cubicBezTo>
                    <a:cubicBezTo>
                      <a:pt x="15989" y="33389"/>
                      <a:pt x="15729" y="31513"/>
                      <a:pt x="15952" y="29285"/>
                    </a:cubicBezTo>
                    <a:cubicBezTo>
                      <a:pt x="16361" y="24754"/>
                      <a:pt x="17716" y="20575"/>
                      <a:pt x="20000" y="16657"/>
                    </a:cubicBezTo>
                    <a:cubicBezTo>
                      <a:pt x="22804" y="11922"/>
                      <a:pt x="26184" y="9545"/>
                      <a:pt x="30177" y="9545"/>
                    </a:cubicBezTo>
                    <a:cubicBezTo>
                      <a:pt x="32257" y="9545"/>
                      <a:pt x="33761" y="10399"/>
                      <a:pt x="34652" y="12200"/>
                    </a:cubicBezTo>
                    <a:cubicBezTo>
                      <a:pt x="35395" y="13667"/>
                      <a:pt x="35636" y="15543"/>
                      <a:pt x="35413" y="17883"/>
                    </a:cubicBezTo>
                    <a:cubicBezTo>
                      <a:pt x="34986" y="22284"/>
                      <a:pt x="33631" y="26481"/>
                      <a:pt x="31328" y="30417"/>
                    </a:cubicBezTo>
                    <a:moveTo>
                      <a:pt x="46592" y="3621"/>
                    </a:moveTo>
                    <a:cubicBezTo>
                      <a:pt x="43417" y="1188"/>
                      <a:pt x="39313" y="0"/>
                      <a:pt x="34281" y="0"/>
                    </a:cubicBezTo>
                    <a:cubicBezTo>
                      <a:pt x="26017" y="0"/>
                      <a:pt x="18441" y="3194"/>
                      <a:pt x="11570" y="9619"/>
                    </a:cubicBezTo>
                    <a:cubicBezTo>
                      <a:pt x="4717" y="16026"/>
                      <a:pt x="892" y="23509"/>
                      <a:pt x="75" y="32033"/>
                    </a:cubicBezTo>
                    <a:cubicBezTo>
                      <a:pt x="-371" y="36936"/>
                      <a:pt x="1171" y="40724"/>
                      <a:pt x="4773" y="43472"/>
                    </a:cubicBezTo>
                    <a:cubicBezTo>
                      <a:pt x="7949" y="45886"/>
                      <a:pt x="12052" y="47130"/>
                      <a:pt x="17048" y="47130"/>
                    </a:cubicBezTo>
                    <a:cubicBezTo>
                      <a:pt x="25219" y="47130"/>
                      <a:pt x="32795" y="43844"/>
                      <a:pt x="39685" y="37344"/>
                    </a:cubicBezTo>
                    <a:cubicBezTo>
                      <a:pt x="46611" y="30826"/>
                      <a:pt x="50474" y="23417"/>
                      <a:pt x="51272" y="15042"/>
                    </a:cubicBezTo>
                    <a:cubicBezTo>
                      <a:pt x="51755" y="10176"/>
                      <a:pt x="50158" y="6388"/>
                      <a:pt x="46592" y="3621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7DC0C129-BE0D-4B9B-8085-63A0CF4299FB}"/>
                  </a:ext>
                </a:extLst>
              </p:cNvPr>
              <p:cNvSpPr/>
              <p:nvPr/>
            </p:nvSpPr>
            <p:spPr>
              <a:xfrm>
                <a:off x="7236924" y="495248"/>
                <a:ext cx="48634" cy="46071"/>
              </a:xfrm>
              <a:custGeom>
                <a:avLst/>
                <a:gdLst>
                  <a:gd name="connsiteX0" fmla="*/ 48635 w 48634"/>
                  <a:gd name="connsiteY0" fmla="*/ 520 h 46071"/>
                  <a:gd name="connsiteX1" fmla="*/ 44234 w 48634"/>
                  <a:gd name="connsiteY1" fmla="*/ 14856 h 46071"/>
                  <a:gd name="connsiteX2" fmla="*/ 39108 w 48634"/>
                  <a:gd name="connsiteY2" fmla="*/ 13816 h 46071"/>
                  <a:gd name="connsiteX3" fmla="*/ 27799 w 48634"/>
                  <a:gd name="connsiteY3" fmla="*/ 20984 h 46071"/>
                  <a:gd name="connsiteX4" fmla="*/ 19666 w 48634"/>
                  <a:gd name="connsiteY4" fmla="*/ 32033 h 46071"/>
                  <a:gd name="connsiteX5" fmla="*/ 15580 w 48634"/>
                  <a:gd name="connsiteY5" fmla="*/ 46072 h 46071"/>
                  <a:gd name="connsiteX6" fmla="*/ 0 w 48634"/>
                  <a:gd name="connsiteY6" fmla="*/ 46072 h 46071"/>
                  <a:gd name="connsiteX7" fmla="*/ 13426 w 48634"/>
                  <a:gd name="connsiteY7" fmla="*/ 111 h 46071"/>
                  <a:gd name="connsiteX8" fmla="*/ 28858 w 48634"/>
                  <a:gd name="connsiteY8" fmla="*/ 111 h 46071"/>
                  <a:gd name="connsiteX9" fmla="*/ 22024 w 48634"/>
                  <a:gd name="connsiteY9" fmla="*/ 20074 h 46071"/>
                  <a:gd name="connsiteX10" fmla="*/ 22990 w 48634"/>
                  <a:gd name="connsiteY10" fmla="*/ 20074 h 46071"/>
                  <a:gd name="connsiteX11" fmla="*/ 32275 w 48634"/>
                  <a:gd name="connsiteY11" fmla="*/ 7131 h 46071"/>
                  <a:gd name="connsiteX12" fmla="*/ 45385 w 48634"/>
                  <a:gd name="connsiteY12" fmla="*/ 0 h 46071"/>
                  <a:gd name="connsiteX13" fmla="*/ 48635 w 48634"/>
                  <a:gd name="connsiteY13" fmla="*/ 520 h 4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634" h="46071">
                    <a:moveTo>
                      <a:pt x="48635" y="520"/>
                    </a:moveTo>
                    <a:lnTo>
                      <a:pt x="44234" y="14856"/>
                    </a:lnTo>
                    <a:cubicBezTo>
                      <a:pt x="43231" y="13760"/>
                      <a:pt x="40315" y="13816"/>
                      <a:pt x="39108" y="13816"/>
                    </a:cubicBezTo>
                    <a:cubicBezTo>
                      <a:pt x="36416" y="13816"/>
                      <a:pt x="32646" y="16193"/>
                      <a:pt x="27799" y="20984"/>
                    </a:cubicBezTo>
                    <a:cubicBezTo>
                      <a:pt x="23194" y="25534"/>
                      <a:pt x="20464" y="29248"/>
                      <a:pt x="19666" y="32033"/>
                    </a:cubicBezTo>
                    <a:lnTo>
                      <a:pt x="15580" y="46072"/>
                    </a:lnTo>
                    <a:lnTo>
                      <a:pt x="0" y="46072"/>
                    </a:lnTo>
                    <a:lnTo>
                      <a:pt x="13426" y="111"/>
                    </a:lnTo>
                    <a:lnTo>
                      <a:pt x="28858" y="111"/>
                    </a:lnTo>
                    <a:lnTo>
                      <a:pt x="22024" y="20074"/>
                    </a:lnTo>
                    <a:lnTo>
                      <a:pt x="22990" y="20074"/>
                    </a:lnTo>
                    <a:cubicBezTo>
                      <a:pt x="25589" y="15134"/>
                      <a:pt x="28709" y="10863"/>
                      <a:pt x="32275" y="7131"/>
                    </a:cubicBezTo>
                    <a:cubicBezTo>
                      <a:pt x="36917" y="2358"/>
                      <a:pt x="41300" y="0"/>
                      <a:pt x="45385" y="0"/>
                    </a:cubicBezTo>
                    <a:cubicBezTo>
                      <a:pt x="46908" y="19"/>
                      <a:pt x="47632" y="-111"/>
                      <a:pt x="48635" y="520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3322EED5-8B72-498C-89CE-995E452EBAFD}"/>
                  </a:ext>
                </a:extLst>
              </p:cNvPr>
              <p:cNvSpPr/>
              <p:nvPr/>
            </p:nvSpPr>
            <p:spPr>
              <a:xfrm>
                <a:off x="7313316" y="486854"/>
                <a:ext cx="33337" cy="55524"/>
              </a:xfrm>
              <a:custGeom>
                <a:avLst/>
                <a:gdLst>
                  <a:gd name="connsiteX0" fmla="*/ 33337 w 33337"/>
                  <a:gd name="connsiteY0" fmla="*/ 9415 h 55524"/>
                  <a:gd name="connsiteX1" fmla="*/ 30700 w 33337"/>
                  <a:gd name="connsiteY1" fmla="*/ 18366 h 55524"/>
                  <a:gd name="connsiteX2" fmla="*/ 23198 w 33337"/>
                  <a:gd name="connsiteY2" fmla="*/ 18366 h 55524"/>
                  <a:gd name="connsiteX3" fmla="*/ 19577 w 33337"/>
                  <a:gd name="connsiteY3" fmla="*/ 29656 h 55524"/>
                  <a:gd name="connsiteX4" fmla="*/ 17052 w 33337"/>
                  <a:gd name="connsiteY4" fmla="*/ 41132 h 55524"/>
                  <a:gd name="connsiteX5" fmla="*/ 20171 w 33337"/>
                  <a:gd name="connsiteY5" fmla="*/ 45552 h 55524"/>
                  <a:gd name="connsiteX6" fmla="*/ 25148 w 33337"/>
                  <a:gd name="connsiteY6" fmla="*/ 43676 h 55524"/>
                  <a:gd name="connsiteX7" fmla="*/ 22325 w 33337"/>
                  <a:gd name="connsiteY7" fmla="*/ 53500 h 55524"/>
                  <a:gd name="connsiteX8" fmla="*/ 10626 w 33337"/>
                  <a:gd name="connsiteY8" fmla="*/ 55524 h 55524"/>
                  <a:gd name="connsiteX9" fmla="*/ 2846 w 33337"/>
                  <a:gd name="connsiteY9" fmla="*/ 53296 h 55524"/>
                  <a:gd name="connsiteX10" fmla="*/ 60 w 33337"/>
                  <a:gd name="connsiteY10" fmla="*/ 45942 h 55524"/>
                  <a:gd name="connsiteX11" fmla="*/ 3254 w 33337"/>
                  <a:gd name="connsiteY11" fmla="*/ 31977 h 55524"/>
                  <a:gd name="connsiteX12" fmla="*/ 12298 w 33337"/>
                  <a:gd name="connsiteY12" fmla="*/ 2321 h 55524"/>
                  <a:gd name="connsiteX13" fmla="*/ 28546 w 33337"/>
                  <a:gd name="connsiteY13" fmla="*/ 0 h 55524"/>
                  <a:gd name="connsiteX14" fmla="*/ 25798 w 33337"/>
                  <a:gd name="connsiteY14" fmla="*/ 9396 h 55524"/>
                  <a:gd name="connsiteX15" fmla="*/ 33337 w 33337"/>
                  <a:gd name="connsiteY15" fmla="*/ 9396 h 5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337" h="55524">
                    <a:moveTo>
                      <a:pt x="33337" y="9415"/>
                    </a:moveTo>
                    <a:lnTo>
                      <a:pt x="30700" y="18366"/>
                    </a:lnTo>
                    <a:lnTo>
                      <a:pt x="23198" y="18366"/>
                    </a:lnTo>
                    <a:cubicBezTo>
                      <a:pt x="21973" y="22154"/>
                      <a:pt x="20784" y="25924"/>
                      <a:pt x="19577" y="29656"/>
                    </a:cubicBezTo>
                    <a:cubicBezTo>
                      <a:pt x="18184" y="34243"/>
                      <a:pt x="17312" y="38050"/>
                      <a:pt x="17052" y="41132"/>
                    </a:cubicBezTo>
                    <a:cubicBezTo>
                      <a:pt x="16754" y="44048"/>
                      <a:pt x="17794" y="45552"/>
                      <a:pt x="20171" y="45552"/>
                    </a:cubicBezTo>
                    <a:cubicBezTo>
                      <a:pt x="21583" y="45552"/>
                      <a:pt x="23254" y="44939"/>
                      <a:pt x="25148" y="43676"/>
                    </a:cubicBezTo>
                    <a:lnTo>
                      <a:pt x="22325" y="53500"/>
                    </a:lnTo>
                    <a:cubicBezTo>
                      <a:pt x="17367" y="54837"/>
                      <a:pt x="13430" y="55524"/>
                      <a:pt x="10626" y="55524"/>
                    </a:cubicBezTo>
                    <a:cubicBezTo>
                      <a:pt x="7339" y="55524"/>
                      <a:pt x="4758" y="54781"/>
                      <a:pt x="2846" y="53296"/>
                    </a:cubicBezTo>
                    <a:cubicBezTo>
                      <a:pt x="673" y="51643"/>
                      <a:pt x="-256" y="49155"/>
                      <a:pt x="60" y="45942"/>
                    </a:cubicBezTo>
                    <a:cubicBezTo>
                      <a:pt x="394" y="42302"/>
                      <a:pt x="1471" y="37641"/>
                      <a:pt x="3254" y="31977"/>
                    </a:cubicBezTo>
                    <a:cubicBezTo>
                      <a:pt x="4740" y="27428"/>
                      <a:pt x="12298" y="2321"/>
                      <a:pt x="12298" y="2321"/>
                    </a:cubicBezTo>
                    <a:lnTo>
                      <a:pt x="28546" y="0"/>
                    </a:lnTo>
                    <a:lnTo>
                      <a:pt x="25798" y="9396"/>
                    </a:lnTo>
                    <a:lnTo>
                      <a:pt x="33337" y="9396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896207FE-95CB-4613-ABEE-E26D9DA46B90}"/>
                  </a:ext>
                </a:extLst>
              </p:cNvPr>
              <p:cNvSpPr/>
              <p:nvPr/>
            </p:nvSpPr>
            <p:spPr>
              <a:xfrm>
                <a:off x="7401806" y="495266"/>
                <a:ext cx="45232" cy="47130"/>
              </a:xfrm>
              <a:custGeom>
                <a:avLst/>
                <a:gdLst>
                  <a:gd name="connsiteX0" fmla="*/ 17697 w 45232"/>
                  <a:gd name="connsiteY0" fmla="*/ 21745 h 47130"/>
                  <a:gd name="connsiteX1" fmla="*/ 21355 w 45232"/>
                  <a:gd name="connsiteY1" fmla="*/ 14299 h 47130"/>
                  <a:gd name="connsiteX2" fmla="*/ 27985 w 45232"/>
                  <a:gd name="connsiteY2" fmla="*/ 10065 h 47130"/>
                  <a:gd name="connsiteX3" fmla="*/ 30882 w 45232"/>
                  <a:gd name="connsiteY3" fmla="*/ 13426 h 47130"/>
                  <a:gd name="connsiteX4" fmla="*/ 17697 w 45232"/>
                  <a:gd name="connsiteY4" fmla="*/ 21745 h 47130"/>
                  <a:gd name="connsiteX5" fmla="*/ 23064 w 45232"/>
                  <a:gd name="connsiteY5" fmla="*/ 37585 h 47130"/>
                  <a:gd name="connsiteX6" fmla="*/ 15766 w 45232"/>
                  <a:gd name="connsiteY6" fmla="*/ 30752 h 47130"/>
                  <a:gd name="connsiteX7" fmla="*/ 34224 w 45232"/>
                  <a:gd name="connsiteY7" fmla="*/ 25366 h 47130"/>
                  <a:gd name="connsiteX8" fmla="*/ 45181 w 45232"/>
                  <a:gd name="connsiteY8" fmla="*/ 10102 h 47130"/>
                  <a:gd name="connsiteX9" fmla="*/ 42209 w 45232"/>
                  <a:gd name="connsiteY9" fmla="*/ 2563 h 47130"/>
                  <a:gd name="connsiteX10" fmla="*/ 34280 w 45232"/>
                  <a:gd name="connsiteY10" fmla="*/ 0 h 47130"/>
                  <a:gd name="connsiteX11" fmla="*/ 11569 w 45232"/>
                  <a:gd name="connsiteY11" fmla="*/ 9619 h 47130"/>
                  <a:gd name="connsiteX12" fmla="*/ 74 w 45232"/>
                  <a:gd name="connsiteY12" fmla="*/ 32033 h 47130"/>
                  <a:gd name="connsiteX13" fmla="*/ 4810 w 45232"/>
                  <a:gd name="connsiteY13" fmla="*/ 43472 h 47130"/>
                  <a:gd name="connsiteX14" fmla="*/ 17029 w 45232"/>
                  <a:gd name="connsiteY14" fmla="*/ 47130 h 47130"/>
                  <a:gd name="connsiteX15" fmla="*/ 40482 w 45232"/>
                  <a:gd name="connsiteY15" fmla="*/ 42172 h 47130"/>
                  <a:gd name="connsiteX16" fmla="*/ 43713 w 45232"/>
                  <a:gd name="connsiteY16" fmla="*/ 30993 h 47130"/>
                  <a:gd name="connsiteX17" fmla="*/ 23064 w 45232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32" h="47130">
                    <a:moveTo>
                      <a:pt x="17697" y="21745"/>
                    </a:moveTo>
                    <a:cubicBezTo>
                      <a:pt x="18403" y="19071"/>
                      <a:pt x="19628" y="16620"/>
                      <a:pt x="21355" y="14299"/>
                    </a:cubicBezTo>
                    <a:cubicBezTo>
                      <a:pt x="23491" y="11495"/>
                      <a:pt x="25664" y="10065"/>
                      <a:pt x="27985" y="10065"/>
                    </a:cubicBezTo>
                    <a:cubicBezTo>
                      <a:pt x="30157" y="10065"/>
                      <a:pt x="31123" y="11161"/>
                      <a:pt x="30882" y="13426"/>
                    </a:cubicBezTo>
                    <a:cubicBezTo>
                      <a:pt x="30399" y="18997"/>
                      <a:pt x="25961" y="21745"/>
                      <a:pt x="17697" y="21745"/>
                    </a:cubicBezTo>
                    <a:moveTo>
                      <a:pt x="23064" y="37585"/>
                    </a:moveTo>
                    <a:cubicBezTo>
                      <a:pt x="17846" y="37585"/>
                      <a:pt x="15413" y="35301"/>
                      <a:pt x="15766" y="30752"/>
                    </a:cubicBezTo>
                    <a:cubicBezTo>
                      <a:pt x="22117" y="30752"/>
                      <a:pt x="28263" y="28950"/>
                      <a:pt x="34224" y="25366"/>
                    </a:cubicBezTo>
                    <a:cubicBezTo>
                      <a:pt x="40947" y="21244"/>
                      <a:pt x="44623" y="16174"/>
                      <a:pt x="45181" y="10102"/>
                    </a:cubicBezTo>
                    <a:cubicBezTo>
                      <a:pt x="45478" y="6927"/>
                      <a:pt x="44512" y="4457"/>
                      <a:pt x="42209" y="2563"/>
                    </a:cubicBezTo>
                    <a:cubicBezTo>
                      <a:pt x="40092" y="836"/>
                      <a:pt x="37418" y="0"/>
                      <a:pt x="34280" y="0"/>
                    </a:cubicBezTo>
                    <a:cubicBezTo>
                      <a:pt x="25998" y="0"/>
                      <a:pt x="18440" y="3194"/>
                      <a:pt x="11569" y="9619"/>
                    </a:cubicBezTo>
                    <a:cubicBezTo>
                      <a:pt x="4754" y="16026"/>
                      <a:pt x="891" y="23509"/>
                      <a:pt x="74" y="32033"/>
                    </a:cubicBezTo>
                    <a:cubicBezTo>
                      <a:pt x="-371" y="36936"/>
                      <a:pt x="1188" y="40724"/>
                      <a:pt x="4810" y="43472"/>
                    </a:cubicBezTo>
                    <a:cubicBezTo>
                      <a:pt x="7929" y="45886"/>
                      <a:pt x="12033" y="47130"/>
                      <a:pt x="17029" y="47130"/>
                    </a:cubicBezTo>
                    <a:cubicBezTo>
                      <a:pt x="23305" y="47130"/>
                      <a:pt x="31123" y="45459"/>
                      <a:pt x="40482" y="42172"/>
                    </a:cubicBezTo>
                    <a:lnTo>
                      <a:pt x="43713" y="30993"/>
                    </a:lnTo>
                    <a:cubicBezTo>
                      <a:pt x="35561" y="35376"/>
                      <a:pt x="28690" y="37585"/>
                      <a:pt x="23064" y="37585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A290BA66-3C24-4D22-9F84-D54D9B41A738}"/>
                  </a:ext>
                </a:extLst>
              </p:cNvPr>
              <p:cNvSpPr/>
              <p:nvPr/>
            </p:nvSpPr>
            <p:spPr>
              <a:xfrm>
                <a:off x="7552714" y="495266"/>
                <a:ext cx="45273" cy="47130"/>
              </a:xfrm>
              <a:custGeom>
                <a:avLst/>
                <a:gdLst>
                  <a:gd name="connsiteX0" fmla="*/ 17707 w 45273"/>
                  <a:gd name="connsiteY0" fmla="*/ 21745 h 47130"/>
                  <a:gd name="connsiteX1" fmla="*/ 21347 w 45273"/>
                  <a:gd name="connsiteY1" fmla="*/ 14299 h 47130"/>
                  <a:gd name="connsiteX2" fmla="*/ 27976 w 45273"/>
                  <a:gd name="connsiteY2" fmla="*/ 10065 h 47130"/>
                  <a:gd name="connsiteX3" fmla="*/ 30910 w 45273"/>
                  <a:gd name="connsiteY3" fmla="*/ 13426 h 47130"/>
                  <a:gd name="connsiteX4" fmla="*/ 17707 w 45273"/>
                  <a:gd name="connsiteY4" fmla="*/ 21745 h 47130"/>
                  <a:gd name="connsiteX5" fmla="*/ 23055 w 45273"/>
                  <a:gd name="connsiteY5" fmla="*/ 37585 h 47130"/>
                  <a:gd name="connsiteX6" fmla="*/ 15794 w 45273"/>
                  <a:gd name="connsiteY6" fmla="*/ 30752 h 47130"/>
                  <a:gd name="connsiteX7" fmla="*/ 34234 w 45273"/>
                  <a:gd name="connsiteY7" fmla="*/ 25366 h 47130"/>
                  <a:gd name="connsiteX8" fmla="*/ 45228 w 45273"/>
                  <a:gd name="connsiteY8" fmla="*/ 10102 h 47130"/>
                  <a:gd name="connsiteX9" fmla="*/ 42219 w 45273"/>
                  <a:gd name="connsiteY9" fmla="*/ 2563 h 47130"/>
                  <a:gd name="connsiteX10" fmla="*/ 34327 w 45273"/>
                  <a:gd name="connsiteY10" fmla="*/ 0 h 47130"/>
                  <a:gd name="connsiteX11" fmla="*/ 11598 w 45273"/>
                  <a:gd name="connsiteY11" fmla="*/ 9619 h 47130"/>
                  <a:gd name="connsiteX12" fmla="*/ 84 w 45273"/>
                  <a:gd name="connsiteY12" fmla="*/ 32033 h 47130"/>
                  <a:gd name="connsiteX13" fmla="*/ 4782 w 45273"/>
                  <a:gd name="connsiteY13" fmla="*/ 43472 h 47130"/>
                  <a:gd name="connsiteX14" fmla="*/ 17057 w 45273"/>
                  <a:gd name="connsiteY14" fmla="*/ 47130 h 47130"/>
                  <a:gd name="connsiteX15" fmla="*/ 40474 w 45273"/>
                  <a:gd name="connsiteY15" fmla="*/ 42172 h 47130"/>
                  <a:gd name="connsiteX16" fmla="*/ 43724 w 45273"/>
                  <a:gd name="connsiteY16" fmla="*/ 30993 h 47130"/>
                  <a:gd name="connsiteX17" fmla="*/ 23055 w 45273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73" h="47130">
                    <a:moveTo>
                      <a:pt x="17707" y="21745"/>
                    </a:moveTo>
                    <a:cubicBezTo>
                      <a:pt x="18376" y="19071"/>
                      <a:pt x="19601" y="16620"/>
                      <a:pt x="21347" y="14299"/>
                    </a:cubicBezTo>
                    <a:cubicBezTo>
                      <a:pt x="23464" y="11495"/>
                      <a:pt x="25655" y="10065"/>
                      <a:pt x="27976" y="10065"/>
                    </a:cubicBezTo>
                    <a:cubicBezTo>
                      <a:pt x="30130" y="10065"/>
                      <a:pt x="31152" y="11161"/>
                      <a:pt x="30910" y="13426"/>
                    </a:cubicBezTo>
                    <a:cubicBezTo>
                      <a:pt x="30353" y="18997"/>
                      <a:pt x="25934" y="21745"/>
                      <a:pt x="17707" y="21745"/>
                    </a:cubicBezTo>
                    <a:moveTo>
                      <a:pt x="23055" y="37585"/>
                    </a:moveTo>
                    <a:cubicBezTo>
                      <a:pt x="17856" y="37585"/>
                      <a:pt x="15404" y="35301"/>
                      <a:pt x="15794" y="30752"/>
                    </a:cubicBezTo>
                    <a:cubicBezTo>
                      <a:pt x="22145" y="30752"/>
                      <a:pt x="28292" y="28950"/>
                      <a:pt x="34234" y="25366"/>
                    </a:cubicBezTo>
                    <a:cubicBezTo>
                      <a:pt x="40957" y="21244"/>
                      <a:pt x="44633" y="16174"/>
                      <a:pt x="45228" y="10102"/>
                    </a:cubicBezTo>
                    <a:cubicBezTo>
                      <a:pt x="45506" y="6927"/>
                      <a:pt x="44503" y="4457"/>
                      <a:pt x="42219" y="2563"/>
                    </a:cubicBezTo>
                    <a:cubicBezTo>
                      <a:pt x="40102" y="836"/>
                      <a:pt x="37466" y="0"/>
                      <a:pt x="34327" y="0"/>
                    </a:cubicBezTo>
                    <a:cubicBezTo>
                      <a:pt x="26026" y="0"/>
                      <a:pt x="18431" y="3194"/>
                      <a:pt x="11598" y="9619"/>
                    </a:cubicBezTo>
                    <a:cubicBezTo>
                      <a:pt x="4745" y="16026"/>
                      <a:pt x="901" y="23509"/>
                      <a:pt x="84" y="32033"/>
                    </a:cubicBezTo>
                    <a:cubicBezTo>
                      <a:pt x="-399" y="36936"/>
                      <a:pt x="1198" y="40724"/>
                      <a:pt x="4782" y="43472"/>
                    </a:cubicBezTo>
                    <a:cubicBezTo>
                      <a:pt x="7939" y="45886"/>
                      <a:pt x="12006" y="47130"/>
                      <a:pt x="17057" y="47130"/>
                    </a:cubicBezTo>
                    <a:cubicBezTo>
                      <a:pt x="23334" y="47130"/>
                      <a:pt x="31115" y="45459"/>
                      <a:pt x="40474" y="42172"/>
                    </a:cubicBezTo>
                    <a:lnTo>
                      <a:pt x="43724" y="30993"/>
                    </a:lnTo>
                    <a:cubicBezTo>
                      <a:pt x="35553" y="35376"/>
                      <a:pt x="28663" y="37585"/>
                      <a:pt x="23055" y="37585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833FA1A9-4A00-4A7E-866A-40086E082795}"/>
                  </a:ext>
                </a:extLst>
              </p:cNvPr>
              <p:cNvSpPr/>
              <p:nvPr/>
            </p:nvSpPr>
            <p:spPr>
              <a:xfrm>
                <a:off x="7603607" y="486873"/>
                <a:ext cx="33461" cy="55523"/>
              </a:xfrm>
              <a:custGeom>
                <a:avLst/>
                <a:gdLst>
                  <a:gd name="connsiteX0" fmla="*/ 33461 w 33461"/>
                  <a:gd name="connsiteY0" fmla="*/ 8561 h 55523"/>
                  <a:gd name="connsiteX1" fmla="*/ 30806 w 33461"/>
                  <a:gd name="connsiteY1" fmla="*/ 17493 h 55523"/>
                  <a:gd name="connsiteX2" fmla="*/ 23266 w 33461"/>
                  <a:gd name="connsiteY2" fmla="*/ 17493 h 55523"/>
                  <a:gd name="connsiteX3" fmla="*/ 19590 w 33461"/>
                  <a:gd name="connsiteY3" fmla="*/ 29638 h 55523"/>
                  <a:gd name="connsiteX4" fmla="*/ 17027 w 33461"/>
                  <a:gd name="connsiteY4" fmla="*/ 41114 h 55523"/>
                  <a:gd name="connsiteX5" fmla="*/ 20202 w 33461"/>
                  <a:gd name="connsiteY5" fmla="*/ 45533 h 55523"/>
                  <a:gd name="connsiteX6" fmla="*/ 25161 w 33461"/>
                  <a:gd name="connsiteY6" fmla="*/ 43658 h 55523"/>
                  <a:gd name="connsiteX7" fmla="*/ 22338 w 33461"/>
                  <a:gd name="connsiteY7" fmla="*/ 53500 h 55523"/>
                  <a:gd name="connsiteX8" fmla="*/ 10602 w 33461"/>
                  <a:gd name="connsiteY8" fmla="*/ 55524 h 55523"/>
                  <a:gd name="connsiteX9" fmla="*/ 2821 w 33461"/>
                  <a:gd name="connsiteY9" fmla="*/ 53296 h 55523"/>
                  <a:gd name="connsiteX10" fmla="*/ 54 w 33461"/>
                  <a:gd name="connsiteY10" fmla="*/ 45942 h 55523"/>
                  <a:gd name="connsiteX11" fmla="*/ 3267 w 33461"/>
                  <a:gd name="connsiteY11" fmla="*/ 31977 h 55523"/>
                  <a:gd name="connsiteX12" fmla="*/ 12292 w 33461"/>
                  <a:gd name="connsiteY12" fmla="*/ 2321 h 55523"/>
                  <a:gd name="connsiteX13" fmla="*/ 28540 w 33461"/>
                  <a:gd name="connsiteY13" fmla="*/ 0 h 55523"/>
                  <a:gd name="connsiteX14" fmla="*/ 25922 w 33461"/>
                  <a:gd name="connsiteY14" fmla="*/ 8579 h 55523"/>
                  <a:gd name="connsiteX15" fmla="*/ 33461 w 33461"/>
                  <a:gd name="connsiteY15" fmla="*/ 8579 h 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461" h="55523">
                    <a:moveTo>
                      <a:pt x="33461" y="8561"/>
                    </a:moveTo>
                    <a:lnTo>
                      <a:pt x="30806" y="17493"/>
                    </a:lnTo>
                    <a:lnTo>
                      <a:pt x="23266" y="17493"/>
                    </a:lnTo>
                    <a:cubicBezTo>
                      <a:pt x="22059" y="21244"/>
                      <a:pt x="20815" y="25905"/>
                      <a:pt x="19590" y="29638"/>
                    </a:cubicBezTo>
                    <a:cubicBezTo>
                      <a:pt x="18178" y="34224"/>
                      <a:pt x="17324" y="38031"/>
                      <a:pt x="17027" y="41114"/>
                    </a:cubicBezTo>
                    <a:cubicBezTo>
                      <a:pt x="16748" y="44029"/>
                      <a:pt x="17807" y="45533"/>
                      <a:pt x="20202" y="45533"/>
                    </a:cubicBezTo>
                    <a:cubicBezTo>
                      <a:pt x="21595" y="45533"/>
                      <a:pt x="23229" y="44921"/>
                      <a:pt x="25161" y="43658"/>
                    </a:cubicBezTo>
                    <a:lnTo>
                      <a:pt x="22338" y="53500"/>
                    </a:lnTo>
                    <a:cubicBezTo>
                      <a:pt x="17380" y="54837"/>
                      <a:pt x="13462" y="55524"/>
                      <a:pt x="10602" y="55524"/>
                    </a:cubicBezTo>
                    <a:cubicBezTo>
                      <a:pt x="7352" y="55524"/>
                      <a:pt x="4771" y="54781"/>
                      <a:pt x="2821" y="53296"/>
                    </a:cubicBezTo>
                    <a:cubicBezTo>
                      <a:pt x="685" y="51643"/>
                      <a:pt x="-243" y="49155"/>
                      <a:pt x="54" y="45942"/>
                    </a:cubicBezTo>
                    <a:cubicBezTo>
                      <a:pt x="425" y="42302"/>
                      <a:pt x="1484" y="37641"/>
                      <a:pt x="3267" y="31977"/>
                    </a:cubicBezTo>
                    <a:cubicBezTo>
                      <a:pt x="4715" y="27428"/>
                      <a:pt x="12292" y="2321"/>
                      <a:pt x="12292" y="2321"/>
                    </a:cubicBezTo>
                    <a:lnTo>
                      <a:pt x="28540" y="0"/>
                    </a:lnTo>
                    <a:lnTo>
                      <a:pt x="25922" y="8579"/>
                    </a:lnTo>
                    <a:lnTo>
                      <a:pt x="33461" y="8579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F057B440-D695-4E35-9B0B-1DA45326684F}"/>
                  </a:ext>
                </a:extLst>
              </p:cNvPr>
              <p:cNvSpPr/>
              <p:nvPr/>
            </p:nvSpPr>
            <p:spPr>
              <a:xfrm>
                <a:off x="7636685" y="486873"/>
                <a:ext cx="33585" cy="55523"/>
              </a:xfrm>
              <a:custGeom>
                <a:avLst/>
                <a:gdLst>
                  <a:gd name="connsiteX0" fmla="*/ 33586 w 33585"/>
                  <a:gd name="connsiteY0" fmla="*/ 8561 h 55523"/>
                  <a:gd name="connsiteX1" fmla="*/ 30931 w 33585"/>
                  <a:gd name="connsiteY1" fmla="*/ 17493 h 55523"/>
                  <a:gd name="connsiteX2" fmla="*/ 23428 w 33585"/>
                  <a:gd name="connsiteY2" fmla="*/ 17493 h 55523"/>
                  <a:gd name="connsiteX3" fmla="*/ 19621 w 33585"/>
                  <a:gd name="connsiteY3" fmla="*/ 29638 h 55523"/>
                  <a:gd name="connsiteX4" fmla="*/ 17022 w 33585"/>
                  <a:gd name="connsiteY4" fmla="*/ 41114 h 55523"/>
                  <a:gd name="connsiteX5" fmla="*/ 20160 w 33585"/>
                  <a:gd name="connsiteY5" fmla="*/ 45533 h 55523"/>
                  <a:gd name="connsiteX6" fmla="*/ 25155 w 33585"/>
                  <a:gd name="connsiteY6" fmla="*/ 43658 h 55523"/>
                  <a:gd name="connsiteX7" fmla="*/ 22351 w 33585"/>
                  <a:gd name="connsiteY7" fmla="*/ 53500 h 55523"/>
                  <a:gd name="connsiteX8" fmla="*/ 10596 w 33585"/>
                  <a:gd name="connsiteY8" fmla="*/ 55524 h 55523"/>
                  <a:gd name="connsiteX9" fmla="*/ 2816 w 33585"/>
                  <a:gd name="connsiteY9" fmla="*/ 53296 h 55523"/>
                  <a:gd name="connsiteX10" fmla="*/ 67 w 33585"/>
                  <a:gd name="connsiteY10" fmla="*/ 45942 h 55523"/>
                  <a:gd name="connsiteX11" fmla="*/ 3280 w 33585"/>
                  <a:gd name="connsiteY11" fmla="*/ 31977 h 55523"/>
                  <a:gd name="connsiteX12" fmla="*/ 12305 w 33585"/>
                  <a:gd name="connsiteY12" fmla="*/ 2321 h 55523"/>
                  <a:gd name="connsiteX13" fmla="*/ 28554 w 33585"/>
                  <a:gd name="connsiteY13" fmla="*/ 0 h 55523"/>
                  <a:gd name="connsiteX14" fmla="*/ 26047 w 33585"/>
                  <a:gd name="connsiteY14" fmla="*/ 8579 h 55523"/>
                  <a:gd name="connsiteX15" fmla="*/ 33586 w 33585"/>
                  <a:gd name="connsiteY15" fmla="*/ 8579 h 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585" h="55523">
                    <a:moveTo>
                      <a:pt x="33586" y="8561"/>
                    </a:moveTo>
                    <a:lnTo>
                      <a:pt x="30931" y="17493"/>
                    </a:lnTo>
                    <a:lnTo>
                      <a:pt x="23428" y="17493"/>
                    </a:lnTo>
                    <a:cubicBezTo>
                      <a:pt x="22184" y="21244"/>
                      <a:pt x="20828" y="25905"/>
                      <a:pt x="19621" y="29638"/>
                    </a:cubicBezTo>
                    <a:cubicBezTo>
                      <a:pt x="18192" y="34224"/>
                      <a:pt x="17319" y="38031"/>
                      <a:pt x="17022" y="41114"/>
                    </a:cubicBezTo>
                    <a:cubicBezTo>
                      <a:pt x="16762" y="44029"/>
                      <a:pt x="17802" y="45533"/>
                      <a:pt x="20160" y="45533"/>
                    </a:cubicBezTo>
                    <a:cubicBezTo>
                      <a:pt x="21571" y="45533"/>
                      <a:pt x="23224" y="44921"/>
                      <a:pt x="25155" y="43658"/>
                    </a:cubicBezTo>
                    <a:lnTo>
                      <a:pt x="22351" y="53500"/>
                    </a:lnTo>
                    <a:cubicBezTo>
                      <a:pt x="17337" y="54837"/>
                      <a:pt x="13456" y="55524"/>
                      <a:pt x="10596" y="55524"/>
                    </a:cubicBezTo>
                    <a:cubicBezTo>
                      <a:pt x="7291" y="55524"/>
                      <a:pt x="4728" y="54781"/>
                      <a:pt x="2816" y="53296"/>
                    </a:cubicBezTo>
                    <a:cubicBezTo>
                      <a:pt x="643" y="51643"/>
                      <a:pt x="-267" y="49155"/>
                      <a:pt x="67" y="45942"/>
                    </a:cubicBezTo>
                    <a:cubicBezTo>
                      <a:pt x="402" y="42302"/>
                      <a:pt x="1497" y="37641"/>
                      <a:pt x="3280" y="31977"/>
                    </a:cubicBezTo>
                    <a:cubicBezTo>
                      <a:pt x="4691" y="27428"/>
                      <a:pt x="12305" y="2321"/>
                      <a:pt x="12305" y="2321"/>
                    </a:cubicBezTo>
                    <a:lnTo>
                      <a:pt x="28554" y="0"/>
                    </a:lnTo>
                    <a:lnTo>
                      <a:pt x="26047" y="8579"/>
                    </a:lnTo>
                    <a:lnTo>
                      <a:pt x="33586" y="8579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A079A6B7-27CC-49C9-80F9-688DCA8BBE6A}"/>
                  </a:ext>
                </a:extLst>
              </p:cNvPr>
              <p:cNvSpPr/>
              <p:nvPr/>
            </p:nvSpPr>
            <p:spPr>
              <a:xfrm>
                <a:off x="7668966" y="495266"/>
                <a:ext cx="45273" cy="47130"/>
              </a:xfrm>
              <a:custGeom>
                <a:avLst/>
                <a:gdLst>
                  <a:gd name="connsiteX0" fmla="*/ 17666 w 45273"/>
                  <a:gd name="connsiteY0" fmla="*/ 21745 h 47130"/>
                  <a:gd name="connsiteX1" fmla="*/ 21342 w 45273"/>
                  <a:gd name="connsiteY1" fmla="*/ 14299 h 47130"/>
                  <a:gd name="connsiteX2" fmla="*/ 27972 w 45273"/>
                  <a:gd name="connsiteY2" fmla="*/ 10065 h 47130"/>
                  <a:gd name="connsiteX3" fmla="*/ 30887 w 45273"/>
                  <a:gd name="connsiteY3" fmla="*/ 13426 h 47130"/>
                  <a:gd name="connsiteX4" fmla="*/ 17666 w 45273"/>
                  <a:gd name="connsiteY4" fmla="*/ 21745 h 47130"/>
                  <a:gd name="connsiteX5" fmla="*/ 23051 w 45273"/>
                  <a:gd name="connsiteY5" fmla="*/ 37585 h 47130"/>
                  <a:gd name="connsiteX6" fmla="*/ 15790 w 45273"/>
                  <a:gd name="connsiteY6" fmla="*/ 30752 h 47130"/>
                  <a:gd name="connsiteX7" fmla="*/ 34211 w 45273"/>
                  <a:gd name="connsiteY7" fmla="*/ 25366 h 47130"/>
                  <a:gd name="connsiteX8" fmla="*/ 45223 w 45273"/>
                  <a:gd name="connsiteY8" fmla="*/ 10102 h 47130"/>
                  <a:gd name="connsiteX9" fmla="*/ 42234 w 45273"/>
                  <a:gd name="connsiteY9" fmla="*/ 2563 h 47130"/>
                  <a:gd name="connsiteX10" fmla="*/ 34286 w 45273"/>
                  <a:gd name="connsiteY10" fmla="*/ 0 h 47130"/>
                  <a:gd name="connsiteX11" fmla="*/ 11593 w 45273"/>
                  <a:gd name="connsiteY11" fmla="*/ 9619 h 47130"/>
                  <a:gd name="connsiteX12" fmla="*/ 80 w 45273"/>
                  <a:gd name="connsiteY12" fmla="*/ 32033 h 47130"/>
                  <a:gd name="connsiteX13" fmla="*/ 4797 w 45273"/>
                  <a:gd name="connsiteY13" fmla="*/ 43472 h 47130"/>
                  <a:gd name="connsiteX14" fmla="*/ 17071 w 45273"/>
                  <a:gd name="connsiteY14" fmla="*/ 47130 h 47130"/>
                  <a:gd name="connsiteX15" fmla="*/ 40469 w 45273"/>
                  <a:gd name="connsiteY15" fmla="*/ 42172 h 47130"/>
                  <a:gd name="connsiteX16" fmla="*/ 43719 w 45273"/>
                  <a:gd name="connsiteY16" fmla="*/ 30993 h 47130"/>
                  <a:gd name="connsiteX17" fmla="*/ 23051 w 45273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73" h="47130">
                    <a:moveTo>
                      <a:pt x="17666" y="21745"/>
                    </a:moveTo>
                    <a:cubicBezTo>
                      <a:pt x="18371" y="19071"/>
                      <a:pt x="19597" y="16620"/>
                      <a:pt x="21342" y="14299"/>
                    </a:cubicBezTo>
                    <a:cubicBezTo>
                      <a:pt x="23422" y="11495"/>
                      <a:pt x="25669" y="10065"/>
                      <a:pt x="27972" y="10065"/>
                    </a:cubicBezTo>
                    <a:cubicBezTo>
                      <a:pt x="30144" y="10065"/>
                      <a:pt x="31110" y="11161"/>
                      <a:pt x="30887" y="13426"/>
                    </a:cubicBezTo>
                    <a:cubicBezTo>
                      <a:pt x="30367" y="18997"/>
                      <a:pt x="25948" y="21745"/>
                      <a:pt x="17666" y="21745"/>
                    </a:cubicBezTo>
                    <a:moveTo>
                      <a:pt x="23051" y="37585"/>
                    </a:moveTo>
                    <a:cubicBezTo>
                      <a:pt x="17814" y="37585"/>
                      <a:pt x="15419" y="35301"/>
                      <a:pt x="15790" y="30752"/>
                    </a:cubicBezTo>
                    <a:cubicBezTo>
                      <a:pt x="22104" y="30752"/>
                      <a:pt x="28269" y="28950"/>
                      <a:pt x="34211" y="25366"/>
                    </a:cubicBezTo>
                    <a:cubicBezTo>
                      <a:pt x="40971" y="21244"/>
                      <a:pt x="44629" y="16174"/>
                      <a:pt x="45223" y="10102"/>
                    </a:cubicBezTo>
                    <a:cubicBezTo>
                      <a:pt x="45520" y="6927"/>
                      <a:pt x="44499" y="4457"/>
                      <a:pt x="42234" y="2563"/>
                    </a:cubicBezTo>
                    <a:cubicBezTo>
                      <a:pt x="40117" y="836"/>
                      <a:pt x="37461" y="0"/>
                      <a:pt x="34286" y="0"/>
                    </a:cubicBezTo>
                    <a:cubicBezTo>
                      <a:pt x="26003" y="0"/>
                      <a:pt x="18427" y="3194"/>
                      <a:pt x="11593" y="9619"/>
                    </a:cubicBezTo>
                    <a:cubicBezTo>
                      <a:pt x="4741" y="16026"/>
                      <a:pt x="878" y="23509"/>
                      <a:pt x="80" y="32033"/>
                    </a:cubicBezTo>
                    <a:cubicBezTo>
                      <a:pt x="-384" y="36936"/>
                      <a:pt x="1175" y="40724"/>
                      <a:pt x="4797" y="43472"/>
                    </a:cubicBezTo>
                    <a:cubicBezTo>
                      <a:pt x="7953" y="45886"/>
                      <a:pt x="12020" y="47130"/>
                      <a:pt x="17071" y="47130"/>
                    </a:cubicBezTo>
                    <a:cubicBezTo>
                      <a:pt x="23292" y="47130"/>
                      <a:pt x="31129" y="45459"/>
                      <a:pt x="40469" y="42172"/>
                    </a:cubicBezTo>
                    <a:lnTo>
                      <a:pt x="43719" y="30993"/>
                    </a:lnTo>
                    <a:cubicBezTo>
                      <a:pt x="35548" y="35376"/>
                      <a:pt x="28659" y="37585"/>
                      <a:pt x="23051" y="37585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98223AF2-C27B-4498-9D8E-5B0C298DF0FB}"/>
                  </a:ext>
                </a:extLst>
              </p:cNvPr>
              <p:cNvSpPr/>
              <p:nvPr/>
            </p:nvSpPr>
            <p:spPr>
              <a:xfrm>
                <a:off x="6732779" y="465257"/>
                <a:ext cx="84632" cy="80184"/>
              </a:xfrm>
              <a:custGeom>
                <a:avLst/>
                <a:gdLst>
                  <a:gd name="connsiteX0" fmla="*/ 176 w 84632"/>
                  <a:gd name="connsiteY0" fmla="*/ 51420 h 80184"/>
                  <a:gd name="connsiteX1" fmla="*/ 30315 w 84632"/>
                  <a:gd name="connsiteY1" fmla="*/ 80185 h 80184"/>
                  <a:gd name="connsiteX2" fmla="*/ 63166 w 84632"/>
                  <a:gd name="connsiteY2" fmla="*/ 76118 h 80184"/>
                  <a:gd name="connsiteX3" fmla="*/ 66638 w 84632"/>
                  <a:gd name="connsiteY3" fmla="*/ 64716 h 80184"/>
                  <a:gd name="connsiteX4" fmla="*/ 64818 w 84632"/>
                  <a:gd name="connsiteY4" fmla="*/ 65199 h 80184"/>
                  <a:gd name="connsiteX5" fmla="*/ 40362 w 84632"/>
                  <a:gd name="connsiteY5" fmla="*/ 69916 h 80184"/>
                  <a:gd name="connsiteX6" fmla="*/ 21476 w 84632"/>
                  <a:gd name="connsiteY6" fmla="*/ 48913 h 80184"/>
                  <a:gd name="connsiteX7" fmla="*/ 57873 w 84632"/>
                  <a:gd name="connsiteY7" fmla="*/ 10269 h 80184"/>
                  <a:gd name="connsiteX8" fmla="*/ 80974 w 84632"/>
                  <a:gd name="connsiteY8" fmla="*/ 15264 h 80184"/>
                  <a:gd name="connsiteX9" fmla="*/ 84632 w 84632"/>
                  <a:gd name="connsiteY9" fmla="*/ 3008 h 80184"/>
                  <a:gd name="connsiteX10" fmla="*/ 60640 w 84632"/>
                  <a:gd name="connsiteY10" fmla="*/ 0 h 80184"/>
                  <a:gd name="connsiteX11" fmla="*/ 176 w 84632"/>
                  <a:gd name="connsiteY11" fmla="*/ 51420 h 80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32" h="80184">
                    <a:moveTo>
                      <a:pt x="176" y="51420"/>
                    </a:moveTo>
                    <a:cubicBezTo>
                      <a:pt x="-1569" y="69451"/>
                      <a:pt x="9721" y="80185"/>
                      <a:pt x="30315" y="80185"/>
                    </a:cubicBezTo>
                    <a:cubicBezTo>
                      <a:pt x="41829" y="80185"/>
                      <a:pt x="52878" y="78254"/>
                      <a:pt x="63166" y="76118"/>
                    </a:cubicBezTo>
                    <a:cubicBezTo>
                      <a:pt x="63556" y="74781"/>
                      <a:pt x="65710" y="67724"/>
                      <a:pt x="66638" y="64716"/>
                    </a:cubicBezTo>
                    <a:cubicBezTo>
                      <a:pt x="65747" y="64939"/>
                      <a:pt x="64818" y="65199"/>
                      <a:pt x="64818" y="65199"/>
                    </a:cubicBezTo>
                    <a:cubicBezTo>
                      <a:pt x="56870" y="67409"/>
                      <a:pt x="47920" y="69916"/>
                      <a:pt x="40362" y="69916"/>
                    </a:cubicBezTo>
                    <a:cubicBezTo>
                      <a:pt x="27864" y="69916"/>
                      <a:pt x="20269" y="61485"/>
                      <a:pt x="21476" y="48913"/>
                    </a:cubicBezTo>
                    <a:cubicBezTo>
                      <a:pt x="23259" y="30213"/>
                      <a:pt x="38319" y="10269"/>
                      <a:pt x="57873" y="10269"/>
                    </a:cubicBezTo>
                    <a:cubicBezTo>
                      <a:pt x="65190" y="10269"/>
                      <a:pt x="72952" y="11978"/>
                      <a:pt x="80974" y="15264"/>
                    </a:cubicBezTo>
                    <a:cubicBezTo>
                      <a:pt x="81587" y="13203"/>
                      <a:pt x="83945" y="5311"/>
                      <a:pt x="84632" y="3008"/>
                    </a:cubicBezTo>
                    <a:cubicBezTo>
                      <a:pt x="76629" y="1058"/>
                      <a:pt x="68569" y="0"/>
                      <a:pt x="60640" y="0"/>
                    </a:cubicBezTo>
                    <a:cubicBezTo>
                      <a:pt x="24410" y="19"/>
                      <a:pt x="2238" y="29879"/>
                      <a:pt x="176" y="51420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1EF6258C-CC9E-4574-AC6B-2E04CCA39F7A}"/>
                  </a:ext>
                </a:extLst>
              </p:cNvPr>
              <p:cNvSpPr/>
              <p:nvPr/>
            </p:nvSpPr>
            <p:spPr>
              <a:xfrm>
                <a:off x="7481025" y="465536"/>
                <a:ext cx="73378" cy="76507"/>
              </a:xfrm>
              <a:custGeom>
                <a:avLst/>
                <a:gdLst>
                  <a:gd name="connsiteX0" fmla="*/ 28895 w 73378"/>
                  <a:gd name="connsiteY0" fmla="*/ 43175 h 76507"/>
                  <a:gd name="connsiteX1" fmla="*/ 46369 w 73378"/>
                  <a:gd name="connsiteY1" fmla="*/ 55208 h 76507"/>
                  <a:gd name="connsiteX2" fmla="*/ 29173 w 73378"/>
                  <a:gd name="connsiteY2" fmla="*/ 67093 h 76507"/>
                  <a:gd name="connsiteX3" fmla="*/ 21912 w 73378"/>
                  <a:gd name="connsiteY3" fmla="*/ 66220 h 76507"/>
                  <a:gd name="connsiteX4" fmla="*/ 28895 w 73378"/>
                  <a:gd name="connsiteY4" fmla="*/ 43175 h 76507"/>
                  <a:gd name="connsiteX5" fmla="*/ 38830 w 73378"/>
                  <a:gd name="connsiteY5" fmla="*/ 10863 h 76507"/>
                  <a:gd name="connsiteX6" fmla="*/ 44234 w 73378"/>
                  <a:gd name="connsiteY6" fmla="*/ 10009 h 76507"/>
                  <a:gd name="connsiteX7" fmla="*/ 54540 w 73378"/>
                  <a:gd name="connsiteY7" fmla="*/ 16453 h 76507"/>
                  <a:gd name="connsiteX8" fmla="*/ 38904 w 73378"/>
                  <a:gd name="connsiteY8" fmla="*/ 31179 h 76507"/>
                  <a:gd name="connsiteX9" fmla="*/ 32757 w 73378"/>
                  <a:gd name="connsiteY9" fmla="*/ 31179 h 76507"/>
                  <a:gd name="connsiteX10" fmla="*/ 38830 w 73378"/>
                  <a:gd name="connsiteY10" fmla="*/ 10863 h 76507"/>
                  <a:gd name="connsiteX11" fmla="*/ 0 w 73378"/>
                  <a:gd name="connsiteY11" fmla="*/ 76508 h 76507"/>
                  <a:gd name="connsiteX12" fmla="*/ 37474 w 73378"/>
                  <a:gd name="connsiteY12" fmla="*/ 76508 h 76507"/>
                  <a:gd name="connsiteX13" fmla="*/ 65403 w 73378"/>
                  <a:gd name="connsiteY13" fmla="*/ 54800 h 76507"/>
                  <a:gd name="connsiteX14" fmla="*/ 49359 w 73378"/>
                  <a:gd name="connsiteY14" fmla="*/ 37121 h 76507"/>
                  <a:gd name="connsiteX15" fmla="*/ 49377 w 73378"/>
                  <a:gd name="connsiteY15" fmla="*/ 36898 h 76507"/>
                  <a:gd name="connsiteX16" fmla="*/ 73295 w 73378"/>
                  <a:gd name="connsiteY16" fmla="*/ 14707 h 76507"/>
                  <a:gd name="connsiteX17" fmla="*/ 46759 w 73378"/>
                  <a:gd name="connsiteY17" fmla="*/ 0 h 76507"/>
                  <a:gd name="connsiteX18" fmla="*/ 22525 w 73378"/>
                  <a:gd name="connsiteY18" fmla="*/ 0 h 76507"/>
                  <a:gd name="connsiteX19" fmla="*/ 0 w 73378"/>
                  <a:gd name="connsiteY19" fmla="*/ 76508 h 7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378" h="76507">
                    <a:moveTo>
                      <a:pt x="28895" y="43175"/>
                    </a:moveTo>
                    <a:cubicBezTo>
                      <a:pt x="37270" y="43175"/>
                      <a:pt x="47316" y="45181"/>
                      <a:pt x="46369" y="55208"/>
                    </a:cubicBezTo>
                    <a:cubicBezTo>
                      <a:pt x="45533" y="64382"/>
                      <a:pt x="37270" y="67093"/>
                      <a:pt x="29173" y="67093"/>
                    </a:cubicBezTo>
                    <a:cubicBezTo>
                      <a:pt x="26611" y="67093"/>
                      <a:pt x="24271" y="67019"/>
                      <a:pt x="21912" y="66220"/>
                    </a:cubicBezTo>
                    <a:lnTo>
                      <a:pt x="28895" y="43175"/>
                    </a:lnTo>
                    <a:close/>
                    <a:moveTo>
                      <a:pt x="38830" y="10863"/>
                    </a:moveTo>
                    <a:cubicBezTo>
                      <a:pt x="40371" y="10381"/>
                      <a:pt x="42507" y="10009"/>
                      <a:pt x="44234" y="10009"/>
                    </a:cubicBezTo>
                    <a:cubicBezTo>
                      <a:pt x="48950" y="10009"/>
                      <a:pt x="55097" y="10603"/>
                      <a:pt x="54540" y="16453"/>
                    </a:cubicBezTo>
                    <a:cubicBezTo>
                      <a:pt x="53500" y="27279"/>
                      <a:pt x="43008" y="31179"/>
                      <a:pt x="38904" y="31179"/>
                    </a:cubicBezTo>
                    <a:lnTo>
                      <a:pt x="32757" y="31179"/>
                    </a:lnTo>
                    <a:lnTo>
                      <a:pt x="38830" y="10863"/>
                    </a:lnTo>
                    <a:close/>
                    <a:moveTo>
                      <a:pt x="0" y="76508"/>
                    </a:moveTo>
                    <a:lnTo>
                      <a:pt x="37474" y="76508"/>
                    </a:lnTo>
                    <a:cubicBezTo>
                      <a:pt x="46109" y="76508"/>
                      <a:pt x="63825" y="71216"/>
                      <a:pt x="65403" y="54800"/>
                    </a:cubicBezTo>
                    <a:cubicBezTo>
                      <a:pt x="66350" y="44846"/>
                      <a:pt x="57975" y="39442"/>
                      <a:pt x="49359" y="37121"/>
                    </a:cubicBezTo>
                    <a:lnTo>
                      <a:pt x="49377" y="36898"/>
                    </a:lnTo>
                    <a:cubicBezTo>
                      <a:pt x="60129" y="34280"/>
                      <a:pt x="72218" y="26165"/>
                      <a:pt x="73295" y="14707"/>
                    </a:cubicBezTo>
                    <a:cubicBezTo>
                      <a:pt x="74707" y="-111"/>
                      <a:pt x="57752" y="0"/>
                      <a:pt x="46759" y="0"/>
                    </a:cubicBezTo>
                    <a:lnTo>
                      <a:pt x="22525" y="0"/>
                    </a:lnTo>
                    <a:lnTo>
                      <a:pt x="0" y="76508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B76F8825-B382-4B94-80DA-550CEAFAFE8A}"/>
                  </a:ext>
                </a:extLst>
              </p:cNvPr>
              <p:cNvSpPr/>
              <p:nvPr/>
            </p:nvSpPr>
            <p:spPr>
              <a:xfrm>
                <a:off x="7716046" y="495284"/>
                <a:ext cx="49191" cy="46054"/>
              </a:xfrm>
              <a:custGeom>
                <a:avLst/>
                <a:gdLst>
                  <a:gd name="connsiteX0" fmla="*/ 49192 w 49191"/>
                  <a:gd name="connsiteY0" fmla="*/ 966 h 46054"/>
                  <a:gd name="connsiteX1" fmla="*/ 43899 w 49191"/>
                  <a:gd name="connsiteY1" fmla="*/ 14857 h 46054"/>
                  <a:gd name="connsiteX2" fmla="*/ 39108 w 49191"/>
                  <a:gd name="connsiteY2" fmla="*/ 13798 h 46054"/>
                  <a:gd name="connsiteX3" fmla="*/ 27799 w 49191"/>
                  <a:gd name="connsiteY3" fmla="*/ 20966 h 46054"/>
                  <a:gd name="connsiteX4" fmla="*/ 19666 w 49191"/>
                  <a:gd name="connsiteY4" fmla="*/ 32015 h 46054"/>
                  <a:gd name="connsiteX5" fmla="*/ 15599 w 49191"/>
                  <a:gd name="connsiteY5" fmla="*/ 46054 h 46054"/>
                  <a:gd name="connsiteX6" fmla="*/ 0 w 49191"/>
                  <a:gd name="connsiteY6" fmla="*/ 46054 h 46054"/>
                  <a:gd name="connsiteX7" fmla="*/ 13315 w 49191"/>
                  <a:gd name="connsiteY7" fmla="*/ 168 h 46054"/>
                  <a:gd name="connsiteX8" fmla="*/ 28746 w 49191"/>
                  <a:gd name="connsiteY8" fmla="*/ 168 h 46054"/>
                  <a:gd name="connsiteX9" fmla="*/ 22024 w 49191"/>
                  <a:gd name="connsiteY9" fmla="*/ 20075 h 46054"/>
                  <a:gd name="connsiteX10" fmla="*/ 23008 w 49191"/>
                  <a:gd name="connsiteY10" fmla="*/ 20075 h 46054"/>
                  <a:gd name="connsiteX11" fmla="*/ 32256 w 49191"/>
                  <a:gd name="connsiteY11" fmla="*/ 7132 h 46054"/>
                  <a:gd name="connsiteX12" fmla="*/ 45366 w 49191"/>
                  <a:gd name="connsiteY12" fmla="*/ 1 h 46054"/>
                  <a:gd name="connsiteX13" fmla="*/ 49192 w 49191"/>
                  <a:gd name="connsiteY13" fmla="*/ 966 h 46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9191" h="46054">
                    <a:moveTo>
                      <a:pt x="49192" y="966"/>
                    </a:moveTo>
                    <a:lnTo>
                      <a:pt x="43899" y="14857"/>
                    </a:lnTo>
                    <a:cubicBezTo>
                      <a:pt x="42674" y="14188"/>
                      <a:pt x="40297" y="13798"/>
                      <a:pt x="39108" y="13798"/>
                    </a:cubicBezTo>
                    <a:cubicBezTo>
                      <a:pt x="36378" y="13798"/>
                      <a:pt x="32609" y="16175"/>
                      <a:pt x="27799" y="20966"/>
                    </a:cubicBezTo>
                    <a:cubicBezTo>
                      <a:pt x="23194" y="25516"/>
                      <a:pt x="20501" y="29230"/>
                      <a:pt x="19666" y="32015"/>
                    </a:cubicBezTo>
                    <a:lnTo>
                      <a:pt x="15599" y="46054"/>
                    </a:lnTo>
                    <a:lnTo>
                      <a:pt x="0" y="46054"/>
                    </a:lnTo>
                    <a:lnTo>
                      <a:pt x="13315" y="168"/>
                    </a:lnTo>
                    <a:lnTo>
                      <a:pt x="28746" y="168"/>
                    </a:lnTo>
                    <a:lnTo>
                      <a:pt x="22024" y="20075"/>
                    </a:lnTo>
                    <a:lnTo>
                      <a:pt x="23008" y="20075"/>
                    </a:lnTo>
                    <a:cubicBezTo>
                      <a:pt x="25571" y="15135"/>
                      <a:pt x="28653" y="10864"/>
                      <a:pt x="32256" y="7132"/>
                    </a:cubicBezTo>
                    <a:cubicBezTo>
                      <a:pt x="36843" y="2359"/>
                      <a:pt x="41244" y="1"/>
                      <a:pt x="45366" y="1"/>
                    </a:cubicBezTo>
                    <a:cubicBezTo>
                      <a:pt x="46889" y="-18"/>
                      <a:pt x="48189" y="279"/>
                      <a:pt x="49192" y="966"/>
                    </a:cubicBezTo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7F6E38D1-757D-43A0-B64D-12F0991CA7A9}"/>
                  </a:ext>
                </a:extLst>
              </p:cNvPr>
              <p:cNvSpPr/>
              <p:nvPr/>
            </p:nvSpPr>
            <p:spPr>
              <a:xfrm>
                <a:off x="6916110" y="495248"/>
                <a:ext cx="53105" cy="46127"/>
              </a:xfrm>
              <a:custGeom>
                <a:avLst/>
                <a:gdLst>
                  <a:gd name="connsiteX0" fmla="*/ 42785 w 53105"/>
                  <a:gd name="connsiteY0" fmla="*/ 46128 h 46127"/>
                  <a:gd name="connsiteX1" fmla="*/ 27298 w 53105"/>
                  <a:gd name="connsiteY1" fmla="*/ 46090 h 46127"/>
                  <a:gd name="connsiteX2" fmla="*/ 36044 w 53105"/>
                  <a:gd name="connsiteY2" fmla="*/ 15506 h 46127"/>
                  <a:gd name="connsiteX3" fmla="*/ 35301 w 53105"/>
                  <a:gd name="connsiteY3" fmla="*/ 14225 h 46127"/>
                  <a:gd name="connsiteX4" fmla="*/ 26592 w 53105"/>
                  <a:gd name="connsiteY4" fmla="*/ 22525 h 46127"/>
                  <a:gd name="connsiteX5" fmla="*/ 19666 w 53105"/>
                  <a:gd name="connsiteY5" fmla="*/ 32070 h 46127"/>
                  <a:gd name="connsiteX6" fmla="*/ 15617 w 53105"/>
                  <a:gd name="connsiteY6" fmla="*/ 46109 h 46127"/>
                  <a:gd name="connsiteX7" fmla="*/ 0 w 53105"/>
                  <a:gd name="connsiteY7" fmla="*/ 46109 h 46127"/>
                  <a:gd name="connsiteX8" fmla="*/ 13370 w 53105"/>
                  <a:gd name="connsiteY8" fmla="*/ 37 h 46127"/>
                  <a:gd name="connsiteX9" fmla="*/ 28783 w 53105"/>
                  <a:gd name="connsiteY9" fmla="*/ 37 h 46127"/>
                  <a:gd name="connsiteX10" fmla="*/ 22042 w 53105"/>
                  <a:gd name="connsiteY10" fmla="*/ 20111 h 46127"/>
                  <a:gd name="connsiteX11" fmla="*/ 23045 w 53105"/>
                  <a:gd name="connsiteY11" fmla="*/ 20111 h 46127"/>
                  <a:gd name="connsiteX12" fmla="*/ 32275 w 53105"/>
                  <a:gd name="connsiteY12" fmla="*/ 7149 h 46127"/>
                  <a:gd name="connsiteX13" fmla="*/ 45403 w 53105"/>
                  <a:gd name="connsiteY13" fmla="*/ 0 h 46127"/>
                  <a:gd name="connsiteX14" fmla="*/ 51513 w 53105"/>
                  <a:gd name="connsiteY14" fmla="*/ 2711 h 46127"/>
                  <a:gd name="connsiteX15" fmla="*/ 52497 w 53105"/>
                  <a:gd name="connsiteY15" fmla="*/ 11940 h 46127"/>
                  <a:gd name="connsiteX16" fmla="*/ 42785 w 53105"/>
                  <a:gd name="connsiteY16" fmla="*/ 46128 h 4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105" h="46127">
                    <a:moveTo>
                      <a:pt x="42785" y="46128"/>
                    </a:moveTo>
                    <a:lnTo>
                      <a:pt x="27298" y="46090"/>
                    </a:lnTo>
                    <a:cubicBezTo>
                      <a:pt x="27298" y="46090"/>
                      <a:pt x="35394" y="20835"/>
                      <a:pt x="36044" y="15506"/>
                    </a:cubicBezTo>
                    <a:cubicBezTo>
                      <a:pt x="36044" y="15506"/>
                      <a:pt x="36397" y="13816"/>
                      <a:pt x="35301" y="14225"/>
                    </a:cubicBezTo>
                    <a:cubicBezTo>
                      <a:pt x="34224" y="14596"/>
                      <a:pt x="30752" y="17809"/>
                      <a:pt x="26592" y="22525"/>
                    </a:cubicBezTo>
                    <a:cubicBezTo>
                      <a:pt x="22451" y="27261"/>
                      <a:pt x="20148" y="30436"/>
                      <a:pt x="19666" y="32070"/>
                    </a:cubicBezTo>
                    <a:lnTo>
                      <a:pt x="15617" y="46109"/>
                    </a:lnTo>
                    <a:lnTo>
                      <a:pt x="0" y="46109"/>
                    </a:lnTo>
                    <a:lnTo>
                      <a:pt x="13370" y="37"/>
                    </a:lnTo>
                    <a:lnTo>
                      <a:pt x="28783" y="37"/>
                    </a:lnTo>
                    <a:lnTo>
                      <a:pt x="22042" y="20111"/>
                    </a:lnTo>
                    <a:lnTo>
                      <a:pt x="23045" y="20111"/>
                    </a:lnTo>
                    <a:cubicBezTo>
                      <a:pt x="25645" y="15190"/>
                      <a:pt x="28691" y="10826"/>
                      <a:pt x="32275" y="7149"/>
                    </a:cubicBezTo>
                    <a:cubicBezTo>
                      <a:pt x="36936" y="2377"/>
                      <a:pt x="41299" y="0"/>
                      <a:pt x="45403" y="0"/>
                    </a:cubicBezTo>
                    <a:cubicBezTo>
                      <a:pt x="48003" y="0"/>
                      <a:pt x="50064" y="891"/>
                      <a:pt x="51513" y="2711"/>
                    </a:cubicBezTo>
                    <a:cubicBezTo>
                      <a:pt x="52479" y="3974"/>
                      <a:pt x="53946" y="6444"/>
                      <a:pt x="52497" y="11940"/>
                    </a:cubicBezTo>
                    <a:lnTo>
                      <a:pt x="42785" y="46128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002A6996-C6DA-4D86-A777-B130895E9995}"/>
                  </a:ext>
                </a:extLst>
              </p:cNvPr>
              <p:cNvSpPr/>
              <p:nvPr/>
            </p:nvSpPr>
            <p:spPr>
              <a:xfrm>
                <a:off x="6807606" y="477161"/>
                <a:ext cx="53060" cy="64214"/>
              </a:xfrm>
              <a:custGeom>
                <a:avLst/>
                <a:gdLst>
                  <a:gd name="connsiteX0" fmla="*/ 27279 w 53060"/>
                  <a:gd name="connsiteY0" fmla="*/ 64178 h 64214"/>
                  <a:gd name="connsiteX1" fmla="*/ 36063 w 53060"/>
                  <a:gd name="connsiteY1" fmla="*/ 33593 h 64214"/>
                  <a:gd name="connsiteX2" fmla="*/ 35301 w 53060"/>
                  <a:gd name="connsiteY2" fmla="*/ 32312 h 64214"/>
                  <a:gd name="connsiteX3" fmla="*/ 26611 w 53060"/>
                  <a:gd name="connsiteY3" fmla="*/ 40631 h 64214"/>
                  <a:gd name="connsiteX4" fmla="*/ 19666 w 53060"/>
                  <a:gd name="connsiteY4" fmla="*/ 50139 h 64214"/>
                  <a:gd name="connsiteX5" fmla="*/ 15599 w 53060"/>
                  <a:gd name="connsiteY5" fmla="*/ 64215 h 64214"/>
                  <a:gd name="connsiteX6" fmla="*/ 0 w 53060"/>
                  <a:gd name="connsiteY6" fmla="*/ 64215 h 64214"/>
                  <a:gd name="connsiteX7" fmla="*/ 18570 w 53060"/>
                  <a:gd name="connsiteY7" fmla="*/ 0 h 64214"/>
                  <a:gd name="connsiteX8" fmla="*/ 34057 w 53060"/>
                  <a:gd name="connsiteY8" fmla="*/ 0 h 64214"/>
                  <a:gd name="connsiteX9" fmla="*/ 21968 w 53060"/>
                  <a:gd name="connsiteY9" fmla="*/ 38198 h 64214"/>
                  <a:gd name="connsiteX10" fmla="*/ 22971 w 53060"/>
                  <a:gd name="connsiteY10" fmla="*/ 38198 h 64214"/>
                  <a:gd name="connsiteX11" fmla="*/ 32219 w 53060"/>
                  <a:gd name="connsiteY11" fmla="*/ 25218 h 64214"/>
                  <a:gd name="connsiteX12" fmla="*/ 45348 w 53060"/>
                  <a:gd name="connsiteY12" fmla="*/ 18050 h 64214"/>
                  <a:gd name="connsiteX13" fmla="*/ 51476 w 53060"/>
                  <a:gd name="connsiteY13" fmla="*/ 20798 h 64214"/>
                  <a:gd name="connsiteX14" fmla="*/ 52460 w 53060"/>
                  <a:gd name="connsiteY14" fmla="*/ 30028 h 64214"/>
                  <a:gd name="connsiteX15" fmla="*/ 42767 w 53060"/>
                  <a:gd name="connsiteY15" fmla="*/ 64196 h 64214"/>
                  <a:gd name="connsiteX16" fmla="*/ 27279 w 53060"/>
                  <a:gd name="connsiteY16" fmla="*/ 64196 h 6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060" h="64214">
                    <a:moveTo>
                      <a:pt x="27279" y="64178"/>
                    </a:moveTo>
                    <a:cubicBezTo>
                      <a:pt x="27279" y="64178"/>
                      <a:pt x="35060" y="38365"/>
                      <a:pt x="36063" y="33593"/>
                    </a:cubicBezTo>
                    <a:cubicBezTo>
                      <a:pt x="36063" y="33593"/>
                      <a:pt x="36601" y="31773"/>
                      <a:pt x="35301" y="32312"/>
                    </a:cubicBezTo>
                    <a:cubicBezTo>
                      <a:pt x="34020" y="32813"/>
                      <a:pt x="30752" y="35896"/>
                      <a:pt x="26611" y="40631"/>
                    </a:cubicBezTo>
                    <a:cubicBezTo>
                      <a:pt x="22432" y="45348"/>
                      <a:pt x="20130" y="48560"/>
                      <a:pt x="19666" y="50139"/>
                    </a:cubicBezTo>
                    <a:lnTo>
                      <a:pt x="15599" y="64215"/>
                    </a:lnTo>
                    <a:lnTo>
                      <a:pt x="0" y="64215"/>
                    </a:lnTo>
                    <a:lnTo>
                      <a:pt x="18570" y="0"/>
                    </a:lnTo>
                    <a:lnTo>
                      <a:pt x="34057" y="0"/>
                    </a:lnTo>
                    <a:cubicBezTo>
                      <a:pt x="30566" y="12832"/>
                      <a:pt x="26518" y="25534"/>
                      <a:pt x="21968" y="38198"/>
                    </a:cubicBezTo>
                    <a:lnTo>
                      <a:pt x="22971" y="38198"/>
                    </a:lnTo>
                    <a:cubicBezTo>
                      <a:pt x="25571" y="33277"/>
                      <a:pt x="28616" y="28932"/>
                      <a:pt x="32219" y="25218"/>
                    </a:cubicBezTo>
                    <a:cubicBezTo>
                      <a:pt x="36898" y="20445"/>
                      <a:pt x="41244" y="18050"/>
                      <a:pt x="45348" y="18050"/>
                    </a:cubicBezTo>
                    <a:cubicBezTo>
                      <a:pt x="47966" y="18050"/>
                      <a:pt x="50046" y="18960"/>
                      <a:pt x="51476" y="20798"/>
                    </a:cubicBezTo>
                    <a:cubicBezTo>
                      <a:pt x="52441" y="22042"/>
                      <a:pt x="53890" y="24531"/>
                      <a:pt x="52460" y="30028"/>
                    </a:cubicBezTo>
                    <a:lnTo>
                      <a:pt x="42767" y="64196"/>
                    </a:lnTo>
                    <a:lnTo>
                      <a:pt x="27279" y="64196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67ADEC50-4A6F-48F3-8598-93F844726CE4}"/>
                  </a:ext>
                </a:extLst>
              </p:cNvPr>
              <p:cNvSpPr/>
              <p:nvPr/>
            </p:nvSpPr>
            <p:spPr>
              <a:xfrm>
                <a:off x="7345762" y="477142"/>
                <a:ext cx="53079" cy="64214"/>
              </a:xfrm>
              <a:custGeom>
                <a:avLst/>
                <a:gdLst>
                  <a:gd name="connsiteX0" fmla="*/ 27298 w 53079"/>
                  <a:gd name="connsiteY0" fmla="*/ 64196 h 64214"/>
                  <a:gd name="connsiteX1" fmla="*/ 36044 w 53079"/>
                  <a:gd name="connsiteY1" fmla="*/ 33593 h 64214"/>
                  <a:gd name="connsiteX2" fmla="*/ 35301 w 53079"/>
                  <a:gd name="connsiteY2" fmla="*/ 32312 h 64214"/>
                  <a:gd name="connsiteX3" fmla="*/ 26592 w 53079"/>
                  <a:gd name="connsiteY3" fmla="*/ 40612 h 64214"/>
                  <a:gd name="connsiteX4" fmla="*/ 19666 w 53079"/>
                  <a:gd name="connsiteY4" fmla="*/ 50157 h 64214"/>
                  <a:gd name="connsiteX5" fmla="*/ 15580 w 53079"/>
                  <a:gd name="connsiteY5" fmla="*/ 64196 h 64214"/>
                  <a:gd name="connsiteX6" fmla="*/ 0 w 53079"/>
                  <a:gd name="connsiteY6" fmla="*/ 64196 h 64214"/>
                  <a:gd name="connsiteX7" fmla="*/ 18570 w 53079"/>
                  <a:gd name="connsiteY7" fmla="*/ 0 h 64214"/>
                  <a:gd name="connsiteX8" fmla="*/ 34076 w 53079"/>
                  <a:gd name="connsiteY8" fmla="*/ 0 h 64214"/>
                  <a:gd name="connsiteX9" fmla="*/ 21987 w 53079"/>
                  <a:gd name="connsiteY9" fmla="*/ 38217 h 64214"/>
                  <a:gd name="connsiteX10" fmla="*/ 22990 w 53079"/>
                  <a:gd name="connsiteY10" fmla="*/ 38217 h 64214"/>
                  <a:gd name="connsiteX11" fmla="*/ 32237 w 53079"/>
                  <a:gd name="connsiteY11" fmla="*/ 25236 h 64214"/>
                  <a:gd name="connsiteX12" fmla="*/ 45366 w 53079"/>
                  <a:gd name="connsiteY12" fmla="*/ 18087 h 64214"/>
                  <a:gd name="connsiteX13" fmla="*/ 51494 w 53079"/>
                  <a:gd name="connsiteY13" fmla="*/ 20817 h 64214"/>
                  <a:gd name="connsiteX14" fmla="*/ 52479 w 53079"/>
                  <a:gd name="connsiteY14" fmla="*/ 30028 h 64214"/>
                  <a:gd name="connsiteX15" fmla="*/ 42785 w 53079"/>
                  <a:gd name="connsiteY15" fmla="*/ 64215 h 64214"/>
                  <a:gd name="connsiteX16" fmla="*/ 27298 w 53079"/>
                  <a:gd name="connsiteY16" fmla="*/ 64215 h 6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079" h="64214">
                    <a:moveTo>
                      <a:pt x="27298" y="64196"/>
                    </a:moveTo>
                    <a:cubicBezTo>
                      <a:pt x="27298" y="64196"/>
                      <a:pt x="35060" y="38347"/>
                      <a:pt x="36044" y="33593"/>
                    </a:cubicBezTo>
                    <a:cubicBezTo>
                      <a:pt x="36044" y="33593"/>
                      <a:pt x="36620" y="31773"/>
                      <a:pt x="35301" y="32312"/>
                    </a:cubicBezTo>
                    <a:cubicBezTo>
                      <a:pt x="34002" y="32813"/>
                      <a:pt x="30770" y="35914"/>
                      <a:pt x="26592" y="40612"/>
                    </a:cubicBezTo>
                    <a:cubicBezTo>
                      <a:pt x="22432" y="45348"/>
                      <a:pt x="20148" y="48523"/>
                      <a:pt x="19666" y="50157"/>
                    </a:cubicBezTo>
                    <a:lnTo>
                      <a:pt x="15580" y="64196"/>
                    </a:lnTo>
                    <a:lnTo>
                      <a:pt x="0" y="64196"/>
                    </a:lnTo>
                    <a:lnTo>
                      <a:pt x="18570" y="0"/>
                    </a:lnTo>
                    <a:lnTo>
                      <a:pt x="34076" y="0"/>
                    </a:lnTo>
                    <a:cubicBezTo>
                      <a:pt x="30603" y="12795"/>
                      <a:pt x="26555" y="25534"/>
                      <a:pt x="21987" y="38217"/>
                    </a:cubicBezTo>
                    <a:lnTo>
                      <a:pt x="22990" y="38217"/>
                    </a:lnTo>
                    <a:cubicBezTo>
                      <a:pt x="25589" y="33277"/>
                      <a:pt x="28635" y="28932"/>
                      <a:pt x="32237" y="25236"/>
                    </a:cubicBezTo>
                    <a:cubicBezTo>
                      <a:pt x="36898" y="20483"/>
                      <a:pt x="41281" y="18087"/>
                      <a:pt x="45366" y="18087"/>
                    </a:cubicBezTo>
                    <a:cubicBezTo>
                      <a:pt x="47966" y="18087"/>
                      <a:pt x="50009" y="18997"/>
                      <a:pt x="51494" y="20817"/>
                    </a:cubicBezTo>
                    <a:cubicBezTo>
                      <a:pt x="52460" y="22080"/>
                      <a:pt x="53908" y="24549"/>
                      <a:pt x="52479" y="30028"/>
                    </a:cubicBezTo>
                    <a:lnTo>
                      <a:pt x="42785" y="64215"/>
                    </a:lnTo>
                    <a:lnTo>
                      <a:pt x="27298" y="64215"/>
                    </a:lnTo>
                    <a:close/>
                  </a:path>
                </a:pathLst>
              </a:custGeom>
              <a:solidFill>
                <a:srgbClr val="666666"/>
              </a:solidFill>
              <a:ln w="1270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0BA75B22-222C-4BD8-86CB-FBC56B9B9323}"/>
                </a:ext>
              </a:extLst>
            </p:cNvPr>
            <p:cNvGrpSpPr/>
            <p:nvPr userDrawn="1"/>
          </p:nvGrpSpPr>
          <p:grpSpPr>
            <a:xfrm>
              <a:off x="7934730" y="127323"/>
              <a:ext cx="345436" cy="299160"/>
              <a:chOff x="6732027" y="127323"/>
              <a:chExt cx="345436" cy="299160"/>
            </a:xfrm>
          </p:grpSpPr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76CD737F-50E2-48E9-8CFD-C28F9BF61938}"/>
                  </a:ext>
                </a:extLst>
              </p:cNvPr>
              <p:cNvSpPr/>
              <p:nvPr/>
            </p:nvSpPr>
            <p:spPr>
              <a:xfrm>
                <a:off x="6732027" y="326763"/>
                <a:ext cx="172718" cy="99720"/>
              </a:xfrm>
              <a:custGeom>
                <a:avLst/>
                <a:gdLst>
                  <a:gd name="connsiteX0" fmla="*/ 115171 w 172718"/>
                  <a:gd name="connsiteY0" fmla="*/ 99720 h 99720"/>
                  <a:gd name="connsiteX1" fmla="*/ 0 w 172718"/>
                  <a:gd name="connsiteY1" fmla="*/ 99720 h 99720"/>
                  <a:gd name="connsiteX2" fmla="*/ 57585 w 172718"/>
                  <a:gd name="connsiteY2" fmla="*/ 0 h 99720"/>
                  <a:gd name="connsiteX3" fmla="*/ 172719 w 172718"/>
                  <a:gd name="connsiteY3" fmla="*/ 0 h 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18" h="99720">
                    <a:moveTo>
                      <a:pt x="115171" y="99720"/>
                    </a:moveTo>
                    <a:lnTo>
                      <a:pt x="0" y="99720"/>
                    </a:lnTo>
                    <a:lnTo>
                      <a:pt x="57585" y="0"/>
                    </a:lnTo>
                    <a:lnTo>
                      <a:pt x="17271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DC7E2F5A-358C-4110-B7D3-8E559E74BC45}"/>
                  </a:ext>
                </a:extLst>
              </p:cNvPr>
              <p:cNvSpPr/>
              <p:nvPr/>
            </p:nvSpPr>
            <p:spPr>
              <a:xfrm>
                <a:off x="6904745" y="326763"/>
                <a:ext cx="172718" cy="99720"/>
              </a:xfrm>
              <a:custGeom>
                <a:avLst/>
                <a:gdLst>
                  <a:gd name="connsiteX0" fmla="*/ 57567 w 172718"/>
                  <a:gd name="connsiteY0" fmla="*/ 99720 h 99720"/>
                  <a:gd name="connsiteX1" fmla="*/ 172719 w 172718"/>
                  <a:gd name="connsiteY1" fmla="*/ 99720 h 99720"/>
                  <a:gd name="connsiteX2" fmla="*/ 115133 w 172718"/>
                  <a:gd name="connsiteY2" fmla="*/ 0 h 99720"/>
                  <a:gd name="connsiteX3" fmla="*/ 0 w 172718"/>
                  <a:gd name="connsiteY3" fmla="*/ 0 h 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18" h="99720">
                    <a:moveTo>
                      <a:pt x="57567" y="99720"/>
                    </a:moveTo>
                    <a:lnTo>
                      <a:pt x="172719" y="99720"/>
                    </a:lnTo>
                    <a:lnTo>
                      <a:pt x="115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2D4DBD30-EC5E-42C9-8318-AD55AE64A017}"/>
                  </a:ext>
                </a:extLst>
              </p:cNvPr>
              <p:cNvSpPr/>
              <p:nvPr/>
            </p:nvSpPr>
            <p:spPr>
              <a:xfrm>
                <a:off x="6847197" y="127323"/>
                <a:ext cx="115114" cy="199440"/>
              </a:xfrm>
              <a:custGeom>
                <a:avLst/>
                <a:gdLst>
                  <a:gd name="connsiteX0" fmla="*/ 115115 w 115114"/>
                  <a:gd name="connsiteY0" fmla="*/ 99720 h 199440"/>
                  <a:gd name="connsiteX1" fmla="*/ 57548 w 115114"/>
                  <a:gd name="connsiteY1" fmla="*/ 0 h 199440"/>
                  <a:gd name="connsiteX2" fmla="*/ 0 w 115114"/>
                  <a:gd name="connsiteY2" fmla="*/ 99720 h 199440"/>
                  <a:gd name="connsiteX3" fmla="*/ 57548 w 115114"/>
                  <a:gd name="connsiteY3" fmla="*/ 199441 h 1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114" h="199440">
                    <a:moveTo>
                      <a:pt x="115115" y="99720"/>
                    </a:moveTo>
                    <a:lnTo>
                      <a:pt x="57548" y="0"/>
                    </a:lnTo>
                    <a:lnTo>
                      <a:pt x="0" y="99720"/>
                    </a:lnTo>
                    <a:lnTo>
                      <a:pt x="57548" y="199441"/>
                    </a:lnTo>
                    <a:close/>
                  </a:path>
                </a:pathLst>
              </a:custGeom>
              <a:solidFill>
                <a:srgbClr val="FF0000"/>
              </a:solidFill>
              <a:ln w="1270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0A0CEF68-70A0-4FA8-85BF-E0C96C3F17C2}"/>
                </a:ext>
              </a:extLst>
            </p:cNvPr>
            <p:cNvGrpSpPr/>
            <p:nvPr userDrawn="1"/>
          </p:nvGrpSpPr>
          <p:grpSpPr>
            <a:xfrm>
              <a:off x="8312312" y="214508"/>
              <a:ext cx="654477" cy="214037"/>
              <a:chOff x="7109609" y="214508"/>
              <a:chExt cx="654477" cy="214037"/>
            </a:xfrm>
          </p:grpSpPr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E10A6B79-D23C-49F9-AAE0-C8A2F4EB1776}"/>
                  </a:ext>
                </a:extLst>
              </p:cNvPr>
              <p:cNvSpPr/>
              <p:nvPr/>
            </p:nvSpPr>
            <p:spPr>
              <a:xfrm>
                <a:off x="7109609" y="330013"/>
                <a:ext cx="72794" cy="96470"/>
              </a:xfrm>
              <a:custGeom>
                <a:avLst/>
                <a:gdLst>
                  <a:gd name="connsiteX0" fmla="*/ 19554 w 72794"/>
                  <a:gd name="connsiteY0" fmla="*/ 54001 h 96470"/>
                  <a:gd name="connsiteX1" fmla="*/ 65663 w 72794"/>
                  <a:gd name="connsiteY1" fmla="*/ 54001 h 96470"/>
                  <a:gd name="connsiteX2" fmla="*/ 65663 w 72794"/>
                  <a:gd name="connsiteY2" fmla="*/ 37307 h 96470"/>
                  <a:gd name="connsiteX3" fmla="*/ 19554 w 72794"/>
                  <a:gd name="connsiteY3" fmla="*/ 37307 h 96470"/>
                  <a:gd name="connsiteX4" fmla="*/ 19554 w 72794"/>
                  <a:gd name="connsiteY4" fmla="*/ 16713 h 96470"/>
                  <a:gd name="connsiteX5" fmla="*/ 71438 w 72794"/>
                  <a:gd name="connsiteY5" fmla="*/ 16713 h 96470"/>
                  <a:gd name="connsiteX6" fmla="*/ 71438 w 72794"/>
                  <a:gd name="connsiteY6" fmla="*/ 0 h 96470"/>
                  <a:gd name="connsiteX7" fmla="*/ 19554 w 72794"/>
                  <a:gd name="connsiteY7" fmla="*/ 0 h 96470"/>
                  <a:gd name="connsiteX8" fmla="*/ 0 w 72794"/>
                  <a:gd name="connsiteY8" fmla="*/ 0 h 96470"/>
                  <a:gd name="connsiteX9" fmla="*/ 0 w 72794"/>
                  <a:gd name="connsiteY9" fmla="*/ 16713 h 96470"/>
                  <a:gd name="connsiteX10" fmla="*/ 0 w 72794"/>
                  <a:gd name="connsiteY10" fmla="*/ 79702 h 96470"/>
                  <a:gd name="connsiteX11" fmla="*/ 0 w 72794"/>
                  <a:gd name="connsiteY11" fmla="*/ 96471 h 96470"/>
                  <a:gd name="connsiteX12" fmla="*/ 19554 w 72794"/>
                  <a:gd name="connsiteY12" fmla="*/ 96471 h 96470"/>
                  <a:gd name="connsiteX13" fmla="*/ 72794 w 72794"/>
                  <a:gd name="connsiteY13" fmla="*/ 96471 h 96470"/>
                  <a:gd name="connsiteX14" fmla="*/ 72794 w 72794"/>
                  <a:gd name="connsiteY14" fmla="*/ 79702 h 96470"/>
                  <a:gd name="connsiteX15" fmla="*/ 19554 w 72794"/>
                  <a:gd name="connsiteY15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94" h="96470">
                    <a:moveTo>
                      <a:pt x="19554" y="54001"/>
                    </a:moveTo>
                    <a:lnTo>
                      <a:pt x="65663" y="54001"/>
                    </a:lnTo>
                    <a:lnTo>
                      <a:pt x="65663" y="37307"/>
                    </a:lnTo>
                    <a:lnTo>
                      <a:pt x="19554" y="37307"/>
                    </a:lnTo>
                    <a:lnTo>
                      <a:pt x="19554" y="16713"/>
                    </a:lnTo>
                    <a:lnTo>
                      <a:pt x="71438" y="16713"/>
                    </a:lnTo>
                    <a:lnTo>
                      <a:pt x="71438" y="0"/>
                    </a:lnTo>
                    <a:lnTo>
                      <a:pt x="1955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54" y="96471"/>
                    </a:lnTo>
                    <a:lnTo>
                      <a:pt x="72794" y="96471"/>
                    </a:lnTo>
                    <a:lnTo>
                      <a:pt x="72794" y="79702"/>
                    </a:lnTo>
                    <a:lnTo>
                      <a:pt x="19554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24F755EE-A74E-4D2F-9B89-C500B266C55F}"/>
                  </a:ext>
                </a:extLst>
              </p:cNvPr>
              <p:cNvSpPr/>
              <p:nvPr/>
            </p:nvSpPr>
            <p:spPr>
              <a:xfrm>
                <a:off x="7109609" y="217442"/>
                <a:ext cx="96155" cy="96452"/>
              </a:xfrm>
              <a:custGeom>
                <a:avLst/>
                <a:gdLst>
                  <a:gd name="connsiteX0" fmla="*/ 18217 w 96155"/>
                  <a:gd name="connsiteY0" fmla="*/ 24754 h 96452"/>
                  <a:gd name="connsiteX1" fmla="*/ 38681 w 96155"/>
                  <a:gd name="connsiteY1" fmla="*/ 96452 h 96452"/>
                  <a:gd name="connsiteX2" fmla="*/ 39517 w 96155"/>
                  <a:gd name="connsiteY2" fmla="*/ 96452 h 96452"/>
                  <a:gd name="connsiteX3" fmla="*/ 56657 w 96155"/>
                  <a:gd name="connsiteY3" fmla="*/ 96452 h 96452"/>
                  <a:gd name="connsiteX4" fmla="*/ 57474 w 96155"/>
                  <a:gd name="connsiteY4" fmla="*/ 96452 h 96452"/>
                  <a:gd name="connsiteX5" fmla="*/ 77938 w 96155"/>
                  <a:gd name="connsiteY5" fmla="*/ 24754 h 96452"/>
                  <a:gd name="connsiteX6" fmla="*/ 77938 w 96155"/>
                  <a:gd name="connsiteY6" fmla="*/ 96452 h 96452"/>
                  <a:gd name="connsiteX7" fmla="*/ 96155 w 96155"/>
                  <a:gd name="connsiteY7" fmla="*/ 96452 h 96452"/>
                  <a:gd name="connsiteX8" fmla="*/ 96155 w 96155"/>
                  <a:gd name="connsiteY8" fmla="*/ 0 h 96452"/>
                  <a:gd name="connsiteX9" fmla="*/ 86220 w 96155"/>
                  <a:gd name="connsiteY9" fmla="*/ 0 h 96452"/>
                  <a:gd name="connsiteX10" fmla="*/ 77659 w 96155"/>
                  <a:gd name="connsiteY10" fmla="*/ 0 h 96452"/>
                  <a:gd name="connsiteX11" fmla="*/ 68282 w 96155"/>
                  <a:gd name="connsiteY11" fmla="*/ 0 h 96452"/>
                  <a:gd name="connsiteX12" fmla="*/ 48077 w 96155"/>
                  <a:gd name="connsiteY12" fmla="*/ 67706 h 96452"/>
                  <a:gd name="connsiteX13" fmla="*/ 27892 w 96155"/>
                  <a:gd name="connsiteY13" fmla="*/ 0 h 96452"/>
                  <a:gd name="connsiteX14" fmla="*/ 18533 w 96155"/>
                  <a:gd name="connsiteY14" fmla="*/ 0 h 96452"/>
                  <a:gd name="connsiteX15" fmla="*/ 9953 w 96155"/>
                  <a:gd name="connsiteY15" fmla="*/ 0 h 96452"/>
                  <a:gd name="connsiteX16" fmla="*/ 0 w 96155"/>
                  <a:gd name="connsiteY16" fmla="*/ 0 h 96452"/>
                  <a:gd name="connsiteX17" fmla="*/ 0 w 96155"/>
                  <a:gd name="connsiteY17" fmla="*/ 96452 h 96452"/>
                  <a:gd name="connsiteX18" fmla="*/ 18217 w 96155"/>
                  <a:gd name="connsiteY18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6155" h="96452">
                    <a:moveTo>
                      <a:pt x="18217" y="24754"/>
                    </a:moveTo>
                    <a:lnTo>
                      <a:pt x="38681" y="96452"/>
                    </a:lnTo>
                    <a:lnTo>
                      <a:pt x="39517" y="96452"/>
                    </a:lnTo>
                    <a:lnTo>
                      <a:pt x="56657" y="96452"/>
                    </a:lnTo>
                    <a:lnTo>
                      <a:pt x="57474" y="96452"/>
                    </a:lnTo>
                    <a:lnTo>
                      <a:pt x="77938" y="24754"/>
                    </a:lnTo>
                    <a:lnTo>
                      <a:pt x="77938" y="96452"/>
                    </a:lnTo>
                    <a:lnTo>
                      <a:pt x="96155" y="96452"/>
                    </a:lnTo>
                    <a:lnTo>
                      <a:pt x="96155" y="0"/>
                    </a:lnTo>
                    <a:lnTo>
                      <a:pt x="86220" y="0"/>
                    </a:lnTo>
                    <a:lnTo>
                      <a:pt x="77659" y="0"/>
                    </a:lnTo>
                    <a:lnTo>
                      <a:pt x="68282" y="0"/>
                    </a:lnTo>
                    <a:lnTo>
                      <a:pt x="48077" y="67706"/>
                    </a:lnTo>
                    <a:lnTo>
                      <a:pt x="27892" y="0"/>
                    </a:lnTo>
                    <a:lnTo>
                      <a:pt x="18533" y="0"/>
                    </a:lnTo>
                    <a:lnTo>
                      <a:pt x="9953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18217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A8E7215B-5E3F-4B60-B8BE-FDBA374915AD}"/>
                  </a:ext>
                </a:extLst>
              </p:cNvPr>
              <p:cNvSpPr/>
              <p:nvPr/>
            </p:nvSpPr>
            <p:spPr>
              <a:xfrm>
                <a:off x="7552464" y="217442"/>
                <a:ext cx="19442" cy="96452"/>
              </a:xfrm>
              <a:custGeom>
                <a:avLst/>
                <a:gdLst>
                  <a:gd name="connsiteX0" fmla="*/ 0 w 19442"/>
                  <a:gd name="connsiteY0" fmla="*/ 0 h 96452"/>
                  <a:gd name="connsiteX1" fmla="*/ 19443 w 19442"/>
                  <a:gd name="connsiteY1" fmla="*/ 0 h 96452"/>
                  <a:gd name="connsiteX2" fmla="*/ 19443 w 19442"/>
                  <a:gd name="connsiteY2" fmla="*/ 96452 h 96452"/>
                  <a:gd name="connsiteX3" fmla="*/ 0 w 19442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" h="96452">
                    <a:moveTo>
                      <a:pt x="0" y="0"/>
                    </a:moveTo>
                    <a:lnTo>
                      <a:pt x="19443" y="0"/>
                    </a:lnTo>
                    <a:lnTo>
                      <a:pt x="19443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A3C4383B-E5DA-44B5-8AD1-67756A1D2D40}"/>
                  </a:ext>
                </a:extLst>
              </p:cNvPr>
              <p:cNvSpPr/>
              <p:nvPr/>
            </p:nvSpPr>
            <p:spPr>
              <a:xfrm>
                <a:off x="7568304" y="330013"/>
                <a:ext cx="19424" cy="96470"/>
              </a:xfrm>
              <a:custGeom>
                <a:avLst/>
                <a:gdLst>
                  <a:gd name="connsiteX0" fmla="*/ 0 w 19424"/>
                  <a:gd name="connsiteY0" fmla="*/ 0 h 96470"/>
                  <a:gd name="connsiteX1" fmla="*/ 19424 w 19424"/>
                  <a:gd name="connsiteY1" fmla="*/ 0 h 96470"/>
                  <a:gd name="connsiteX2" fmla="*/ 19424 w 19424"/>
                  <a:gd name="connsiteY2" fmla="*/ 96471 h 96470"/>
                  <a:gd name="connsiteX3" fmla="*/ 0 w 19424"/>
                  <a:gd name="connsiteY3" fmla="*/ 96471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4" h="96470">
                    <a:moveTo>
                      <a:pt x="0" y="0"/>
                    </a:moveTo>
                    <a:lnTo>
                      <a:pt x="19424" y="0"/>
                    </a:lnTo>
                    <a:lnTo>
                      <a:pt x="19424" y="96471"/>
                    </a:lnTo>
                    <a:lnTo>
                      <a:pt x="0" y="96471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D4754F15-F155-41D9-AA2A-DB8D2D7E6187}"/>
                  </a:ext>
                </a:extLst>
              </p:cNvPr>
              <p:cNvSpPr/>
              <p:nvPr/>
            </p:nvSpPr>
            <p:spPr>
              <a:xfrm>
                <a:off x="7744644" y="217442"/>
                <a:ext cx="19442" cy="96452"/>
              </a:xfrm>
              <a:custGeom>
                <a:avLst/>
                <a:gdLst>
                  <a:gd name="connsiteX0" fmla="*/ 0 w 19442"/>
                  <a:gd name="connsiteY0" fmla="*/ 0 h 96452"/>
                  <a:gd name="connsiteX1" fmla="*/ 19443 w 19442"/>
                  <a:gd name="connsiteY1" fmla="*/ 0 h 96452"/>
                  <a:gd name="connsiteX2" fmla="*/ 19443 w 19442"/>
                  <a:gd name="connsiteY2" fmla="*/ 96452 h 96452"/>
                  <a:gd name="connsiteX3" fmla="*/ 0 w 19442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" h="96452">
                    <a:moveTo>
                      <a:pt x="0" y="0"/>
                    </a:moveTo>
                    <a:lnTo>
                      <a:pt x="19443" y="0"/>
                    </a:lnTo>
                    <a:lnTo>
                      <a:pt x="19443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035C069A-FD57-4334-8550-DEFFD5CAF6B7}"/>
                  </a:ext>
                </a:extLst>
              </p:cNvPr>
              <p:cNvSpPr/>
              <p:nvPr/>
            </p:nvSpPr>
            <p:spPr>
              <a:xfrm>
                <a:off x="7213526" y="217442"/>
                <a:ext cx="19424" cy="96452"/>
              </a:xfrm>
              <a:custGeom>
                <a:avLst/>
                <a:gdLst>
                  <a:gd name="connsiteX0" fmla="*/ 0 w 19424"/>
                  <a:gd name="connsiteY0" fmla="*/ 0 h 96452"/>
                  <a:gd name="connsiteX1" fmla="*/ 19424 w 19424"/>
                  <a:gd name="connsiteY1" fmla="*/ 0 h 96452"/>
                  <a:gd name="connsiteX2" fmla="*/ 19424 w 19424"/>
                  <a:gd name="connsiteY2" fmla="*/ 96452 h 96452"/>
                  <a:gd name="connsiteX3" fmla="*/ 0 w 19424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4" h="96452">
                    <a:moveTo>
                      <a:pt x="0" y="0"/>
                    </a:moveTo>
                    <a:lnTo>
                      <a:pt x="19424" y="0"/>
                    </a:lnTo>
                    <a:lnTo>
                      <a:pt x="19424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5DC0DBC7-6D69-46CB-9349-7BA247F61715}"/>
                  </a:ext>
                </a:extLst>
              </p:cNvPr>
              <p:cNvSpPr/>
              <p:nvPr/>
            </p:nvSpPr>
            <p:spPr>
              <a:xfrm>
                <a:off x="7659742" y="217442"/>
                <a:ext cx="76879" cy="96452"/>
              </a:xfrm>
              <a:custGeom>
                <a:avLst/>
                <a:gdLst>
                  <a:gd name="connsiteX0" fmla="*/ 57752 w 76879"/>
                  <a:gd name="connsiteY0" fmla="*/ 37623 h 96452"/>
                  <a:gd name="connsiteX1" fmla="*/ 19127 w 76879"/>
                  <a:gd name="connsiteY1" fmla="*/ 37623 h 96452"/>
                  <a:gd name="connsiteX2" fmla="*/ 19127 w 76879"/>
                  <a:gd name="connsiteY2" fmla="*/ 0 h 96452"/>
                  <a:gd name="connsiteX3" fmla="*/ 0 w 76879"/>
                  <a:gd name="connsiteY3" fmla="*/ 0 h 96452"/>
                  <a:gd name="connsiteX4" fmla="*/ 0 w 76879"/>
                  <a:gd name="connsiteY4" fmla="*/ 96452 h 96452"/>
                  <a:gd name="connsiteX5" fmla="*/ 19127 w 76879"/>
                  <a:gd name="connsiteY5" fmla="*/ 96452 h 96452"/>
                  <a:gd name="connsiteX6" fmla="*/ 19127 w 76879"/>
                  <a:gd name="connsiteY6" fmla="*/ 54354 h 96452"/>
                  <a:gd name="connsiteX7" fmla="*/ 57752 w 76879"/>
                  <a:gd name="connsiteY7" fmla="*/ 54354 h 96452"/>
                  <a:gd name="connsiteX8" fmla="*/ 57752 w 76879"/>
                  <a:gd name="connsiteY8" fmla="*/ 96452 h 96452"/>
                  <a:gd name="connsiteX9" fmla="*/ 76879 w 76879"/>
                  <a:gd name="connsiteY9" fmla="*/ 96452 h 96452"/>
                  <a:gd name="connsiteX10" fmla="*/ 76879 w 76879"/>
                  <a:gd name="connsiteY10" fmla="*/ 0 h 96452"/>
                  <a:gd name="connsiteX11" fmla="*/ 57752 w 76879"/>
                  <a:gd name="connsiteY11" fmla="*/ 0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879" h="96452">
                    <a:moveTo>
                      <a:pt x="57752" y="37623"/>
                    </a:moveTo>
                    <a:lnTo>
                      <a:pt x="19127" y="37623"/>
                    </a:lnTo>
                    <a:lnTo>
                      <a:pt x="19127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19127" y="96452"/>
                    </a:lnTo>
                    <a:lnTo>
                      <a:pt x="19127" y="54354"/>
                    </a:lnTo>
                    <a:lnTo>
                      <a:pt x="57752" y="54354"/>
                    </a:lnTo>
                    <a:lnTo>
                      <a:pt x="57752" y="96452"/>
                    </a:lnTo>
                    <a:lnTo>
                      <a:pt x="76879" y="96452"/>
                    </a:lnTo>
                    <a:lnTo>
                      <a:pt x="76879" y="0"/>
                    </a:lnTo>
                    <a:lnTo>
                      <a:pt x="577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F1739E0C-1936-4E14-85FD-9AFA50DD7702}"/>
                  </a:ext>
                </a:extLst>
              </p:cNvPr>
              <p:cNvSpPr/>
              <p:nvPr/>
            </p:nvSpPr>
            <p:spPr>
              <a:xfrm>
                <a:off x="7238112" y="217442"/>
                <a:ext cx="67000" cy="96452"/>
              </a:xfrm>
              <a:custGeom>
                <a:avLst/>
                <a:gdLst>
                  <a:gd name="connsiteX0" fmla="*/ 23584 w 67000"/>
                  <a:gd name="connsiteY0" fmla="*/ 96452 h 96452"/>
                  <a:gd name="connsiteX1" fmla="*/ 43416 w 67000"/>
                  <a:gd name="connsiteY1" fmla="*/ 96452 h 96452"/>
                  <a:gd name="connsiteX2" fmla="*/ 43416 w 67000"/>
                  <a:gd name="connsiteY2" fmla="*/ 16713 h 96452"/>
                  <a:gd name="connsiteX3" fmla="*/ 67000 w 67000"/>
                  <a:gd name="connsiteY3" fmla="*/ 16713 h 96452"/>
                  <a:gd name="connsiteX4" fmla="*/ 67000 w 67000"/>
                  <a:gd name="connsiteY4" fmla="*/ 0 h 96452"/>
                  <a:gd name="connsiteX5" fmla="*/ 43416 w 67000"/>
                  <a:gd name="connsiteY5" fmla="*/ 0 h 96452"/>
                  <a:gd name="connsiteX6" fmla="*/ 23584 w 67000"/>
                  <a:gd name="connsiteY6" fmla="*/ 0 h 96452"/>
                  <a:gd name="connsiteX7" fmla="*/ 0 w 67000"/>
                  <a:gd name="connsiteY7" fmla="*/ 0 h 96452"/>
                  <a:gd name="connsiteX8" fmla="*/ 0 w 67000"/>
                  <a:gd name="connsiteY8" fmla="*/ 16713 h 96452"/>
                  <a:gd name="connsiteX9" fmla="*/ 23584 w 67000"/>
                  <a:gd name="connsiteY9" fmla="*/ 16713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00" h="96452">
                    <a:moveTo>
                      <a:pt x="23584" y="96452"/>
                    </a:moveTo>
                    <a:lnTo>
                      <a:pt x="43416" y="96452"/>
                    </a:lnTo>
                    <a:lnTo>
                      <a:pt x="43416" y="16713"/>
                    </a:lnTo>
                    <a:lnTo>
                      <a:pt x="67000" y="16713"/>
                    </a:lnTo>
                    <a:lnTo>
                      <a:pt x="67000" y="0"/>
                    </a:lnTo>
                    <a:lnTo>
                      <a:pt x="43416" y="0"/>
                    </a:lnTo>
                    <a:lnTo>
                      <a:pt x="2358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23584" y="16713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CE7440F0-39C4-4371-B785-F680CF5B2215}"/>
                  </a:ext>
                </a:extLst>
              </p:cNvPr>
              <p:cNvSpPr/>
              <p:nvPr/>
            </p:nvSpPr>
            <p:spPr>
              <a:xfrm>
                <a:off x="7415344" y="330013"/>
                <a:ext cx="67000" cy="96470"/>
              </a:xfrm>
              <a:custGeom>
                <a:avLst/>
                <a:gdLst>
                  <a:gd name="connsiteX0" fmla="*/ 23584 w 67000"/>
                  <a:gd name="connsiteY0" fmla="*/ 96471 h 96470"/>
                  <a:gd name="connsiteX1" fmla="*/ 43416 w 67000"/>
                  <a:gd name="connsiteY1" fmla="*/ 96471 h 96470"/>
                  <a:gd name="connsiteX2" fmla="*/ 43416 w 67000"/>
                  <a:gd name="connsiteY2" fmla="*/ 16713 h 96470"/>
                  <a:gd name="connsiteX3" fmla="*/ 67000 w 67000"/>
                  <a:gd name="connsiteY3" fmla="*/ 16713 h 96470"/>
                  <a:gd name="connsiteX4" fmla="*/ 67000 w 67000"/>
                  <a:gd name="connsiteY4" fmla="*/ 0 h 96470"/>
                  <a:gd name="connsiteX5" fmla="*/ 43416 w 67000"/>
                  <a:gd name="connsiteY5" fmla="*/ 0 h 96470"/>
                  <a:gd name="connsiteX6" fmla="*/ 23584 w 67000"/>
                  <a:gd name="connsiteY6" fmla="*/ 0 h 96470"/>
                  <a:gd name="connsiteX7" fmla="*/ 0 w 67000"/>
                  <a:gd name="connsiteY7" fmla="*/ 0 h 96470"/>
                  <a:gd name="connsiteX8" fmla="*/ 0 w 67000"/>
                  <a:gd name="connsiteY8" fmla="*/ 16713 h 96470"/>
                  <a:gd name="connsiteX9" fmla="*/ 23584 w 67000"/>
                  <a:gd name="connsiteY9" fmla="*/ 16713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00" h="96470">
                    <a:moveTo>
                      <a:pt x="23584" y="96471"/>
                    </a:moveTo>
                    <a:lnTo>
                      <a:pt x="43416" y="96471"/>
                    </a:lnTo>
                    <a:lnTo>
                      <a:pt x="43416" y="16713"/>
                    </a:lnTo>
                    <a:lnTo>
                      <a:pt x="67000" y="16713"/>
                    </a:lnTo>
                    <a:lnTo>
                      <a:pt x="67000" y="0"/>
                    </a:lnTo>
                    <a:lnTo>
                      <a:pt x="43416" y="0"/>
                    </a:lnTo>
                    <a:lnTo>
                      <a:pt x="2358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23584" y="16713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70EBBC37-F362-4892-9F24-B9E2D778F661}"/>
                  </a:ext>
                </a:extLst>
              </p:cNvPr>
              <p:cNvSpPr/>
              <p:nvPr/>
            </p:nvSpPr>
            <p:spPr>
              <a:xfrm>
                <a:off x="7387637" y="217442"/>
                <a:ext cx="76508" cy="99163"/>
              </a:xfrm>
              <a:custGeom>
                <a:avLst/>
                <a:gdLst>
                  <a:gd name="connsiteX0" fmla="*/ 38050 w 76508"/>
                  <a:gd name="connsiteY0" fmla="*/ 99163 h 99163"/>
                  <a:gd name="connsiteX1" fmla="*/ 76508 w 76508"/>
                  <a:gd name="connsiteY1" fmla="*/ 66369 h 99163"/>
                  <a:gd name="connsiteX2" fmla="*/ 76508 w 76508"/>
                  <a:gd name="connsiteY2" fmla="*/ 0 h 99163"/>
                  <a:gd name="connsiteX3" fmla="*/ 57084 w 76508"/>
                  <a:gd name="connsiteY3" fmla="*/ 0 h 99163"/>
                  <a:gd name="connsiteX4" fmla="*/ 57084 w 76508"/>
                  <a:gd name="connsiteY4" fmla="*/ 68114 h 99163"/>
                  <a:gd name="connsiteX5" fmla="*/ 38031 w 76508"/>
                  <a:gd name="connsiteY5" fmla="*/ 83342 h 99163"/>
                  <a:gd name="connsiteX6" fmla="*/ 19108 w 76508"/>
                  <a:gd name="connsiteY6" fmla="*/ 68114 h 99163"/>
                  <a:gd name="connsiteX7" fmla="*/ 19108 w 76508"/>
                  <a:gd name="connsiteY7" fmla="*/ 0 h 99163"/>
                  <a:gd name="connsiteX8" fmla="*/ 0 w 76508"/>
                  <a:gd name="connsiteY8" fmla="*/ 0 h 99163"/>
                  <a:gd name="connsiteX9" fmla="*/ 0 w 76508"/>
                  <a:gd name="connsiteY9" fmla="*/ 66369 h 99163"/>
                  <a:gd name="connsiteX10" fmla="*/ 38050 w 76508"/>
                  <a:gd name="connsiteY10" fmla="*/ 99163 h 9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508" h="99163">
                    <a:moveTo>
                      <a:pt x="38050" y="99163"/>
                    </a:moveTo>
                    <a:cubicBezTo>
                      <a:pt x="62785" y="99163"/>
                      <a:pt x="76508" y="87910"/>
                      <a:pt x="76508" y="66369"/>
                    </a:cubicBezTo>
                    <a:lnTo>
                      <a:pt x="76508" y="0"/>
                    </a:lnTo>
                    <a:lnTo>
                      <a:pt x="57084" y="0"/>
                    </a:lnTo>
                    <a:lnTo>
                      <a:pt x="57084" y="68114"/>
                    </a:lnTo>
                    <a:cubicBezTo>
                      <a:pt x="57084" y="76415"/>
                      <a:pt x="50102" y="83342"/>
                      <a:pt x="38031" y="83342"/>
                    </a:cubicBezTo>
                    <a:cubicBezTo>
                      <a:pt x="23398" y="83342"/>
                      <a:pt x="19108" y="75171"/>
                      <a:pt x="19108" y="68114"/>
                    </a:cubicBezTo>
                    <a:lnTo>
                      <a:pt x="19108" y="0"/>
                    </a:lnTo>
                    <a:lnTo>
                      <a:pt x="0" y="0"/>
                    </a:lnTo>
                    <a:lnTo>
                      <a:pt x="0" y="66369"/>
                    </a:lnTo>
                    <a:cubicBezTo>
                      <a:pt x="0" y="89525"/>
                      <a:pt x="14392" y="99163"/>
                      <a:pt x="38050" y="99163"/>
                    </a:cubicBezTo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A94BB78B-954F-4B3D-81A8-A44BCFDF977D}"/>
                  </a:ext>
                </a:extLst>
              </p:cNvPr>
              <p:cNvSpPr/>
              <p:nvPr/>
            </p:nvSpPr>
            <p:spPr>
              <a:xfrm>
                <a:off x="7259263" y="330013"/>
                <a:ext cx="72775" cy="96470"/>
              </a:xfrm>
              <a:custGeom>
                <a:avLst/>
                <a:gdLst>
                  <a:gd name="connsiteX0" fmla="*/ 19536 w 72775"/>
                  <a:gd name="connsiteY0" fmla="*/ 54001 h 96470"/>
                  <a:gd name="connsiteX1" fmla="*/ 65682 w 72775"/>
                  <a:gd name="connsiteY1" fmla="*/ 54001 h 96470"/>
                  <a:gd name="connsiteX2" fmla="*/ 65682 w 72775"/>
                  <a:gd name="connsiteY2" fmla="*/ 37307 h 96470"/>
                  <a:gd name="connsiteX3" fmla="*/ 19536 w 72775"/>
                  <a:gd name="connsiteY3" fmla="*/ 37307 h 96470"/>
                  <a:gd name="connsiteX4" fmla="*/ 19536 w 72775"/>
                  <a:gd name="connsiteY4" fmla="*/ 16713 h 96470"/>
                  <a:gd name="connsiteX5" fmla="*/ 71438 w 72775"/>
                  <a:gd name="connsiteY5" fmla="*/ 16713 h 96470"/>
                  <a:gd name="connsiteX6" fmla="*/ 71438 w 72775"/>
                  <a:gd name="connsiteY6" fmla="*/ 0 h 96470"/>
                  <a:gd name="connsiteX7" fmla="*/ 19536 w 72775"/>
                  <a:gd name="connsiteY7" fmla="*/ 0 h 96470"/>
                  <a:gd name="connsiteX8" fmla="*/ 0 w 72775"/>
                  <a:gd name="connsiteY8" fmla="*/ 0 h 96470"/>
                  <a:gd name="connsiteX9" fmla="*/ 0 w 72775"/>
                  <a:gd name="connsiteY9" fmla="*/ 16713 h 96470"/>
                  <a:gd name="connsiteX10" fmla="*/ 0 w 72775"/>
                  <a:gd name="connsiteY10" fmla="*/ 79702 h 96470"/>
                  <a:gd name="connsiteX11" fmla="*/ 0 w 72775"/>
                  <a:gd name="connsiteY11" fmla="*/ 96471 h 96470"/>
                  <a:gd name="connsiteX12" fmla="*/ 19536 w 72775"/>
                  <a:gd name="connsiteY12" fmla="*/ 96471 h 96470"/>
                  <a:gd name="connsiteX13" fmla="*/ 72776 w 72775"/>
                  <a:gd name="connsiteY13" fmla="*/ 96471 h 96470"/>
                  <a:gd name="connsiteX14" fmla="*/ 72776 w 72775"/>
                  <a:gd name="connsiteY14" fmla="*/ 79702 h 96470"/>
                  <a:gd name="connsiteX15" fmla="*/ 19536 w 72775"/>
                  <a:gd name="connsiteY15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75" h="96470">
                    <a:moveTo>
                      <a:pt x="19536" y="54001"/>
                    </a:moveTo>
                    <a:lnTo>
                      <a:pt x="65682" y="54001"/>
                    </a:lnTo>
                    <a:lnTo>
                      <a:pt x="65682" y="37307"/>
                    </a:lnTo>
                    <a:lnTo>
                      <a:pt x="19536" y="37307"/>
                    </a:lnTo>
                    <a:lnTo>
                      <a:pt x="19536" y="16713"/>
                    </a:lnTo>
                    <a:lnTo>
                      <a:pt x="71438" y="16713"/>
                    </a:lnTo>
                    <a:lnTo>
                      <a:pt x="71438" y="0"/>
                    </a:lnTo>
                    <a:lnTo>
                      <a:pt x="19536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72776" y="96471"/>
                    </a:lnTo>
                    <a:lnTo>
                      <a:pt x="72776" y="79702"/>
                    </a:lnTo>
                    <a:lnTo>
                      <a:pt x="19536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FAAEDD4B-7A5A-4B35-B1BB-1D58EE33DA24}"/>
                  </a:ext>
                </a:extLst>
              </p:cNvPr>
              <p:cNvSpPr/>
              <p:nvPr/>
            </p:nvSpPr>
            <p:spPr>
              <a:xfrm>
                <a:off x="7471016" y="217442"/>
                <a:ext cx="76879" cy="96452"/>
              </a:xfrm>
              <a:custGeom>
                <a:avLst/>
                <a:gdLst>
                  <a:gd name="connsiteX0" fmla="*/ 20037 w 76879"/>
                  <a:gd name="connsiteY0" fmla="*/ 96452 h 96452"/>
                  <a:gd name="connsiteX1" fmla="*/ 47892 w 76879"/>
                  <a:gd name="connsiteY1" fmla="*/ 96452 h 96452"/>
                  <a:gd name="connsiteX2" fmla="*/ 76879 w 76879"/>
                  <a:gd name="connsiteY2" fmla="*/ 70417 h 96452"/>
                  <a:gd name="connsiteX3" fmla="*/ 58254 w 76879"/>
                  <a:gd name="connsiteY3" fmla="*/ 45181 h 96452"/>
                  <a:gd name="connsiteX4" fmla="*/ 73537 w 76879"/>
                  <a:gd name="connsiteY4" fmla="*/ 23751 h 96452"/>
                  <a:gd name="connsiteX5" fmla="*/ 43472 w 76879"/>
                  <a:gd name="connsiteY5" fmla="*/ 0 h 96452"/>
                  <a:gd name="connsiteX6" fmla="*/ 20037 w 76879"/>
                  <a:gd name="connsiteY6" fmla="*/ 0 h 96452"/>
                  <a:gd name="connsiteX7" fmla="*/ 93 w 76879"/>
                  <a:gd name="connsiteY7" fmla="*/ 0 h 96452"/>
                  <a:gd name="connsiteX8" fmla="*/ 0 w 76879"/>
                  <a:gd name="connsiteY8" fmla="*/ 0 h 96452"/>
                  <a:gd name="connsiteX9" fmla="*/ 0 w 76879"/>
                  <a:gd name="connsiteY9" fmla="*/ 96452 h 96452"/>
                  <a:gd name="connsiteX10" fmla="*/ 93 w 76879"/>
                  <a:gd name="connsiteY10" fmla="*/ 96452 h 96452"/>
                  <a:gd name="connsiteX11" fmla="*/ 20037 w 76879"/>
                  <a:gd name="connsiteY11" fmla="*/ 96452 h 96452"/>
                  <a:gd name="connsiteX12" fmla="*/ 42117 w 76879"/>
                  <a:gd name="connsiteY12" fmla="*/ 81893 h 96452"/>
                  <a:gd name="connsiteX13" fmla="*/ 19331 w 76879"/>
                  <a:gd name="connsiteY13" fmla="*/ 81893 h 96452"/>
                  <a:gd name="connsiteX14" fmla="*/ 19331 w 76879"/>
                  <a:gd name="connsiteY14" fmla="*/ 53908 h 96452"/>
                  <a:gd name="connsiteX15" fmla="*/ 41875 w 76879"/>
                  <a:gd name="connsiteY15" fmla="*/ 53908 h 96452"/>
                  <a:gd name="connsiteX16" fmla="*/ 56861 w 76879"/>
                  <a:gd name="connsiteY16" fmla="*/ 67947 h 96452"/>
                  <a:gd name="connsiteX17" fmla="*/ 42117 w 76879"/>
                  <a:gd name="connsiteY17" fmla="*/ 81893 h 96452"/>
                  <a:gd name="connsiteX18" fmla="*/ 43528 w 76879"/>
                  <a:gd name="connsiteY18" fmla="*/ 15339 h 96452"/>
                  <a:gd name="connsiteX19" fmla="*/ 54763 w 76879"/>
                  <a:gd name="connsiteY19" fmla="*/ 26759 h 96452"/>
                  <a:gd name="connsiteX20" fmla="*/ 42432 w 76879"/>
                  <a:gd name="connsiteY20" fmla="*/ 38885 h 96452"/>
                  <a:gd name="connsiteX21" fmla="*/ 19313 w 76879"/>
                  <a:gd name="connsiteY21" fmla="*/ 38885 h 96452"/>
                  <a:gd name="connsiteX22" fmla="*/ 19313 w 76879"/>
                  <a:gd name="connsiteY22" fmla="*/ 15339 h 96452"/>
                  <a:gd name="connsiteX23" fmla="*/ 43528 w 76879"/>
                  <a:gd name="connsiteY23" fmla="*/ 15339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879" h="96452">
                    <a:moveTo>
                      <a:pt x="20037" y="96452"/>
                    </a:moveTo>
                    <a:lnTo>
                      <a:pt x="47892" y="96452"/>
                    </a:lnTo>
                    <a:cubicBezTo>
                      <a:pt x="66053" y="96452"/>
                      <a:pt x="76879" y="85589"/>
                      <a:pt x="76879" y="70417"/>
                    </a:cubicBezTo>
                    <a:cubicBezTo>
                      <a:pt x="76879" y="58142"/>
                      <a:pt x="67947" y="47613"/>
                      <a:pt x="58254" y="45181"/>
                    </a:cubicBezTo>
                    <a:cubicBezTo>
                      <a:pt x="66722" y="43045"/>
                      <a:pt x="73537" y="34354"/>
                      <a:pt x="73537" y="23751"/>
                    </a:cubicBezTo>
                    <a:cubicBezTo>
                      <a:pt x="73537" y="9526"/>
                      <a:pt x="63045" y="0"/>
                      <a:pt x="43472" y="0"/>
                    </a:cubicBezTo>
                    <a:lnTo>
                      <a:pt x="20037" y="0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93" y="96452"/>
                    </a:lnTo>
                    <a:lnTo>
                      <a:pt x="20037" y="96452"/>
                    </a:lnTo>
                    <a:close/>
                    <a:moveTo>
                      <a:pt x="42117" y="81893"/>
                    </a:moveTo>
                    <a:lnTo>
                      <a:pt x="19331" y="81893"/>
                    </a:lnTo>
                    <a:lnTo>
                      <a:pt x="19331" y="53908"/>
                    </a:lnTo>
                    <a:lnTo>
                      <a:pt x="41875" y="53908"/>
                    </a:lnTo>
                    <a:cubicBezTo>
                      <a:pt x="49972" y="53908"/>
                      <a:pt x="56861" y="58588"/>
                      <a:pt x="56861" y="67947"/>
                    </a:cubicBezTo>
                    <a:cubicBezTo>
                      <a:pt x="56861" y="75858"/>
                      <a:pt x="50622" y="81893"/>
                      <a:pt x="42117" y="81893"/>
                    </a:cubicBezTo>
                    <a:moveTo>
                      <a:pt x="43528" y="15339"/>
                    </a:moveTo>
                    <a:cubicBezTo>
                      <a:pt x="48857" y="15339"/>
                      <a:pt x="54763" y="20278"/>
                      <a:pt x="54763" y="26759"/>
                    </a:cubicBezTo>
                    <a:cubicBezTo>
                      <a:pt x="54763" y="32534"/>
                      <a:pt x="50622" y="38885"/>
                      <a:pt x="42432" y="38885"/>
                    </a:cubicBezTo>
                    <a:lnTo>
                      <a:pt x="19313" y="38885"/>
                    </a:lnTo>
                    <a:lnTo>
                      <a:pt x="19313" y="15339"/>
                    </a:lnTo>
                    <a:lnTo>
                      <a:pt x="43528" y="15339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1278B6C3-40AC-4C31-8F84-25F3B3FFF6D2}"/>
                  </a:ext>
                </a:extLst>
              </p:cNvPr>
              <p:cNvSpPr/>
              <p:nvPr/>
            </p:nvSpPr>
            <p:spPr>
              <a:xfrm>
                <a:off x="7487153" y="329883"/>
                <a:ext cx="76155" cy="96470"/>
              </a:xfrm>
              <a:custGeom>
                <a:avLst/>
                <a:gdLst>
                  <a:gd name="connsiteX0" fmla="*/ 58235 w 76155"/>
                  <a:gd name="connsiteY0" fmla="*/ 50287 h 96470"/>
                  <a:gd name="connsiteX1" fmla="*/ 75375 w 76155"/>
                  <a:gd name="connsiteY1" fmla="*/ 26982 h 96470"/>
                  <a:gd name="connsiteX2" fmla="*/ 44011 w 76155"/>
                  <a:gd name="connsiteY2" fmla="*/ 0 h 96470"/>
                  <a:gd name="connsiteX3" fmla="*/ 19536 w 76155"/>
                  <a:gd name="connsiteY3" fmla="*/ 0 h 96470"/>
                  <a:gd name="connsiteX4" fmla="*/ 167 w 76155"/>
                  <a:gd name="connsiteY4" fmla="*/ 0 h 96470"/>
                  <a:gd name="connsiteX5" fmla="*/ 0 w 76155"/>
                  <a:gd name="connsiteY5" fmla="*/ 0 h 96470"/>
                  <a:gd name="connsiteX6" fmla="*/ 0 w 76155"/>
                  <a:gd name="connsiteY6" fmla="*/ 96471 h 96470"/>
                  <a:gd name="connsiteX7" fmla="*/ 19536 w 76155"/>
                  <a:gd name="connsiteY7" fmla="*/ 96471 h 96470"/>
                  <a:gd name="connsiteX8" fmla="*/ 19536 w 76155"/>
                  <a:gd name="connsiteY8" fmla="*/ 58458 h 96470"/>
                  <a:gd name="connsiteX9" fmla="*/ 36100 w 76155"/>
                  <a:gd name="connsiteY9" fmla="*/ 58458 h 96470"/>
                  <a:gd name="connsiteX10" fmla="*/ 53240 w 76155"/>
                  <a:gd name="connsiteY10" fmla="*/ 70510 h 96470"/>
                  <a:gd name="connsiteX11" fmla="*/ 56508 w 76155"/>
                  <a:gd name="connsiteY11" fmla="*/ 96471 h 96470"/>
                  <a:gd name="connsiteX12" fmla="*/ 76155 w 76155"/>
                  <a:gd name="connsiteY12" fmla="*/ 96471 h 96470"/>
                  <a:gd name="connsiteX13" fmla="*/ 72701 w 76155"/>
                  <a:gd name="connsiteY13" fmla="*/ 71123 h 96470"/>
                  <a:gd name="connsiteX14" fmla="*/ 58235 w 76155"/>
                  <a:gd name="connsiteY14" fmla="*/ 50287 h 96470"/>
                  <a:gd name="connsiteX15" fmla="*/ 19517 w 76155"/>
                  <a:gd name="connsiteY15" fmla="*/ 42952 h 96470"/>
                  <a:gd name="connsiteX16" fmla="*/ 19517 w 76155"/>
                  <a:gd name="connsiteY16" fmla="*/ 16731 h 96470"/>
                  <a:gd name="connsiteX17" fmla="*/ 43008 w 76155"/>
                  <a:gd name="connsiteY17" fmla="*/ 16731 h 96470"/>
                  <a:gd name="connsiteX18" fmla="*/ 56230 w 76155"/>
                  <a:gd name="connsiteY18" fmla="*/ 29898 h 96470"/>
                  <a:gd name="connsiteX19" fmla="*/ 43602 w 76155"/>
                  <a:gd name="connsiteY19" fmla="*/ 42952 h 96470"/>
                  <a:gd name="connsiteX20" fmla="*/ 19517 w 76155"/>
                  <a:gd name="connsiteY20" fmla="*/ 4295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155" h="96470">
                    <a:moveTo>
                      <a:pt x="58235" y="50287"/>
                    </a:moveTo>
                    <a:cubicBezTo>
                      <a:pt x="66480" y="47780"/>
                      <a:pt x="75375" y="40352"/>
                      <a:pt x="75375" y="26982"/>
                    </a:cubicBezTo>
                    <a:cubicBezTo>
                      <a:pt x="75375" y="9786"/>
                      <a:pt x="63751" y="0"/>
                      <a:pt x="44011" y="0"/>
                    </a:cubicBezTo>
                    <a:lnTo>
                      <a:pt x="19536" y="0"/>
                    </a:lnTo>
                    <a:lnTo>
                      <a:pt x="167" y="0"/>
                    </a:lnTo>
                    <a:lnTo>
                      <a:pt x="0" y="0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19536" y="58458"/>
                    </a:lnTo>
                    <a:lnTo>
                      <a:pt x="36100" y="58458"/>
                    </a:lnTo>
                    <a:cubicBezTo>
                      <a:pt x="46109" y="58458"/>
                      <a:pt x="51587" y="63639"/>
                      <a:pt x="53240" y="70510"/>
                    </a:cubicBezTo>
                    <a:cubicBezTo>
                      <a:pt x="55023" y="78124"/>
                      <a:pt x="54577" y="89433"/>
                      <a:pt x="56508" y="96471"/>
                    </a:cubicBezTo>
                    <a:lnTo>
                      <a:pt x="76155" y="96471"/>
                    </a:lnTo>
                    <a:cubicBezTo>
                      <a:pt x="74261" y="89080"/>
                      <a:pt x="73147" y="79033"/>
                      <a:pt x="72701" y="71123"/>
                    </a:cubicBezTo>
                    <a:cubicBezTo>
                      <a:pt x="71977" y="58012"/>
                      <a:pt x="65088" y="52831"/>
                      <a:pt x="58235" y="50287"/>
                    </a:cubicBezTo>
                    <a:moveTo>
                      <a:pt x="19517" y="42952"/>
                    </a:moveTo>
                    <a:lnTo>
                      <a:pt x="19517" y="16731"/>
                    </a:lnTo>
                    <a:lnTo>
                      <a:pt x="43008" y="16731"/>
                    </a:lnTo>
                    <a:cubicBezTo>
                      <a:pt x="50937" y="16731"/>
                      <a:pt x="56230" y="22265"/>
                      <a:pt x="56230" y="29898"/>
                    </a:cubicBezTo>
                    <a:cubicBezTo>
                      <a:pt x="56230" y="35227"/>
                      <a:pt x="51550" y="42952"/>
                      <a:pt x="43602" y="42952"/>
                    </a:cubicBezTo>
                    <a:lnTo>
                      <a:pt x="19517" y="4295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613B7813-7B63-485A-B1A2-C859D6C333CA}"/>
                  </a:ext>
                </a:extLst>
              </p:cNvPr>
              <p:cNvSpPr/>
              <p:nvPr/>
            </p:nvSpPr>
            <p:spPr>
              <a:xfrm>
                <a:off x="7188679" y="330013"/>
                <a:ext cx="65013" cy="96470"/>
              </a:xfrm>
              <a:custGeom>
                <a:avLst/>
                <a:gdLst>
                  <a:gd name="connsiteX0" fmla="*/ 19536 w 65013"/>
                  <a:gd name="connsiteY0" fmla="*/ 0 h 96470"/>
                  <a:gd name="connsiteX1" fmla="*/ 0 w 65013"/>
                  <a:gd name="connsiteY1" fmla="*/ 0 h 96470"/>
                  <a:gd name="connsiteX2" fmla="*/ 0 w 65013"/>
                  <a:gd name="connsiteY2" fmla="*/ 79702 h 96470"/>
                  <a:gd name="connsiteX3" fmla="*/ 0 w 65013"/>
                  <a:gd name="connsiteY3" fmla="*/ 96471 h 96470"/>
                  <a:gd name="connsiteX4" fmla="*/ 19536 w 65013"/>
                  <a:gd name="connsiteY4" fmla="*/ 96471 h 96470"/>
                  <a:gd name="connsiteX5" fmla="*/ 65013 w 65013"/>
                  <a:gd name="connsiteY5" fmla="*/ 96471 h 96470"/>
                  <a:gd name="connsiteX6" fmla="*/ 65013 w 65013"/>
                  <a:gd name="connsiteY6" fmla="*/ 79702 h 96470"/>
                  <a:gd name="connsiteX7" fmla="*/ 19536 w 65013"/>
                  <a:gd name="connsiteY7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013" h="96470">
                    <a:moveTo>
                      <a:pt x="19536" y="0"/>
                    </a:moveTo>
                    <a:lnTo>
                      <a:pt x="0" y="0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65013" y="96471"/>
                    </a:lnTo>
                    <a:lnTo>
                      <a:pt x="65013" y="79702"/>
                    </a:lnTo>
                    <a:lnTo>
                      <a:pt x="19536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ACEDEBC9-4C47-4391-AD0B-AF991FCA64BC}"/>
                  </a:ext>
                </a:extLst>
              </p:cNvPr>
              <p:cNvSpPr/>
              <p:nvPr/>
            </p:nvSpPr>
            <p:spPr>
              <a:xfrm>
                <a:off x="7304667" y="214508"/>
                <a:ext cx="77882" cy="101874"/>
              </a:xfrm>
              <a:custGeom>
                <a:avLst/>
                <a:gdLst>
                  <a:gd name="connsiteX0" fmla="*/ 33054 w 77882"/>
                  <a:gd name="connsiteY0" fmla="*/ 58644 h 101874"/>
                  <a:gd name="connsiteX1" fmla="*/ 57604 w 77882"/>
                  <a:gd name="connsiteY1" fmla="*/ 73611 h 101874"/>
                  <a:gd name="connsiteX2" fmla="*/ 38328 w 77882"/>
                  <a:gd name="connsiteY2" fmla="*/ 85923 h 101874"/>
                  <a:gd name="connsiteX3" fmla="*/ 18718 w 77882"/>
                  <a:gd name="connsiteY3" fmla="*/ 69767 h 101874"/>
                  <a:gd name="connsiteX4" fmla="*/ 0 w 77882"/>
                  <a:gd name="connsiteY4" fmla="*/ 69767 h 101874"/>
                  <a:gd name="connsiteX5" fmla="*/ 39201 w 77882"/>
                  <a:gd name="connsiteY5" fmla="*/ 101874 h 101874"/>
                  <a:gd name="connsiteX6" fmla="*/ 77882 w 77882"/>
                  <a:gd name="connsiteY6" fmla="*/ 71290 h 101874"/>
                  <a:gd name="connsiteX7" fmla="*/ 50083 w 77882"/>
                  <a:gd name="connsiteY7" fmla="*/ 42952 h 101874"/>
                  <a:gd name="connsiteX8" fmla="*/ 21207 w 77882"/>
                  <a:gd name="connsiteY8" fmla="*/ 28041 h 101874"/>
                  <a:gd name="connsiteX9" fmla="*/ 38495 w 77882"/>
                  <a:gd name="connsiteY9" fmla="*/ 16174 h 101874"/>
                  <a:gd name="connsiteX10" fmla="*/ 56025 w 77882"/>
                  <a:gd name="connsiteY10" fmla="*/ 30900 h 101874"/>
                  <a:gd name="connsiteX11" fmla="*/ 74930 w 77882"/>
                  <a:gd name="connsiteY11" fmla="*/ 30900 h 101874"/>
                  <a:gd name="connsiteX12" fmla="*/ 37753 w 77882"/>
                  <a:gd name="connsiteY12" fmla="*/ 0 h 101874"/>
                  <a:gd name="connsiteX13" fmla="*/ 1671 w 77882"/>
                  <a:gd name="connsiteY13" fmla="*/ 29285 h 101874"/>
                  <a:gd name="connsiteX14" fmla="*/ 33054 w 77882"/>
                  <a:gd name="connsiteY14" fmla="*/ 58644 h 10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882" h="101874">
                    <a:moveTo>
                      <a:pt x="33054" y="58644"/>
                    </a:moveTo>
                    <a:cubicBezTo>
                      <a:pt x="48727" y="61374"/>
                      <a:pt x="57604" y="64252"/>
                      <a:pt x="57604" y="73611"/>
                    </a:cubicBezTo>
                    <a:cubicBezTo>
                      <a:pt x="57604" y="79925"/>
                      <a:pt x="51364" y="85923"/>
                      <a:pt x="38328" y="85923"/>
                    </a:cubicBezTo>
                    <a:cubicBezTo>
                      <a:pt x="25367" y="85923"/>
                      <a:pt x="18718" y="78551"/>
                      <a:pt x="18718" y="69767"/>
                    </a:cubicBezTo>
                    <a:lnTo>
                      <a:pt x="0" y="69767"/>
                    </a:lnTo>
                    <a:cubicBezTo>
                      <a:pt x="0" y="86554"/>
                      <a:pt x="10845" y="101874"/>
                      <a:pt x="39201" y="101874"/>
                    </a:cubicBezTo>
                    <a:cubicBezTo>
                      <a:pt x="66183" y="101874"/>
                      <a:pt x="77882" y="87613"/>
                      <a:pt x="77882" y="71290"/>
                    </a:cubicBezTo>
                    <a:cubicBezTo>
                      <a:pt x="77882" y="56081"/>
                      <a:pt x="67892" y="46462"/>
                      <a:pt x="50083" y="42952"/>
                    </a:cubicBezTo>
                    <a:cubicBezTo>
                      <a:pt x="32980" y="39591"/>
                      <a:pt x="21207" y="38885"/>
                      <a:pt x="21207" y="28041"/>
                    </a:cubicBezTo>
                    <a:cubicBezTo>
                      <a:pt x="21207" y="20594"/>
                      <a:pt x="28022" y="16174"/>
                      <a:pt x="38495" y="16174"/>
                    </a:cubicBezTo>
                    <a:cubicBezTo>
                      <a:pt x="49637" y="16174"/>
                      <a:pt x="56025" y="21652"/>
                      <a:pt x="56025" y="30900"/>
                    </a:cubicBezTo>
                    <a:lnTo>
                      <a:pt x="74930" y="30900"/>
                    </a:lnTo>
                    <a:cubicBezTo>
                      <a:pt x="74930" y="15673"/>
                      <a:pt x="63398" y="0"/>
                      <a:pt x="37753" y="0"/>
                    </a:cubicBezTo>
                    <a:cubicBezTo>
                      <a:pt x="20037" y="0"/>
                      <a:pt x="1671" y="10213"/>
                      <a:pt x="1671" y="29285"/>
                    </a:cubicBezTo>
                    <a:cubicBezTo>
                      <a:pt x="1690" y="45292"/>
                      <a:pt x="13463" y="55208"/>
                      <a:pt x="33054" y="58644"/>
                    </a:cubicBezTo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4B165097-A6E6-4AEB-AC5C-D57666C87BCA}"/>
                  </a:ext>
                </a:extLst>
              </p:cNvPr>
              <p:cNvSpPr/>
              <p:nvPr/>
            </p:nvSpPr>
            <p:spPr>
              <a:xfrm>
                <a:off x="7576605" y="214508"/>
                <a:ext cx="77919" cy="101874"/>
              </a:xfrm>
              <a:custGeom>
                <a:avLst/>
                <a:gdLst>
                  <a:gd name="connsiteX0" fmla="*/ 33092 w 77919"/>
                  <a:gd name="connsiteY0" fmla="*/ 58644 h 101874"/>
                  <a:gd name="connsiteX1" fmla="*/ 57622 w 77919"/>
                  <a:gd name="connsiteY1" fmla="*/ 73611 h 101874"/>
                  <a:gd name="connsiteX2" fmla="*/ 38384 w 77919"/>
                  <a:gd name="connsiteY2" fmla="*/ 85923 h 101874"/>
                  <a:gd name="connsiteX3" fmla="*/ 18718 w 77919"/>
                  <a:gd name="connsiteY3" fmla="*/ 69767 h 101874"/>
                  <a:gd name="connsiteX4" fmla="*/ 0 w 77919"/>
                  <a:gd name="connsiteY4" fmla="*/ 69767 h 101874"/>
                  <a:gd name="connsiteX5" fmla="*/ 39220 w 77919"/>
                  <a:gd name="connsiteY5" fmla="*/ 101874 h 101874"/>
                  <a:gd name="connsiteX6" fmla="*/ 77919 w 77919"/>
                  <a:gd name="connsiteY6" fmla="*/ 71290 h 101874"/>
                  <a:gd name="connsiteX7" fmla="*/ 50120 w 77919"/>
                  <a:gd name="connsiteY7" fmla="*/ 42952 h 101874"/>
                  <a:gd name="connsiteX8" fmla="*/ 21263 w 77919"/>
                  <a:gd name="connsiteY8" fmla="*/ 28041 h 101874"/>
                  <a:gd name="connsiteX9" fmla="*/ 38551 w 77919"/>
                  <a:gd name="connsiteY9" fmla="*/ 16174 h 101874"/>
                  <a:gd name="connsiteX10" fmla="*/ 56081 w 77919"/>
                  <a:gd name="connsiteY10" fmla="*/ 30900 h 101874"/>
                  <a:gd name="connsiteX11" fmla="*/ 74967 w 77919"/>
                  <a:gd name="connsiteY11" fmla="*/ 30900 h 101874"/>
                  <a:gd name="connsiteX12" fmla="*/ 37771 w 77919"/>
                  <a:gd name="connsiteY12" fmla="*/ 0 h 101874"/>
                  <a:gd name="connsiteX13" fmla="*/ 1727 w 77919"/>
                  <a:gd name="connsiteY13" fmla="*/ 29285 h 101874"/>
                  <a:gd name="connsiteX14" fmla="*/ 33092 w 77919"/>
                  <a:gd name="connsiteY14" fmla="*/ 58644 h 10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919" h="101874">
                    <a:moveTo>
                      <a:pt x="33092" y="58644"/>
                    </a:moveTo>
                    <a:cubicBezTo>
                      <a:pt x="48746" y="61374"/>
                      <a:pt x="57622" y="64252"/>
                      <a:pt x="57622" y="73611"/>
                    </a:cubicBezTo>
                    <a:cubicBezTo>
                      <a:pt x="57622" y="79925"/>
                      <a:pt x="51383" y="85923"/>
                      <a:pt x="38384" y="85923"/>
                    </a:cubicBezTo>
                    <a:cubicBezTo>
                      <a:pt x="25385" y="85923"/>
                      <a:pt x="18718" y="78551"/>
                      <a:pt x="18718" y="69767"/>
                    </a:cubicBezTo>
                    <a:lnTo>
                      <a:pt x="0" y="69767"/>
                    </a:lnTo>
                    <a:cubicBezTo>
                      <a:pt x="0" y="86554"/>
                      <a:pt x="10882" y="101874"/>
                      <a:pt x="39220" y="101874"/>
                    </a:cubicBezTo>
                    <a:cubicBezTo>
                      <a:pt x="66220" y="101874"/>
                      <a:pt x="77919" y="87613"/>
                      <a:pt x="77919" y="71290"/>
                    </a:cubicBezTo>
                    <a:cubicBezTo>
                      <a:pt x="77919" y="56081"/>
                      <a:pt x="67947" y="46462"/>
                      <a:pt x="50120" y="42952"/>
                    </a:cubicBezTo>
                    <a:cubicBezTo>
                      <a:pt x="33017" y="39591"/>
                      <a:pt x="21263" y="38885"/>
                      <a:pt x="21263" y="28041"/>
                    </a:cubicBezTo>
                    <a:cubicBezTo>
                      <a:pt x="21263" y="20594"/>
                      <a:pt x="28059" y="16174"/>
                      <a:pt x="38551" y="16174"/>
                    </a:cubicBezTo>
                    <a:cubicBezTo>
                      <a:pt x="49675" y="16174"/>
                      <a:pt x="56081" y="21652"/>
                      <a:pt x="56081" y="30900"/>
                    </a:cubicBezTo>
                    <a:lnTo>
                      <a:pt x="74967" y="30900"/>
                    </a:lnTo>
                    <a:cubicBezTo>
                      <a:pt x="74967" y="15673"/>
                      <a:pt x="63416" y="0"/>
                      <a:pt x="37771" y="0"/>
                    </a:cubicBezTo>
                    <a:cubicBezTo>
                      <a:pt x="20074" y="0"/>
                      <a:pt x="1727" y="10213"/>
                      <a:pt x="1727" y="29285"/>
                    </a:cubicBezTo>
                    <a:cubicBezTo>
                      <a:pt x="1708" y="45292"/>
                      <a:pt x="13519" y="55208"/>
                      <a:pt x="33092" y="58644"/>
                    </a:cubicBezTo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78CB1E59-7710-4CBA-9163-BCE72DBE9B89}"/>
                  </a:ext>
                </a:extLst>
              </p:cNvPr>
              <p:cNvSpPr/>
              <p:nvPr/>
            </p:nvSpPr>
            <p:spPr>
              <a:xfrm>
                <a:off x="7331018" y="327655"/>
                <a:ext cx="86052" cy="100890"/>
              </a:xfrm>
              <a:custGeom>
                <a:avLst/>
                <a:gdLst>
                  <a:gd name="connsiteX0" fmla="*/ 44995 w 86052"/>
                  <a:gd name="connsiteY0" fmla="*/ 83899 h 100890"/>
                  <a:gd name="connsiteX1" fmla="*/ 20111 w 86052"/>
                  <a:gd name="connsiteY1" fmla="*/ 50176 h 100890"/>
                  <a:gd name="connsiteX2" fmla="*/ 44995 w 86052"/>
                  <a:gd name="connsiteY2" fmla="*/ 16416 h 100890"/>
                  <a:gd name="connsiteX3" fmla="*/ 65719 w 86052"/>
                  <a:gd name="connsiteY3" fmla="*/ 32943 h 100890"/>
                  <a:gd name="connsiteX4" fmla="*/ 85923 w 86052"/>
                  <a:gd name="connsiteY4" fmla="*/ 32943 h 100890"/>
                  <a:gd name="connsiteX5" fmla="*/ 44456 w 86052"/>
                  <a:gd name="connsiteY5" fmla="*/ 0 h 100890"/>
                  <a:gd name="connsiteX6" fmla="*/ 0 w 86052"/>
                  <a:gd name="connsiteY6" fmla="*/ 50454 h 100890"/>
                  <a:gd name="connsiteX7" fmla="*/ 44456 w 86052"/>
                  <a:gd name="connsiteY7" fmla="*/ 100890 h 100890"/>
                  <a:gd name="connsiteX8" fmla="*/ 86053 w 86052"/>
                  <a:gd name="connsiteY8" fmla="*/ 66833 h 100890"/>
                  <a:gd name="connsiteX9" fmla="*/ 65719 w 86052"/>
                  <a:gd name="connsiteY9" fmla="*/ 66833 h 100890"/>
                  <a:gd name="connsiteX10" fmla="*/ 44995 w 86052"/>
                  <a:gd name="connsiteY10" fmla="*/ 83899 h 10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052" h="100890">
                    <a:moveTo>
                      <a:pt x="44995" y="83899"/>
                    </a:moveTo>
                    <a:cubicBezTo>
                      <a:pt x="29285" y="83899"/>
                      <a:pt x="20111" y="68523"/>
                      <a:pt x="20111" y="50176"/>
                    </a:cubicBezTo>
                    <a:cubicBezTo>
                      <a:pt x="20111" y="31829"/>
                      <a:pt x="28988" y="16416"/>
                      <a:pt x="44995" y="16416"/>
                    </a:cubicBezTo>
                    <a:cubicBezTo>
                      <a:pt x="56917" y="16416"/>
                      <a:pt x="63063" y="23844"/>
                      <a:pt x="65719" y="32943"/>
                    </a:cubicBezTo>
                    <a:lnTo>
                      <a:pt x="85923" y="32943"/>
                    </a:lnTo>
                    <a:cubicBezTo>
                      <a:pt x="82618" y="14039"/>
                      <a:pt x="67854" y="0"/>
                      <a:pt x="44456" y="0"/>
                    </a:cubicBezTo>
                    <a:cubicBezTo>
                      <a:pt x="14949" y="0"/>
                      <a:pt x="0" y="22600"/>
                      <a:pt x="0" y="50454"/>
                    </a:cubicBezTo>
                    <a:cubicBezTo>
                      <a:pt x="0" y="78309"/>
                      <a:pt x="15543" y="100890"/>
                      <a:pt x="44456" y="100890"/>
                    </a:cubicBezTo>
                    <a:cubicBezTo>
                      <a:pt x="67576" y="100890"/>
                      <a:pt x="83193" y="87408"/>
                      <a:pt x="86053" y="66833"/>
                    </a:cubicBezTo>
                    <a:lnTo>
                      <a:pt x="65719" y="66833"/>
                    </a:lnTo>
                    <a:cubicBezTo>
                      <a:pt x="63063" y="76527"/>
                      <a:pt x="56713" y="83899"/>
                      <a:pt x="44995" y="83899"/>
                    </a:cubicBezTo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CF5BE93F-8579-4878-9915-B6FECE33C146}"/>
                  </a:ext>
                </a:extLst>
              </p:cNvPr>
              <p:cNvSpPr/>
              <p:nvPr/>
            </p:nvSpPr>
            <p:spPr>
              <a:xfrm>
                <a:off x="7592463" y="327655"/>
                <a:ext cx="86052" cy="100890"/>
              </a:xfrm>
              <a:custGeom>
                <a:avLst/>
                <a:gdLst>
                  <a:gd name="connsiteX0" fmla="*/ 44976 w 86052"/>
                  <a:gd name="connsiteY0" fmla="*/ 83899 h 100890"/>
                  <a:gd name="connsiteX1" fmla="*/ 20111 w 86052"/>
                  <a:gd name="connsiteY1" fmla="*/ 50176 h 100890"/>
                  <a:gd name="connsiteX2" fmla="*/ 44976 w 86052"/>
                  <a:gd name="connsiteY2" fmla="*/ 16416 h 100890"/>
                  <a:gd name="connsiteX3" fmla="*/ 65682 w 86052"/>
                  <a:gd name="connsiteY3" fmla="*/ 32943 h 100890"/>
                  <a:gd name="connsiteX4" fmla="*/ 85923 w 86052"/>
                  <a:gd name="connsiteY4" fmla="*/ 32943 h 100890"/>
                  <a:gd name="connsiteX5" fmla="*/ 44419 w 86052"/>
                  <a:gd name="connsiteY5" fmla="*/ 0 h 100890"/>
                  <a:gd name="connsiteX6" fmla="*/ 0 w 86052"/>
                  <a:gd name="connsiteY6" fmla="*/ 50454 h 100890"/>
                  <a:gd name="connsiteX7" fmla="*/ 44419 w 86052"/>
                  <a:gd name="connsiteY7" fmla="*/ 100890 h 100890"/>
                  <a:gd name="connsiteX8" fmla="*/ 86053 w 86052"/>
                  <a:gd name="connsiteY8" fmla="*/ 66833 h 100890"/>
                  <a:gd name="connsiteX9" fmla="*/ 65682 w 86052"/>
                  <a:gd name="connsiteY9" fmla="*/ 66833 h 100890"/>
                  <a:gd name="connsiteX10" fmla="*/ 44976 w 86052"/>
                  <a:gd name="connsiteY10" fmla="*/ 83899 h 10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052" h="100890">
                    <a:moveTo>
                      <a:pt x="44976" y="83899"/>
                    </a:moveTo>
                    <a:cubicBezTo>
                      <a:pt x="29285" y="83899"/>
                      <a:pt x="20111" y="68523"/>
                      <a:pt x="20111" y="50176"/>
                    </a:cubicBezTo>
                    <a:cubicBezTo>
                      <a:pt x="20111" y="31829"/>
                      <a:pt x="28950" y="16416"/>
                      <a:pt x="44976" y="16416"/>
                    </a:cubicBezTo>
                    <a:cubicBezTo>
                      <a:pt x="56935" y="16416"/>
                      <a:pt x="63045" y="23844"/>
                      <a:pt x="65682" y="32943"/>
                    </a:cubicBezTo>
                    <a:lnTo>
                      <a:pt x="85923" y="32943"/>
                    </a:lnTo>
                    <a:cubicBezTo>
                      <a:pt x="82618" y="14039"/>
                      <a:pt x="67817" y="0"/>
                      <a:pt x="44419" y="0"/>
                    </a:cubicBezTo>
                    <a:cubicBezTo>
                      <a:pt x="14930" y="0"/>
                      <a:pt x="0" y="22600"/>
                      <a:pt x="0" y="50454"/>
                    </a:cubicBezTo>
                    <a:cubicBezTo>
                      <a:pt x="0" y="78309"/>
                      <a:pt x="15524" y="100890"/>
                      <a:pt x="44419" y="100890"/>
                    </a:cubicBezTo>
                    <a:cubicBezTo>
                      <a:pt x="67576" y="100890"/>
                      <a:pt x="83175" y="87408"/>
                      <a:pt x="86053" y="66833"/>
                    </a:cubicBezTo>
                    <a:lnTo>
                      <a:pt x="65682" y="66833"/>
                    </a:lnTo>
                    <a:cubicBezTo>
                      <a:pt x="63045" y="76527"/>
                      <a:pt x="56694" y="83899"/>
                      <a:pt x="44976" y="83899"/>
                    </a:cubicBezTo>
                  </a:path>
                </a:pathLst>
              </a:custGeom>
              <a:solidFill>
                <a:srgbClr val="000000"/>
              </a:solidFill>
              <a:ln w="127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122" name="Title">
            <a:extLst>
              <a:ext uri="{FF2B5EF4-FFF2-40B4-BE49-F238E27FC236}">
                <a16:creationId xmlns:a16="http://schemas.microsoft.com/office/drawing/2014/main" id="{3E738091-6DB8-4E2C-9999-ADF2E77EB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987" y="1753086"/>
            <a:ext cx="7260356" cy="1764267"/>
          </a:xfrm>
          <a:custGeom>
            <a:avLst/>
            <a:gdLst>
              <a:gd name="connsiteX0" fmla="*/ 0 w 7260356"/>
              <a:gd name="connsiteY0" fmla="*/ 0 h 1764267"/>
              <a:gd name="connsiteX1" fmla="*/ 7260356 w 7260356"/>
              <a:gd name="connsiteY1" fmla="*/ 0 h 1764267"/>
              <a:gd name="connsiteX2" fmla="*/ 7260356 w 7260356"/>
              <a:gd name="connsiteY2" fmla="*/ 1764267 h 1764267"/>
              <a:gd name="connsiteX3" fmla="*/ 6804213 w 7260356"/>
              <a:gd name="connsiteY3" fmla="*/ 1764267 h 1764267"/>
              <a:gd name="connsiteX4" fmla="*/ 6804213 w 7260356"/>
              <a:gd name="connsiteY4" fmla="*/ 1750003 h 1764267"/>
              <a:gd name="connsiteX5" fmla="*/ 450213 w 7260356"/>
              <a:gd name="connsiteY5" fmla="*/ 1750003 h 1764267"/>
              <a:gd name="connsiteX6" fmla="*/ 450213 w 7260356"/>
              <a:gd name="connsiteY6" fmla="*/ 1764267 h 1764267"/>
              <a:gd name="connsiteX7" fmla="*/ 0 w 7260356"/>
              <a:gd name="connsiteY7" fmla="*/ 1764267 h 176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0356" h="1764267">
                <a:moveTo>
                  <a:pt x="0" y="0"/>
                </a:moveTo>
                <a:lnTo>
                  <a:pt x="7260356" y="0"/>
                </a:lnTo>
                <a:lnTo>
                  <a:pt x="7260356" y="1764267"/>
                </a:lnTo>
                <a:lnTo>
                  <a:pt x="6804213" y="1764267"/>
                </a:lnTo>
                <a:lnTo>
                  <a:pt x="6804213" y="1750003"/>
                </a:lnTo>
                <a:lnTo>
                  <a:pt x="450213" y="1750003"/>
                </a:lnTo>
                <a:lnTo>
                  <a:pt x="450213" y="1764267"/>
                </a:lnTo>
                <a:lnTo>
                  <a:pt x="0" y="1764267"/>
                </a:lnTo>
                <a:close/>
              </a:path>
            </a:pathLst>
          </a:custGeom>
          <a:solidFill>
            <a:schemeClr val="bg1">
              <a:alpha val="45000"/>
            </a:schemeClr>
          </a:solidFill>
        </p:spPr>
        <p:txBody>
          <a:bodyPr wrap="square" lIns="0" rIns="0" bIns="180000" anchor="b">
            <a:noAutofit/>
          </a:bodyPr>
          <a:lstStyle>
            <a:lvl1pPr algn="ctr">
              <a:defRPr sz="2800" b="1" spc="600">
                <a:solidFill>
                  <a:schemeClr val="tx1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120" name="Subtitle">
            <a:extLst>
              <a:ext uri="{FF2B5EF4-FFF2-40B4-BE49-F238E27FC236}">
                <a16:creationId xmlns:a16="http://schemas.microsoft.com/office/drawing/2014/main" id="{E9989F0F-7A3C-4F8B-ACAC-858E67A14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987" y="3517352"/>
            <a:ext cx="7260356" cy="1018648"/>
          </a:xfrm>
          <a:custGeom>
            <a:avLst/>
            <a:gdLst>
              <a:gd name="connsiteX0" fmla="*/ 0 w 7260356"/>
              <a:gd name="connsiteY0" fmla="*/ 0 h 1018648"/>
              <a:gd name="connsiteX1" fmla="*/ 450214 w 7260356"/>
              <a:gd name="connsiteY1" fmla="*/ 0 h 1018648"/>
              <a:gd name="connsiteX2" fmla="*/ 450214 w 7260356"/>
              <a:gd name="connsiteY2" fmla="*/ 5130 h 1018648"/>
              <a:gd name="connsiteX3" fmla="*/ 6804214 w 7260356"/>
              <a:gd name="connsiteY3" fmla="*/ 5130 h 1018648"/>
              <a:gd name="connsiteX4" fmla="*/ 6804214 w 7260356"/>
              <a:gd name="connsiteY4" fmla="*/ 0 h 1018648"/>
              <a:gd name="connsiteX5" fmla="*/ 7260356 w 7260356"/>
              <a:gd name="connsiteY5" fmla="*/ 0 h 1018648"/>
              <a:gd name="connsiteX6" fmla="*/ 7260356 w 7260356"/>
              <a:gd name="connsiteY6" fmla="*/ 1018648 h 1018648"/>
              <a:gd name="connsiteX7" fmla="*/ 214 w 7260356"/>
              <a:gd name="connsiteY7" fmla="*/ 1018648 h 1018648"/>
              <a:gd name="connsiteX8" fmla="*/ 214 w 7260356"/>
              <a:gd name="connsiteY8" fmla="*/ 1011600 h 1018648"/>
              <a:gd name="connsiteX9" fmla="*/ 0 w 7260356"/>
              <a:gd name="connsiteY9" fmla="*/ 1011600 h 1018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60356" h="1018648">
                <a:moveTo>
                  <a:pt x="0" y="0"/>
                </a:moveTo>
                <a:lnTo>
                  <a:pt x="450214" y="0"/>
                </a:lnTo>
                <a:lnTo>
                  <a:pt x="450214" y="5130"/>
                </a:lnTo>
                <a:lnTo>
                  <a:pt x="6804214" y="5130"/>
                </a:lnTo>
                <a:lnTo>
                  <a:pt x="6804214" y="0"/>
                </a:lnTo>
                <a:lnTo>
                  <a:pt x="7260356" y="0"/>
                </a:lnTo>
                <a:lnTo>
                  <a:pt x="7260356" y="1018648"/>
                </a:lnTo>
                <a:lnTo>
                  <a:pt x="214" y="1018648"/>
                </a:lnTo>
                <a:lnTo>
                  <a:pt x="214" y="1011600"/>
                </a:lnTo>
                <a:lnTo>
                  <a:pt x="0" y="1011600"/>
                </a:lnTo>
                <a:close/>
              </a:path>
            </a:pathLst>
          </a:custGeom>
          <a:solidFill>
            <a:schemeClr val="bg1">
              <a:alpha val="45000"/>
            </a:schemeClr>
          </a:solidFill>
        </p:spPr>
        <p:txBody>
          <a:bodyPr wrap="square" lIns="0" tIns="187200" rIns="0" bIns="0">
            <a:noAutofit/>
          </a:bodyPr>
          <a:lstStyle>
            <a:lvl1pPr marL="0" indent="0" algn="ctr">
              <a:buNone/>
              <a:defRPr sz="1050" b="1" spc="2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dirty="0"/>
              <a:t>Click to edit Master subtitle style</a:t>
            </a:r>
            <a:endParaRPr lang="en-US" dirty="0"/>
          </a:p>
        </p:txBody>
      </p:sp>
      <p:sp>
        <p:nvSpPr>
          <p:cNvPr id="151" name="Date Placeholder">
            <a:extLst>
              <a:ext uri="{FF2B5EF4-FFF2-40B4-BE49-F238E27FC236}">
                <a16:creationId xmlns:a16="http://schemas.microsoft.com/office/drawing/2014/main" id="{4F388833-9BA8-4E74-ABA2-3ED2DCBE0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2991" y="4536000"/>
            <a:ext cx="7260353" cy="741599"/>
          </a:xfrm>
          <a:custGeom>
            <a:avLst/>
            <a:gdLst>
              <a:gd name="connsiteX0" fmla="*/ 2874776 w 7260353"/>
              <a:gd name="connsiteY0" fmla="*/ 512797 h 741599"/>
              <a:gd name="connsiteX1" fmla="*/ 2898885 w 7260353"/>
              <a:gd name="connsiteY1" fmla="*/ 512797 h 741599"/>
              <a:gd name="connsiteX2" fmla="*/ 2914874 w 7260353"/>
              <a:gd name="connsiteY2" fmla="*/ 527763 h 741599"/>
              <a:gd name="connsiteX3" fmla="*/ 2899141 w 7260353"/>
              <a:gd name="connsiteY3" fmla="*/ 542627 h 741599"/>
              <a:gd name="connsiteX4" fmla="*/ 2874776 w 7260353"/>
              <a:gd name="connsiteY4" fmla="*/ 542627 h 741599"/>
              <a:gd name="connsiteX5" fmla="*/ 4474063 w 7260353"/>
              <a:gd name="connsiteY5" fmla="*/ 478728 h 741599"/>
              <a:gd name="connsiteX6" fmla="*/ 4474370 w 7260353"/>
              <a:gd name="connsiteY6" fmla="*/ 478728 h 741599"/>
              <a:gd name="connsiteX7" fmla="*/ 4486833 w 7260353"/>
              <a:gd name="connsiteY7" fmla="*/ 519131 h 741599"/>
              <a:gd name="connsiteX8" fmla="*/ 4461191 w 7260353"/>
              <a:gd name="connsiteY8" fmla="*/ 519131 h 741599"/>
              <a:gd name="connsiteX9" fmla="*/ 4180766 w 7260353"/>
              <a:gd name="connsiteY9" fmla="*/ 473825 h 741599"/>
              <a:gd name="connsiteX10" fmla="*/ 4197419 w 7260353"/>
              <a:gd name="connsiteY10" fmla="*/ 473825 h 741599"/>
              <a:gd name="connsiteX11" fmla="*/ 4215960 w 7260353"/>
              <a:gd name="connsiteY11" fmla="*/ 487871 h 741599"/>
              <a:gd name="connsiteX12" fmla="*/ 4200279 w 7260353"/>
              <a:gd name="connsiteY12" fmla="*/ 503757 h 741599"/>
              <a:gd name="connsiteX13" fmla="*/ 4200279 w 7260353"/>
              <a:gd name="connsiteY13" fmla="*/ 503808 h 741599"/>
              <a:gd name="connsiteX14" fmla="*/ 4180766 w 7260353"/>
              <a:gd name="connsiteY14" fmla="*/ 503808 h 741599"/>
              <a:gd name="connsiteX15" fmla="*/ 4364191 w 7260353"/>
              <a:gd name="connsiteY15" fmla="*/ 472854 h 741599"/>
              <a:gd name="connsiteX16" fmla="*/ 4389323 w 7260353"/>
              <a:gd name="connsiteY16" fmla="*/ 472854 h 741599"/>
              <a:gd name="connsiteX17" fmla="*/ 4403421 w 7260353"/>
              <a:gd name="connsiteY17" fmla="*/ 486901 h 741599"/>
              <a:gd name="connsiteX18" fmla="*/ 4389935 w 7260353"/>
              <a:gd name="connsiteY18" fmla="*/ 500897 h 741599"/>
              <a:gd name="connsiteX19" fmla="*/ 4364191 w 7260353"/>
              <a:gd name="connsiteY19" fmla="*/ 500897 h 741599"/>
              <a:gd name="connsiteX20" fmla="*/ 4092756 w 7260353"/>
              <a:gd name="connsiteY20" fmla="*/ 472854 h 741599"/>
              <a:gd name="connsiteX21" fmla="*/ 4117785 w 7260353"/>
              <a:gd name="connsiteY21" fmla="*/ 472854 h 741599"/>
              <a:gd name="connsiteX22" fmla="*/ 4131934 w 7260353"/>
              <a:gd name="connsiteY22" fmla="*/ 486901 h 741599"/>
              <a:gd name="connsiteX23" fmla="*/ 4118399 w 7260353"/>
              <a:gd name="connsiteY23" fmla="*/ 500897 h 741599"/>
              <a:gd name="connsiteX24" fmla="*/ 4092756 w 7260353"/>
              <a:gd name="connsiteY24" fmla="*/ 500897 h 741599"/>
              <a:gd name="connsiteX25" fmla="*/ 3645151 w 7260353"/>
              <a:gd name="connsiteY25" fmla="*/ 472854 h 741599"/>
              <a:gd name="connsiteX26" fmla="*/ 3670230 w 7260353"/>
              <a:gd name="connsiteY26" fmla="*/ 472854 h 741599"/>
              <a:gd name="connsiteX27" fmla="*/ 3684379 w 7260353"/>
              <a:gd name="connsiteY27" fmla="*/ 486901 h 741599"/>
              <a:gd name="connsiteX28" fmla="*/ 3670894 w 7260353"/>
              <a:gd name="connsiteY28" fmla="*/ 500897 h 741599"/>
              <a:gd name="connsiteX29" fmla="*/ 3645151 w 7260353"/>
              <a:gd name="connsiteY29" fmla="*/ 500897 h 741599"/>
              <a:gd name="connsiteX30" fmla="*/ 2874776 w 7260353"/>
              <a:gd name="connsiteY30" fmla="*/ 471627 h 741599"/>
              <a:gd name="connsiteX31" fmla="*/ 2900673 w 7260353"/>
              <a:gd name="connsiteY31" fmla="*/ 471627 h 741599"/>
              <a:gd name="connsiteX32" fmla="*/ 2912676 w 7260353"/>
              <a:gd name="connsiteY32" fmla="*/ 483835 h 741599"/>
              <a:gd name="connsiteX33" fmla="*/ 2899550 w 7260353"/>
              <a:gd name="connsiteY33" fmla="*/ 496759 h 741599"/>
              <a:gd name="connsiteX34" fmla="*/ 2874776 w 7260353"/>
              <a:gd name="connsiteY34" fmla="*/ 496759 h 741599"/>
              <a:gd name="connsiteX35" fmla="*/ 4656875 w 7260353"/>
              <a:gd name="connsiteY35" fmla="*/ 470862 h 741599"/>
              <a:gd name="connsiteX36" fmla="*/ 4684151 w 7260353"/>
              <a:gd name="connsiteY36" fmla="*/ 506055 h 741599"/>
              <a:gd name="connsiteX37" fmla="*/ 4656875 w 7260353"/>
              <a:gd name="connsiteY37" fmla="*/ 541198 h 741599"/>
              <a:gd name="connsiteX38" fmla="*/ 4629548 w 7260353"/>
              <a:gd name="connsiteY38" fmla="*/ 506055 h 741599"/>
              <a:gd name="connsiteX39" fmla="*/ 4656875 w 7260353"/>
              <a:gd name="connsiteY39" fmla="*/ 470862 h 741599"/>
              <a:gd name="connsiteX40" fmla="*/ 4289054 w 7260353"/>
              <a:gd name="connsiteY40" fmla="*/ 470862 h 741599"/>
              <a:gd name="connsiteX41" fmla="*/ 4316381 w 7260353"/>
              <a:gd name="connsiteY41" fmla="*/ 506055 h 741599"/>
              <a:gd name="connsiteX42" fmla="*/ 4289054 w 7260353"/>
              <a:gd name="connsiteY42" fmla="*/ 541198 h 741599"/>
              <a:gd name="connsiteX43" fmla="*/ 4261726 w 7260353"/>
              <a:gd name="connsiteY43" fmla="*/ 506055 h 741599"/>
              <a:gd name="connsiteX44" fmla="*/ 4289054 w 7260353"/>
              <a:gd name="connsiteY44" fmla="*/ 470862 h 741599"/>
              <a:gd name="connsiteX45" fmla="*/ 4017313 w 7260353"/>
              <a:gd name="connsiteY45" fmla="*/ 470862 h 741599"/>
              <a:gd name="connsiteX46" fmla="*/ 4044589 w 7260353"/>
              <a:gd name="connsiteY46" fmla="*/ 506055 h 741599"/>
              <a:gd name="connsiteX47" fmla="*/ 4017313 w 7260353"/>
              <a:gd name="connsiteY47" fmla="*/ 541198 h 741599"/>
              <a:gd name="connsiteX48" fmla="*/ 3989986 w 7260353"/>
              <a:gd name="connsiteY48" fmla="*/ 506055 h 741599"/>
              <a:gd name="connsiteX49" fmla="*/ 4017313 w 7260353"/>
              <a:gd name="connsiteY49" fmla="*/ 470862 h 741599"/>
              <a:gd name="connsiteX50" fmla="*/ 4159773 w 7260353"/>
              <a:gd name="connsiteY50" fmla="*/ 456202 h 741599"/>
              <a:gd name="connsiteX51" fmla="*/ 4159773 w 7260353"/>
              <a:gd name="connsiteY51" fmla="*/ 558156 h 741599"/>
              <a:gd name="connsiteX52" fmla="*/ 4180766 w 7260353"/>
              <a:gd name="connsiteY52" fmla="*/ 558156 h 741599"/>
              <a:gd name="connsiteX53" fmla="*/ 4180766 w 7260353"/>
              <a:gd name="connsiteY53" fmla="*/ 521380 h 741599"/>
              <a:gd name="connsiteX54" fmla="*/ 4204876 w 7260353"/>
              <a:gd name="connsiteY54" fmla="*/ 521380 h 741599"/>
              <a:gd name="connsiteX55" fmla="*/ 4236954 w 7260353"/>
              <a:gd name="connsiteY55" fmla="*/ 488842 h 741599"/>
              <a:gd name="connsiteX56" fmla="*/ 4205693 w 7260353"/>
              <a:gd name="connsiteY56" fmla="*/ 456202 h 741599"/>
              <a:gd name="connsiteX57" fmla="*/ 4711631 w 7260353"/>
              <a:gd name="connsiteY57" fmla="*/ 456151 h 741599"/>
              <a:gd name="connsiteX58" fmla="*/ 4711631 w 7260353"/>
              <a:gd name="connsiteY58" fmla="*/ 558156 h 741599"/>
              <a:gd name="connsiteX59" fmla="*/ 4731194 w 7260353"/>
              <a:gd name="connsiteY59" fmla="*/ 558156 h 741599"/>
              <a:gd name="connsiteX60" fmla="*/ 4731194 w 7260353"/>
              <a:gd name="connsiteY60" fmla="*/ 485420 h 741599"/>
              <a:gd name="connsiteX61" fmla="*/ 4731450 w 7260353"/>
              <a:gd name="connsiteY61" fmla="*/ 485420 h 741599"/>
              <a:gd name="connsiteX62" fmla="*/ 4772517 w 7260353"/>
              <a:gd name="connsiteY62" fmla="*/ 558156 h 741599"/>
              <a:gd name="connsiteX63" fmla="*/ 4793562 w 7260353"/>
              <a:gd name="connsiteY63" fmla="*/ 558156 h 741599"/>
              <a:gd name="connsiteX64" fmla="*/ 4793562 w 7260353"/>
              <a:gd name="connsiteY64" fmla="*/ 456151 h 741599"/>
              <a:gd name="connsiteX65" fmla="*/ 4773948 w 7260353"/>
              <a:gd name="connsiteY65" fmla="*/ 456151 h 741599"/>
              <a:gd name="connsiteX66" fmla="*/ 4773948 w 7260353"/>
              <a:gd name="connsiteY66" fmla="*/ 527202 h 741599"/>
              <a:gd name="connsiteX67" fmla="*/ 4773642 w 7260353"/>
              <a:gd name="connsiteY67" fmla="*/ 527202 h 741599"/>
              <a:gd name="connsiteX68" fmla="*/ 4733697 w 7260353"/>
              <a:gd name="connsiteY68" fmla="*/ 456151 h 741599"/>
              <a:gd name="connsiteX69" fmla="*/ 4462315 w 7260353"/>
              <a:gd name="connsiteY69" fmla="*/ 455742 h 741599"/>
              <a:gd name="connsiteX70" fmla="*/ 4426508 w 7260353"/>
              <a:gd name="connsiteY70" fmla="*/ 557747 h 741599"/>
              <a:gd name="connsiteX71" fmla="*/ 4448574 w 7260353"/>
              <a:gd name="connsiteY71" fmla="*/ 557747 h 741599"/>
              <a:gd name="connsiteX72" fmla="*/ 4455624 w 7260353"/>
              <a:gd name="connsiteY72" fmla="*/ 536702 h 741599"/>
              <a:gd name="connsiteX73" fmla="*/ 4492758 w 7260353"/>
              <a:gd name="connsiteY73" fmla="*/ 536702 h 741599"/>
              <a:gd name="connsiteX74" fmla="*/ 4499194 w 7260353"/>
              <a:gd name="connsiteY74" fmla="*/ 557747 h 741599"/>
              <a:gd name="connsiteX75" fmla="*/ 4522026 w 7260353"/>
              <a:gd name="connsiteY75" fmla="*/ 557747 h 741599"/>
              <a:gd name="connsiteX76" fmla="*/ 4486577 w 7260353"/>
              <a:gd name="connsiteY76" fmla="*/ 455742 h 741599"/>
              <a:gd name="connsiteX77" fmla="*/ 2854344 w 7260353"/>
              <a:gd name="connsiteY77" fmla="*/ 455333 h 741599"/>
              <a:gd name="connsiteX78" fmla="*/ 2854344 w 7260353"/>
              <a:gd name="connsiteY78" fmla="*/ 558258 h 741599"/>
              <a:gd name="connsiteX79" fmla="*/ 2854395 w 7260353"/>
              <a:gd name="connsiteY79" fmla="*/ 558258 h 741599"/>
              <a:gd name="connsiteX80" fmla="*/ 2875644 w 7260353"/>
              <a:gd name="connsiteY80" fmla="*/ 558258 h 741599"/>
              <a:gd name="connsiteX81" fmla="*/ 2875644 w 7260353"/>
              <a:gd name="connsiteY81" fmla="*/ 558206 h 741599"/>
              <a:gd name="connsiteX82" fmla="*/ 2905373 w 7260353"/>
              <a:gd name="connsiteY82" fmla="*/ 558206 h 741599"/>
              <a:gd name="connsiteX83" fmla="*/ 2936275 w 7260353"/>
              <a:gd name="connsiteY83" fmla="*/ 530420 h 741599"/>
              <a:gd name="connsiteX84" fmla="*/ 2916456 w 7260353"/>
              <a:gd name="connsiteY84" fmla="*/ 503501 h 741599"/>
              <a:gd name="connsiteX85" fmla="*/ 2932802 w 7260353"/>
              <a:gd name="connsiteY85" fmla="*/ 480617 h 741599"/>
              <a:gd name="connsiteX86" fmla="*/ 2900724 w 7260353"/>
              <a:gd name="connsiteY86" fmla="*/ 455333 h 741599"/>
              <a:gd name="connsiteX87" fmla="*/ 2875695 w 7260353"/>
              <a:gd name="connsiteY87" fmla="*/ 455333 h 741599"/>
              <a:gd name="connsiteX88" fmla="*/ 2854395 w 7260353"/>
              <a:gd name="connsiteY88" fmla="*/ 455333 h 741599"/>
              <a:gd name="connsiteX89" fmla="*/ 3147947 w 7260353"/>
              <a:gd name="connsiteY89" fmla="*/ 455283 h 741599"/>
              <a:gd name="connsiteX90" fmla="*/ 3147947 w 7260353"/>
              <a:gd name="connsiteY90" fmla="*/ 558208 h 741599"/>
              <a:gd name="connsiteX91" fmla="*/ 3168686 w 7260353"/>
              <a:gd name="connsiteY91" fmla="*/ 558208 h 741599"/>
              <a:gd name="connsiteX92" fmla="*/ 3168686 w 7260353"/>
              <a:gd name="connsiteY92" fmla="*/ 455283 h 741599"/>
              <a:gd name="connsiteX93" fmla="*/ 3056669 w 7260353"/>
              <a:gd name="connsiteY93" fmla="*/ 455283 h 741599"/>
              <a:gd name="connsiteX94" fmla="*/ 3056669 w 7260353"/>
              <a:gd name="connsiteY94" fmla="*/ 558208 h 741599"/>
              <a:gd name="connsiteX95" fmla="*/ 3077050 w 7260353"/>
              <a:gd name="connsiteY95" fmla="*/ 558208 h 741599"/>
              <a:gd name="connsiteX96" fmla="*/ 3077050 w 7260353"/>
              <a:gd name="connsiteY96" fmla="*/ 513258 h 741599"/>
              <a:gd name="connsiteX97" fmla="*/ 3118271 w 7260353"/>
              <a:gd name="connsiteY97" fmla="*/ 513258 h 741599"/>
              <a:gd name="connsiteX98" fmla="*/ 3118271 w 7260353"/>
              <a:gd name="connsiteY98" fmla="*/ 558208 h 741599"/>
              <a:gd name="connsiteX99" fmla="*/ 3138651 w 7260353"/>
              <a:gd name="connsiteY99" fmla="*/ 558208 h 741599"/>
              <a:gd name="connsiteX100" fmla="*/ 3138651 w 7260353"/>
              <a:gd name="connsiteY100" fmla="*/ 455283 h 741599"/>
              <a:gd name="connsiteX101" fmla="*/ 3118271 w 7260353"/>
              <a:gd name="connsiteY101" fmla="*/ 455283 h 741599"/>
              <a:gd name="connsiteX102" fmla="*/ 3118271 w 7260353"/>
              <a:gd name="connsiteY102" fmla="*/ 495432 h 741599"/>
              <a:gd name="connsiteX103" fmla="*/ 3077050 w 7260353"/>
              <a:gd name="connsiteY103" fmla="*/ 495432 h 741599"/>
              <a:gd name="connsiteX104" fmla="*/ 3077050 w 7260353"/>
              <a:gd name="connsiteY104" fmla="*/ 455283 h 741599"/>
              <a:gd name="connsiteX105" fmla="*/ 2942150 w 7260353"/>
              <a:gd name="connsiteY105" fmla="*/ 455283 h 741599"/>
              <a:gd name="connsiteX106" fmla="*/ 2942150 w 7260353"/>
              <a:gd name="connsiteY106" fmla="*/ 558208 h 741599"/>
              <a:gd name="connsiteX107" fmla="*/ 2962889 w 7260353"/>
              <a:gd name="connsiteY107" fmla="*/ 558208 h 741599"/>
              <a:gd name="connsiteX108" fmla="*/ 2962889 w 7260353"/>
              <a:gd name="connsiteY108" fmla="*/ 455283 h 741599"/>
              <a:gd name="connsiteX109" fmla="*/ 2766336 w 7260353"/>
              <a:gd name="connsiteY109" fmla="*/ 455283 h 741599"/>
              <a:gd name="connsiteX110" fmla="*/ 2766336 w 7260353"/>
              <a:gd name="connsiteY110" fmla="*/ 526028 h 741599"/>
              <a:gd name="connsiteX111" fmla="*/ 2806892 w 7260353"/>
              <a:gd name="connsiteY111" fmla="*/ 561016 h 741599"/>
              <a:gd name="connsiteX112" fmla="*/ 2847960 w 7260353"/>
              <a:gd name="connsiteY112" fmla="*/ 526079 h 741599"/>
              <a:gd name="connsiteX113" fmla="*/ 2847960 w 7260353"/>
              <a:gd name="connsiteY113" fmla="*/ 455283 h 741599"/>
              <a:gd name="connsiteX114" fmla="*/ 2827222 w 7260353"/>
              <a:gd name="connsiteY114" fmla="*/ 455283 h 741599"/>
              <a:gd name="connsiteX115" fmla="*/ 2827222 w 7260353"/>
              <a:gd name="connsiteY115" fmla="*/ 527917 h 741599"/>
              <a:gd name="connsiteX116" fmla="*/ 2806892 w 7260353"/>
              <a:gd name="connsiteY116" fmla="*/ 544160 h 741599"/>
              <a:gd name="connsiteX117" fmla="*/ 2786716 w 7260353"/>
              <a:gd name="connsiteY117" fmla="*/ 527917 h 741599"/>
              <a:gd name="connsiteX118" fmla="*/ 2786716 w 7260353"/>
              <a:gd name="connsiteY118" fmla="*/ 455283 h 741599"/>
              <a:gd name="connsiteX119" fmla="*/ 2606101 w 7260353"/>
              <a:gd name="connsiteY119" fmla="*/ 455283 h 741599"/>
              <a:gd name="connsiteX120" fmla="*/ 2606101 w 7260353"/>
              <a:gd name="connsiteY120" fmla="*/ 473110 h 741599"/>
              <a:gd name="connsiteX121" fmla="*/ 2631283 w 7260353"/>
              <a:gd name="connsiteY121" fmla="*/ 473110 h 741599"/>
              <a:gd name="connsiteX122" fmla="*/ 2631283 w 7260353"/>
              <a:gd name="connsiteY122" fmla="*/ 558208 h 741599"/>
              <a:gd name="connsiteX123" fmla="*/ 2652379 w 7260353"/>
              <a:gd name="connsiteY123" fmla="*/ 558208 h 741599"/>
              <a:gd name="connsiteX124" fmla="*/ 2652379 w 7260353"/>
              <a:gd name="connsiteY124" fmla="*/ 473110 h 741599"/>
              <a:gd name="connsiteX125" fmla="*/ 2677612 w 7260353"/>
              <a:gd name="connsiteY125" fmla="*/ 473110 h 741599"/>
              <a:gd name="connsiteX126" fmla="*/ 2677612 w 7260353"/>
              <a:gd name="connsiteY126" fmla="*/ 455283 h 741599"/>
              <a:gd name="connsiteX127" fmla="*/ 2652379 w 7260353"/>
              <a:gd name="connsiteY127" fmla="*/ 455283 h 741599"/>
              <a:gd name="connsiteX128" fmla="*/ 2631283 w 7260353"/>
              <a:gd name="connsiteY128" fmla="*/ 455283 h 741599"/>
              <a:gd name="connsiteX129" fmla="*/ 2579540 w 7260353"/>
              <a:gd name="connsiteY129" fmla="*/ 455283 h 741599"/>
              <a:gd name="connsiteX130" fmla="*/ 2579540 w 7260353"/>
              <a:gd name="connsiteY130" fmla="*/ 558208 h 741599"/>
              <a:gd name="connsiteX131" fmla="*/ 2600227 w 7260353"/>
              <a:gd name="connsiteY131" fmla="*/ 558208 h 741599"/>
              <a:gd name="connsiteX132" fmla="*/ 2600227 w 7260353"/>
              <a:gd name="connsiteY132" fmla="*/ 455283 h 741599"/>
              <a:gd name="connsiteX133" fmla="*/ 2466963 w 7260353"/>
              <a:gd name="connsiteY133" fmla="*/ 455283 h 741599"/>
              <a:gd name="connsiteX134" fmla="*/ 2466963 w 7260353"/>
              <a:gd name="connsiteY134" fmla="*/ 558208 h 741599"/>
              <a:gd name="connsiteX135" fmla="*/ 2486373 w 7260353"/>
              <a:gd name="connsiteY135" fmla="*/ 558208 h 741599"/>
              <a:gd name="connsiteX136" fmla="*/ 2486373 w 7260353"/>
              <a:gd name="connsiteY136" fmla="*/ 481691 h 741599"/>
              <a:gd name="connsiteX137" fmla="*/ 2508235 w 7260353"/>
              <a:gd name="connsiteY137" fmla="*/ 558208 h 741599"/>
              <a:gd name="connsiteX138" fmla="*/ 2509103 w 7260353"/>
              <a:gd name="connsiteY138" fmla="*/ 558208 h 741599"/>
              <a:gd name="connsiteX139" fmla="*/ 2527389 w 7260353"/>
              <a:gd name="connsiteY139" fmla="*/ 558208 h 741599"/>
              <a:gd name="connsiteX140" fmla="*/ 2528257 w 7260353"/>
              <a:gd name="connsiteY140" fmla="*/ 558208 h 741599"/>
              <a:gd name="connsiteX141" fmla="*/ 2550119 w 7260353"/>
              <a:gd name="connsiteY141" fmla="*/ 481691 h 741599"/>
              <a:gd name="connsiteX142" fmla="*/ 2550119 w 7260353"/>
              <a:gd name="connsiteY142" fmla="*/ 558208 h 741599"/>
              <a:gd name="connsiteX143" fmla="*/ 2569581 w 7260353"/>
              <a:gd name="connsiteY143" fmla="*/ 558208 h 741599"/>
              <a:gd name="connsiteX144" fmla="*/ 2569581 w 7260353"/>
              <a:gd name="connsiteY144" fmla="*/ 455283 h 741599"/>
              <a:gd name="connsiteX145" fmla="*/ 2558905 w 7260353"/>
              <a:gd name="connsiteY145" fmla="*/ 455283 h 741599"/>
              <a:gd name="connsiteX146" fmla="*/ 2549761 w 7260353"/>
              <a:gd name="connsiteY146" fmla="*/ 455283 h 741599"/>
              <a:gd name="connsiteX147" fmla="*/ 2539801 w 7260353"/>
              <a:gd name="connsiteY147" fmla="*/ 455283 h 741599"/>
              <a:gd name="connsiteX148" fmla="*/ 2518246 w 7260353"/>
              <a:gd name="connsiteY148" fmla="*/ 527509 h 741599"/>
              <a:gd name="connsiteX149" fmla="*/ 2496690 w 7260353"/>
              <a:gd name="connsiteY149" fmla="*/ 455283 h 741599"/>
              <a:gd name="connsiteX150" fmla="*/ 2486679 w 7260353"/>
              <a:gd name="connsiteY150" fmla="*/ 455283 h 741599"/>
              <a:gd name="connsiteX151" fmla="*/ 2477587 w 7260353"/>
              <a:gd name="connsiteY151" fmla="*/ 455283 h 741599"/>
              <a:gd name="connsiteX152" fmla="*/ 4581227 w 7260353"/>
              <a:gd name="connsiteY152" fmla="*/ 455180 h 741599"/>
              <a:gd name="connsiteX153" fmla="*/ 4581227 w 7260353"/>
              <a:gd name="connsiteY153" fmla="*/ 558105 h 741599"/>
              <a:gd name="connsiteX154" fmla="*/ 4601965 w 7260353"/>
              <a:gd name="connsiteY154" fmla="*/ 558105 h 741599"/>
              <a:gd name="connsiteX155" fmla="*/ 4601965 w 7260353"/>
              <a:gd name="connsiteY155" fmla="*/ 455180 h 741599"/>
              <a:gd name="connsiteX156" fmla="*/ 4503433 w 7260353"/>
              <a:gd name="connsiteY156" fmla="*/ 455180 h 741599"/>
              <a:gd name="connsiteX157" fmla="*/ 4503433 w 7260353"/>
              <a:gd name="connsiteY157" fmla="*/ 473058 h 741599"/>
              <a:gd name="connsiteX158" fmla="*/ 4528615 w 7260353"/>
              <a:gd name="connsiteY158" fmla="*/ 473058 h 741599"/>
              <a:gd name="connsiteX159" fmla="*/ 4528615 w 7260353"/>
              <a:gd name="connsiteY159" fmla="*/ 558105 h 741599"/>
              <a:gd name="connsiteX160" fmla="*/ 4549711 w 7260353"/>
              <a:gd name="connsiteY160" fmla="*/ 558105 h 741599"/>
              <a:gd name="connsiteX161" fmla="*/ 4549711 w 7260353"/>
              <a:gd name="connsiteY161" fmla="*/ 473058 h 741599"/>
              <a:gd name="connsiteX162" fmla="*/ 4574893 w 7260353"/>
              <a:gd name="connsiteY162" fmla="*/ 473058 h 741599"/>
              <a:gd name="connsiteX163" fmla="*/ 4574893 w 7260353"/>
              <a:gd name="connsiteY163" fmla="*/ 455180 h 741599"/>
              <a:gd name="connsiteX164" fmla="*/ 4549711 w 7260353"/>
              <a:gd name="connsiteY164" fmla="*/ 455180 h 741599"/>
              <a:gd name="connsiteX165" fmla="*/ 4528615 w 7260353"/>
              <a:gd name="connsiteY165" fmla="*/ 455180 h 741599"/>
              <a:gd name="connsiteX166" fmla="*/ 3710583 w 7260353"/>
              <a:gd name="connsiteY166" fmla="*/ 455180 h 741599"/>
              <a:gd name="connsiteX167" fmla="*/ 3710583 w 7260353"/>
              <a:gd name="connsiteY167" fmla="*/ 558105 h 741599"/>
              <a:gd name="connsiteX168" fmla="*/ 3731271 w 7260353"/>
              <a:gd name="connsiteY168" fmla="*/ 558105 h 741599"/>
              <a:gd name="connsiteX169" fmla="*/ 3731271 w 7260353"/>
              <a:gd name="connsiteY169" fmla="*/ 455180 h 741599"/>
              <a:gd name="connsiteX170" fmla="*/ 3546721 w 7260353"/>
              <a:gd name="connsiteY170" fmla="*/ 455180 h 741599"/>
              <a:gd name="connsiteX171" fmla="*/ 3546721 w 7260353"/>
              <a:gd name="connsiteY171" fmla="*/ 473058 h 741599"/>
              <a:gd name="connsiteX172" fmla="*/ 3571903 w 7260353"/>
              <a:gd name="connsiteY172" fmla="*/ 473058 h 741599"/>
              <a:gd name="connsiteX173" fmla="*/ 3571903 w 7260353"/>
              <a:gd name="connsiteY173" fmla="*/ 558105 h 741599"/>
              <a:gd name="connsiteX174" fmla="*/ 3592999 w 7260353"/>
              <a:gd name="connsiteY174" fmla="*/ 558105 h 741599"/>
              <a:gd name="connsiteX175" fmla="*/ 3592999 w 7260353"/>
              <a:gd name="connsiteY175" fmla="*/ 473058 h 741599"/>
              <a:gd name="connsiteX176" fmla="*/ 3618181 w 7260353"/>
              <a:gd name="connsiteY176" fmla="*/ 473058 h 741599"/>
              <a:gd name="connsiteX177" fmla="*/ 3618181 w 7260353"/>
              <a:gd name="connsiteY177" fmla="*/ 455180 h 741599"/>
              <a:gd name="connsiteX178" fmla="*/ 3592999 w 7260353"/>
              <a:gd name="connsiteY178" fmla="*/ 455180 h 741599"/>
              <a:gd name="connsiteX179" fmla="*/ 3571903 w 7260353"/>
              <a:gd name="connsiteY179" fmla="*/ 455180 h 741599"/>
              <a:gd name="connsiteX180" fmla="*/ 3379488 w 7260353"/>
              <a:gd name="connsiteY180" fmla="*/ 455180 h 741599"/>
              <a:gd name="connsiteX181" fmla="*/ 3379488 w 7260353"/>
              <a:gd name="connsiteY181" fmla="*/ 473058 h 741599"/>
              <a:gd name="connsiteX182" fmla="*/ 3379488 w 7260353"/>
              <a:gd name="connsiteY182" fmla="*/ 540278 h 741599"/>
              <a:gd name="connsiteX183" fmla="*/ 3379488 w 7260353"/>
              <a:gd name="connsiteY183" fmla="*/ 558105 h 741599"/>
              <a:gd name="connsiteX184" fmla="*/ 3400329 w 7260353"/>
              <a:gd name="connsiteY184" fmla="*/ 558105 h 741599"/>
              <a:gd name="connsiteX185" fmla="*/ 3457180 w 7260353"/>
              <a:gd name="connsiteY185" fmla="*/ 558105 h 741599"/>
              <a:gd name="connsiteX186" fmla="*/ 3457180 w 7260353"/>
              <a:gd name="connsiteY186" fmla="*/ 540278 h 741599"/>
              <a:gd name="connsiteX187" fmla="*/ 3400329 w 7260353"/>
              <a:gd name="connsiteY187" fmla="*/ 540278 h 741599"/>
              <a:gd name="connsiteX188" fmla="*/ 3400329 w 7260353"/>
              <a:gd name="connsiteY188" fmla="*/ 512849 h 741599"/>
              <a:gd name="connsiteX189" fmla="*/ 3449569 w 7260353"/>
              <a:gd name="connsiteY189" fmla="*/ 512849 h 741599"/>
              <a:gd name="connsiteX190" fmla="*/ 3449569 w 7260353"/>
              <a:gd name="connsiteY190" fmla="*/ 494971 h 741599"/>
              <a:gd name="connsiteX191" fmla="*/ 3400329 w 7260353"/>
              <a:gd name="connsiteY191" fmla="*/ 494971 h 741599"/>
              <a:gd name="connsiteX192" fmla="*/ 3400329 w 7260353"/>
              <a:gd name="connsiteY192" fmla="*/ 473058 h 741599"/>
              <a:gd name="connsiteX193" fmla="*/ 3455698 w 7260353"/>
              <a:gd name="connsiteY193" fmla="*/ 473058 h 741599"/>
              <a:gd name="connsiteX194" fmla="*/ 3455698 w 7260353"/>
              <a:gd name="connsiteY194" fmla="*/ 455180 h 741599"/>
              <a:gd name="connsiteX195" fmla="*/ 3400329 w 7260353"/>
              <a:gd name="connsiteY195" fmla="*/ 455180 h 741599"/>
              <a:gd name="connsiteX196" fmla="*/ 3303534 w 7260353"/>
              <a:gd name="connsiteY196" fmla="*/ 455180 h 741599"/>
              <a:gd name="connsiteX197" fmla="*/ 3303534 w 7260353"/>
              <a:gd name="connsiteY197" fmla="*/ 540278 h 741599"/>
              <a:gd name="connsiteX198" fmla="*/ 3303534 w 7260353"/>
              <a:gd name="connsiteY198" fmla="*/ 558105 h 741599"/>
              <a:gd name="connsiteX199" fmla="*/ 3324375 w 7260353"/>
              <a:gd name="connsiteY199" fmla="*/ 558105 h 741599"/>
              <a:gd name="connsiteX200" fmla="*/ 3372899 w 7260353"/>
              <a:gd name="connsiteY200" fmla="*/ 558105 h 741599"/>
              <a:gd name="connsiteX201" fmla="*/ 3372899 w 7260353"/>
              <a:gd name="connsiteY201" fmla="*/ 540278 h 741599"/>
              <a:gd name="connsiteX202" fmla="*/ 3324375 w 7260353"/>
              <a:gd name="connsiteY202" fmla="*/ 540278 h 741599"/>
              <a:gd name="connsiteX203" fmla="*/ 3324375 w 7260353"/>
              <a:gd name="connsiteY203" fmla="*/ 455180 h 741599"/>
              <a:gd name="connsiteX204" fmla="*/ 3220531 w 7260353"/>
              <a:gd name="connsiteY204" fmla="*/ 455180 h 741599"/>
              <a:gd name="connsiteX205" fmla="*/ 3220531 w 7260353"/>
              <a:gd name="connsiteY205" fmla="*/ 473058 h 741599"/>
              <a:gd name="connsiteX206" fmla="*/ 3220531 w 7260353"/>
              <a:gd name="connsiteY206" fmla="*/ 540278 h 741599"/>
              <a:gd name="connsiteX207" fmla="*/ 3220531 w 7260353"/>
              <a:gd name="connsiteY207" fmla="*/ 558105 h 741599"/>
              <a:gd name="connsiteX208" fmla="*/ 3241423 w 7260353"/>
              <a:gd name="connsiteY208" fmla="*/ 558105 h 741599"/>
              <a:gd name="connsiteX209" fmla="*/ 3298170 w 7260353"/>
              <a:gd name="connsiteY209" fmla="*/ 558105 h 741599"/>
              <a:gd name="connsiteX210" fmla="*/ 3298170 w 7260353"/>
              <a:gd name="connsiteY210" fmla="*/ 540278 h 741599"/>
              <a:gd name="connsiteX211" fmla="*/ 3241423 w 7260353"/>
              <a:gd name="connsiteY211" fmla="*/ 540278 h 741599"/>
              <a:gd name="connsiteX212" fmla="*/ 3241423 w 7260353"/>
              <a:gd name="connsiteY212" fmla="*/ 512849 h 741599"/>
              <a:gd name="connsiteX213" fmla="*/ 3290560 w 7260353"/>
              <a:gd name="connsiteY213" fmla="*/ 512849 h 741599"/>
              <a:gd name="connsiteX214" fmla="*/ 3290560 w 7260353"/>
              <a:gd name="connsiteY214" fmla="*/ 494971 h 741599"/>
              <a:gd name="connsiteX215" fmla="*/ 3241423 w 7260353"/>
              <a:gd name="connsiteY215" fmla="*/ 494971 h 741599"/>
              <a:gd name="connsiteX216" fmla="*/ 3241423 w 7260353"/>
              <a:gd name="connsiteY216" fmla="*/ 473058 h 741599"/>
              <a:gd name="connsiteX217" fmla="*/ 3296689 w 7260353"/>
              <a:gd name="connsiteY217" fmla="*/ 473058 h 741599"/>
              <a:gd name="connsiteX218" fmla="*/ 3296689 w 7260353"/>
              <a:gd name="connsiteY218" fmla="*/ 455180 h 741599"/>
              <a:gd name="connsiteX219" fmla="*/ 3241423 w 7260353"/>
              <a:gd name="connsiteY219" fmla="*/ 455180 h 741599"/>
              <a:gd name="connsiteX220" fmla="*/ 4343402 w 7260353"/>
              <a:gd name="connsiteY220" fmla="*/ 454976 h 741599"/>
              <a:gd name="connsiteX221" fmla="*/ 4343402 w 7260353"/>
              <a:gd name="connsiteY221" fmla="*/ 557952 h 741599"/>
              <a:gd name="connsiteX222" fmla="*/ 4364191 w 7260353"/>
              <a:gd name="connsiteY222" fmla="*/ 557952 h 741599"/>
              <a:gd name="connsiteX223" fmla="*/ 4364191 w 7260353"/>
              <a:gd name="connsiteY223" fmla="*/ 517344 h 741599"/>
              <a:gd name="connsiteX224" fmla="*/ 4381916 w 7260353"/>
              <a:gd name="connsiteY224" fmla="*/ 517344 h 741599"/>
              <a:gd name="connsiteX225" fmla="*/ 4400152 w 7260353"/>
              <a:gd name="connsiteY225" fmla="*/ 530216 h 741599"/>
              <a:gd name="connsiteX226" fmla="*/ 4403676 w 7260353"/>
              <a:gd name="connsiteY226" fmla="*/ 557901 h 741599"/>
              <a:gd name="connsiteX227" fmla="*/ 4424618 w 7260353"/>
              <a:gd name="connsiteY227" fmla="*/ 557901 h 741599"/>
              <a:gd name="connsiteX228" fmla="*/ 4420941 w 7260353"/>
              <a:gd name="connsiteY228" fmla="*/ 530829 h 741599"/>
              <a:gd name="connsiteX229" fmla="*/ 4405514 w 7260353"/>
              <a:gd name="connsiteY229" fmla="*/ 508660 h 741599"/>
              <a:gd name="connsiteX230" fmla="*/ 4423852 w 7260353"/>
              <a:gd name="connsiteY230" fmla="*/ 483836 h 741599"/>
              <a:gd name="connsiteX231" fmla="*/ 4390293 w 7260353"/>
              <a:gd name="connsiteY231" fmla="*/ 454976 h 741599"/>
              <a:gd name="connsiteX232" fmla="*/ 4364191 w 7260353"/>
              <a:gd name="connsiteY232" fmla="*/ 454976 h 741599"/>
              <a:gd name="connsiteX233" fmla="*/ 4343556 w 7260353"/>
              <a:gd name="connsiteY233" fmla="*/ 454976 h 741599"/>
              <a:gd name="connsiteX234" fmla="*/ 4071814 w 7260353"/>
              <a:gd name="connsiteY234" fmla="*/ 454976 h 741599"/>
              <a:gd name="connsiteX235" fmla="*/ 4071814 w 7260353"/>
              <a:gd name="connsiteY235" fmla="*/ 557952 h 741599"/>
              <a:gd name="connsiteX236" fmla="*/ 4092756 w 7260353"/>
              <a:gd name="connsiteY236" fmla="*/ 557952 h 741599"/>
              <a:gd name="connsiteX237" fmla="*/ 4092756 w 7260353"/>
              <a:gd name="connsiteY237" fmla="*/ 517344 h 741599"/>
              <a:gd name="connsiteX238" fmla="*/ 4110379 w 7260353"/>
              <a:gd name="connsiteY238" fmla="*/ 517344 h 741599"/>
              <a:gd name="connsiteX239" fmla="*/ 4128665 w 7260353"/>
              <a:gd name="connsiteY239" fmla="*/ 530216 h 741599"/>
              <a:gd name="connsiteX240" fmla="*/ 4132190 w 7260353"/>
              <a:gd name="connsiteY240" fmla="*/ 557901 h 741599"/>
              <a:gd name="connsiteX241" fmla="*/ 4153132 w 7260353"/>
              <a:gd name="connsiteY241" fmla="*/ 557901 h 741599"/>
              <a:gd name="connsiteX242" fmla="*/ 4149454 w 7260353"/>
              <a:gd name="connsiteY242" fmla="*/ 530829 h 741599"/>
              <a:gd name="connsiteX243" fmla="*/ 4134028 w 7260353"/>
              <a:gd name="connsiteY243" fmla="*/ 508660 h 741599"/>
              <a:gd name="connsiteX244" fmla="*/ 4152314 w 7260353"/>
              <a:gd name="connsiteY244" fmla="*/ 483836 h 741599"/>
              <a:gd name="connsiteX245" fmla="*/ 4118858 w 7260353"/>
              <a:gd name="connsiteY245" fmla="*/ 454976 h 741599"/>
              <a:gd name="connsiteX246" fmla="*/ 4092756 w 7260353"/>
              <a:gd name="connsiteY246" fmla="*/ 454976 h 741599"/>
              <a:gd name="connsiteX247" fmla="*/ 4072018 w 7260353"/>
              <a:gd name="connsiteY247" fmla="*/ 454976 h 741599"/>
              <a:gd name="connsiteX248" fmla="*/ 3624310 w 7260353"/>
              <a:gd name="connsiteY248" fmla="*/ 454976 h 741599"/>
              <a:gd name="connsiteX249" fmla="*/ 3624310 w 7260353"/>
              <a:gd name="connsiteY249" fmla="*/ 557952 h 741599"/>
              <a:gd name="connsiteX250" fmla="*/ 3645151 w 7260353"/>
              <a:gd name="connsiteY250" fmla="*/ 557952 h 741599"/>
              <a:gd name="connsiteX251" fmla="*/ 3645151 w 7260353"/>
              <a:gd name="connsiteY251" fmla="*/ 517344 h 741599"/>
              <a:gd name="connsiteX252" fmla="*/ 3662823 w 7260353"/>
              <a:gd name="connsiteY252" fmla="*/ 517344 h 741599"/>
              <a:gd name="connsiteX253" fmla="*/ 3681161 w 7260353"/>
              <a:gd name="connsiteY253" fmla="*/ 530216 h 741599"/>
              <a:gd name="connsiteX254" fmla="*/ 3684634 w 7260353"/>
              <a:gd name="connsiteY254" fmla="*/ 557901 h 741599"/>
              <a:gd name="connsiteX255" fmla="*/ 3705577 w 7260353"/>
              <a:gd name="connsiteY255" fmla="*/ 557901 h 741599"/>
              <a:gd name="connsiteX256" fmla="*/ 3701899 w 7260353"/>
              <a:gd name="connsiteY256" fmla="*/ 530829 h 741599"/>
              <a:gd name="connsiteX257" fmla="*/ 3686422 w 7260353"/>
              <a:gd name="connsiteY257" fmla="*/ 508660 h 741599"/>
              <a:gd name="connsiteX258" fmla="*/ 3704759 w 7260353"/>
              <a:gd name="connsiteY258" fmla="*/ 483836 h 741599"/>
              <a:gd name="connsiteX259" fmla="*/ 3671252 w 7260353"/>
              <a:gd name="connsiteY259" fmla="*/ 454976 h 741599"/>
              <a:gd name="connsiteX260" fmla="*/ 3645151 w 7260353"/>
              <a:gd name="connsiteY260" fmla="*/ 454976 h 741599"/>
              <a:gd name="connsiteX261" fmla="*/ 3624514 w 7260353"/>
              <a:gd name="connsiteY261" fmla="*/ 454976 h 741599"/>
              <a:gd name="connsiteX262" fmla="*/ 4656875 w 7260353"/>
              <a:gd name="connsiteY262" fmla="*/ 453086 h 741599"/>
              <a:gd name="connsiteX263" fmla="*/ 4608554 w 7260353"/>
              <a:gd name="connsiteY263" fmla="*/ 506055 h 741599"/>
              <a:gd name="connsiteX264" fmla="*/ 4656875 w 7260353"/>
              <a:gd name="connsiteY264" fmla="*/ 558973 h 741599"/>
              <a:gd name="connsiteX265" fmla="*/ 4705196 w 7260353"/>
              <a:gd name="connsiteY265" fmla="*/ 506055 h 741599"/>
              <a:gd name="connsiteX266" fmla="*/ 4656875 w 7260353"/>
              <a:gd name="connsiteY266" fmla="*/ 453086 h 741599"/>
              <a:gd name="connsiteX267" fmla="*/ 4289054 w 7260353"/>
              <a:gd name="connsiteY267" fmla="*/ 453086 h 741599"/>
              <a:gd name="connsiteX268" fmla="*/ 4240733 w 7260353"/>
              <a:gd name="connsiteY268" fmla="*/ 506055 h 741599"/>
              <a:gd name="connsiteX269" fmla="*/ 4289054 w 7260353"/>
              <a:gd name="connsiteY269" fmla="*/ 558973 h 741599"/>
              <a:gd name="connsiteX270" fmla="*/ 4337323 w 7260353"/>
              <a:gd name="connsiteY270" fmla="*/ 506055 h 741599"/>
              <a:gd name="connsiteX271" fmla="*/ 4289054 w 7260353"/>
              <a:gd name="connsiteY271" fmla="*/ 453086 h 741599"/>
              <a:gd name="connsiteX272" fmla="*/ 4017313 w 7260353"/>
              <a:gd name="connsiteY272" fmla="*/ 453086 h 741599"/>
              <a:gd name="connsiteX273" fmla="*/ 3968992 w 7260353"/>
              <a:gd name="connsiteY273" fmla="*/ 506055 h 741599"/>
              <a:gd name="connsiteX274" fmla="*/ 4017313 w 7260353"/>
              <a:gd name="connsiteY274" fmla="*/ 558973 h 741599"/>
              <a:gd name="connsiteX275" fmla="*/ 4065582 w 7260353"/>
              <a:gd name="connsiteY275" fmla="*/ 506055 h 741599"/>
              <a:gd name="connsiteX276" fmla="*/ 4017313 w 7260353"/>
              <a:gd name="connsiteY276" fmla="*/ 453086 h 741599"/>
              <a:gd name="connsiteX277" fmla="*/ 3921438 w 7260353"/>
              <a:gd name="connsiteY277" fmla="*/ 452677 h 741599"/>
              <a:gd name="connsiteX278" fmla="*/ 3874036 w 7260353"/>
              <a:gd name="connsiteY278" fmla="*/ 506515 h 741599"/>
              <a:gd name="connsiteX279" fmla="*/ 3921438 w 7260353"/>
              <a:gd name="connsiteY279" fmla="*/ 560301 h 741599"/>
              <a:gd name="connsiteX280" fmla="*/ 3965877 w 7260353"/>
              <a:gd name="connsiteY280" fmla="*/ 523933 h 741599"/>
              <a:gd name="connsiteX281" fmla="*/ 3944117 w 7260353"/>
              <a:gd name="connsiteY281" fmla="*/ 523933 h 741599"/>
              <a:gd name="connsiteX282" fmla="*/ 3922102 w 7260353"/>
              <a:gd name="connsiteY282" fmla="*/ 542219 h 741599"/>
              <a:gd name="connsiteX283" fmla="*/ 3895540 w 7260353"/>
              <a:gd name="connsiteY283" fmla="*/ 506260 h 741599"/>
              <a:gd name="connsiteX284" fmla="*/ 3922102 w 7260353"/>
              <a:gd name="connsiteY284" fmla="*/ 470197 h 741599"/>
              <a:gd name="connsiteX285" fmla="*/ 3944168 w 7260353"/>
              <a:gd name="connsiteY285" fmla="*/ 487820 h 741599"/>
              <a:gd name="connsiteX286" fmla="*/ 3965724 w 7260353"/>
              <a:gd name="connsiteY286" fmla="*/ 487820 h 741599"/>
              <a:gd name="connsiteX287" fmla="*/ 3921438 w 7260353"/>
              <a:gd name="connsiteY287" fmla="*/ 452677 h 741599"/>
              <a:gd name="connsiteX288" fmla="*/ 3784802 w 7260353"/>
              <a:gd name="connsiteY288" fmla="*/ 452677 h 741599"/>
              <a:gd name="connsiteX289" fmla="*/ 3737349 w 7260353"/>
              <a:gd name="connsiteY289" fmla="*/ 506515 h 741599"/>
              <a:gd name="connsiteX290" fmla="*/ 3784802 w 7260353"/>
              <a:gd name="connsiteY290" fmla="*/ 560301 h 741599"/>
              <a:gd name="connsiteX291" fmla="*/ 3829190 w 7260353"/>
              <a:gd name="connsiteY291" fmla="*/ 523933 h 741599"/>
              <a:gd name="connsiteX292" fmla="*/ 3807481 w 7260353"/>
              <a:gd name="connsiteY292" fmla="*/ 523933 h 741599"/>
              <a:gd name="connsiteX293" fmla="*/ 3785363 w 7260353"/>
              <a:gd name="connsiteY293" fmla="*/ 542219 h 741599"/>
              <a:gd name="connsiteX294" fmla="*/ 3758803 w 7260353"/>
              <a:gd name="connsiteY294" fmla="*/ 506260 h 741599"/>
              <a:gd name="connsiteX295" fmla="*/ 3785363 w 7260353"/>
              <a:gd name="connsiteY295" fmla="*/ 470197 h 741599"/>
              <a:gd name="connsiteX296" fmla="*/ 3807430 w 7260353"/>
              <a:gd name="connsiteY296" fmla="*/ 487820 h 741599"/>
              <a:gd name="connsiteX297" fmla="*/ 3829037 w 7260353"/>
              <a:gd name="connsiteY297" fmla="*/ 487820 h 741599"/>
              <a:gd name="connsiteX298" fmla="*/ 3784802 w 7260353"/>
              <a:gd name="connsiteY298" fmla="*/ 452677 h 741599"/>
              <a:gd name="connsiteX299" fmla="*/ 3504122 w 7260353"/>
              <a:gd name="connsiteY299" fmla="*/ 452677 h 741599"/>
              <a:gd name="connsiteX300" fmla="*/ 3456720 w 7260353"/>
              <a:gd name="connsiteY300" fmla="*/ 506515 h 741599"/>
              <a:gd name="connsiteX301" fmla="*/ 3504122 w 7260353"/>
              <a:gd name="connsiteY301" fmla="*/ 560301 h 741599"/>
              <a:gd name="connsiteX302" fmla="*/ 3548561 w 7260353"/>
              <a:gd name="connsiteY302" fmla="*/ 523933 h 741599"/>
              <a:gd name="connsiteX303" fmla="*/ 3526801 w 7260353"/>
              <a:gd name="connsiteY303" fmla="*/ 523933 h 741599"/>
              <a:gd name="connsiteX304" fmla="*/ 3504735 w 7260353"/>
              <a:gd name="connsiteY304" fmla="*/ 542219 h 741599"/>
              <a:gd name="connsiteX305" fmla="*/ 3478123 w 7260353"/>
              <a:gd name="connsiteY305" fmla="*/ 506260 h 741599"/>
              <a:gd name="connsiteX306" fmla="*/ 3504735 w 7260353"/>
              <a:gd name="connsiteY306" fmla="*/ 470197 h 741599"/>
              <a:gd name="connsiteX307" fmla="*/ 3526801 w 7260353"/>
              <a:gd name="connsiteY307" fmla="*/ 487820 h 741599"/>
              <a:gd name="connsiteX308" fmla="*/ 3548408 w 7260353"/>
              <a:gd name="connsiteY308" fmla="*/ 487820 h 741599"/>
              <a:gd name="connsiteX309" fmla="*/ 3504122 w 7260353"/>
              <a:gd name="connsiteY309" fmla="*/ 452677 h 741599"/>
              <a:gd name="connsiteX310" fmla="*/ 3007838 w 7260353"/>
              <a:gd name="connsiteY310" fmla="*/ 452167 h 741599"/>
              <a:gd name="connsiteX311" fmla="*/ 2969375 w 7260353"/>
              <a:gd name="connsiteY311" fmla="*/ 483377 h 741599"/>
              <a:gd name="connsiteX312" fmla="*/ 3002883 w 7260353"/>
              <a:gd name="connsiteY312" fmla="*/ 514688 h 741599"/>
              <a:gd name="connsiteX313" fmla="*/ 3029086 w 7260353"/>
              <a:gd name="connsiteY313" fmla="*/ 530675 h 741599"/>
              <a:gd name="connsiteX314" fmla="*/ 3008552 w 7260353"/>
              <a:gd name="connsiteY314" fmla="*/ 543854 h 741599"/>
              <a:gd name="connsiteX315" fmla="*/ 2987559 w 7260353"/>
              <a:gd name="connsiteY315" fmla="*/ 526589 h 741599"/>
              <a:gd name="connsiteX316" fmla="*/ 2967587 w 7260353"/>
              <a:gd name="connsiteY316" fmla="*/ 526589 h 741599"/>
              <a:gd name="connsiteX317" fmla="*/ 3009421 w 7260353"/>
              <a:gd name="connsiteY317" fmla="*/ 560863 h 741599"/>
              <a:gd name="connsiteX318" fmla="*/ 3050692 w 7260353"/>
              <a:gd name="connsiteY318" fmla="*/ 528223 h 741599"/>
              <a:gd name="connsiteX319" fmla="*/ 3021016 w 7260353"/>
              <a:gd name="connsiteY319" fmla="*/ 497934 h 741599"/>
              <a:gd name="connsiteX320" fmla="*/ 2990215 w 7260353"/>
              <a:gd name="connsiteY320" fmla="*/ 482048 h 741599"/>
              <a:gd name="connsiteX321" fmla="*/ 3008655 w 7260353"/>
              <a:gd name="connsiteY321" fmla="*/ 469381 h 741599"/>
              <a:gd name="connsiteX322" fmla="*/ 3027349 w 7260353"/>
              <a:gd name="connsiteY322" fmla="*/ 485113 h 741599"/>
              <a:gd name="connsiteX323" fmla="*/ 3047526 w 7260353"/>
              <a:gd name="connsiteY323" fmla="*/ 485113 h 741599"/>
              <a:gd name="connsiteX324" fmla="*/ 3007838 w 7260353"/>
              <a:gd name="connsiteY324" fmla="*/ 452167 h 741599"/>
              <a:gd name="connsiteX325" fmla="*/ 2718117 w 7260353"/>
              <a:gd name="connsiteY325" fmla="*/ 452167 h 741599"/>
              <a:gd name="connsiteX326" fmla="*/ 2679655 w 7260353"/>
              <a:gd name="connsiteY326" fmla="*/ 483377 h 741599"/>
              <a:gd name="connsiteX327" fmla="*/ 2713060 w 7260353"/>
              <a:gd name="connsiteY327" fmla="*/ 514688 h 741599"/>
              <a:gd name="connsiteX328" fmla="*/ 2739264 w 7260353"/>
              <a:gd name="connsiteY328" fmla="*/ 530675 h 741599"/>
              <a:gd name="connsiteX329" fmla="*/ 2718679 w 7260353"/>
              <a:gd name="connsiteY329" fmla="*/ 543854 h 741599"/>
              <a:gd name="connsiteX330" fmla="*/ 2697787 w 7260353"/>
              <a:gd name="connsiteY330" fmla="*/ 526589 h 741599"/>
              <a:gd name="connsiteX331" fmla="*/ 2677765 w 7260353"/>
              <a:gd name="connsiteY331" fmla="*/ 526589 h 741599"/>
              <a:gd name="connsiteX332" fmla="*/ 2719598 w 7260353"/>
              <a:gd name="connsiteY332" fmla="*/ 560863 h 741599"/>
              <a:gd name="connsiteX333" fmla="*/ 2760921 w 7260353"/>
              <a:gd name="connsiteY333" fmla="*/ 528223 h 741599"/>
              <a:gd name="connsiteX334" fmla="*/ 2731245 w 7260353"/>
              <a:gd name="connsiteY334" fmla="*/ 497934 h 741599"/>
              <a:gd name="connsiteX335" fmla="*/ 2700495 w 7260353"/>
              <a:gd name="connsiteY335" fmla="*/ 482048 h 741599"/>
              <a:gd name="connsiteX336" fmla="*/ 2718934 w 7260353"/>
              <a:gd name="connsiteY336" fmla="*/ 469381 h 741599"/>
              <a:gd name="connsiteX337" fmla="*/ 2737629 w 7260353"/>
              <a:gd name="connsiteY337" fmla="*/ 485113 h 741599"/>
              <a:gd name="connsiteX338" fmla="*/ 2757755 w 7260353"/>
              <a:gd name="connsiteY338" fmla="*/ 485113 h 741599"/>
              <a:gd name="connsiteX339" fmla="*/ 2718117 w 7260353"/>
              <a:gd name="connsiteY339" fmla="*/ 452167 h 741599"/>
              <a:gd name="connsiteX340" fmla="*/ 0 w 7260353"/>
              <a:gd name="connsiteY340" fmla="*/ 0 h 741599"/>
              <a:gd name="connsiteX341" fmla="*/ 7260353 w 7260353"/>
              <a:gd name="connsiteY341" fmla="*/ 0 h 741599"/>
              <a:gd name="connsiteX342" fmla="*/ 7260353 w 7260353"/>
              <a:gd name="connsiteY342" fmla="*/ 741599 h 741599"/>
              <a:gd name="connsiteX343" fmla="*/ 0 w 7260353"/>
              <a:gd name="connsiteY343" fmla="*/ 741599 h 74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</a:cxnLst>
            <a:rect l="l" t="t" r="r" b="b"/>
            <a:pathLst>
              <a:path w="7260353" h="741599">
                <a:moveTo>
                  <a:pt x="2874776" y="512797"/>
                </a:moveTo>
                <a:lnTo>
                  <a:pt x="2898885" y="512797"/>
                </a:lnTo>
                <a:cubicBezTo>
                  <a:pt x="2907466" y="512797"/>
                  <a:pt x="2914874" y="517803"/>
                  <a:pt x="2914874" y="527763"/>
                </a:cubicBezTo>
                <a:cubicBezTo>
                  <a:pt x="2914925" y="536191"/>
                  <a:pt x="2908284" y="542627"/>
                  <a:pt x="2899141" y="542627"/>
                </a:cubicBezTo>
                <a:lnTo>
                  <a:pt x="2874776" y="542627"/>
                </a:lnTo>
                <a:close/>
                <a:moveTo>
                  <a:pt x="4474063" y="478728"/>
                </a:moveTo>
                <a:lnTo>
                  <a:pt x="4474370" y="478728"/>
                </a:lnTo>
                <a:lnTo>
                  <a:pt x="4486833" y="519131"/>
                </a:lnTo>
                <a:lnTo>
                  <a:pt x="4461191" y="519131"/>
                </a:lnTo>
                <a:close/>
                <a:moveTo>
                  <a:pt x="4180766" y="473825"/>
                </a:moveTo>
                <a:lnTo>
                  <a:pt x="4197419" y="473825"/>
                </a:lnTo>
                <a:cubicBezTo>
                  <a:pt x="4210495" y="473825"/>
                  <a:pt x="4215960" y="477911"/>
                  <a:pt x="4215960" y="487871"/>
                </a:cubicBezTo>
                <a:cubicBezTo>
                  <a:pt x="4215960" y="492418"/>
                  <a:pt x="4215960" y="503757"/>
                  <a:pt x="4200279" y="503757"/>
                </a:cubicBezTo>
                <a:lnTo>
                  <a:pt x="4200279" y="503808"/>
                </a:lnTo>
                <a:lnTo>
                  <a:pt x="4180766" y="503808"/>
                </a:lnTo>
                <a:close/>
                <a:moveTo>
                  <a:pt x="4364191" y="472854"/>
                </a:moveTo>
                <a:lnTo>
                  <a:pt x="4389323" y="472854"/>
                </a:lnTo>
                <a:cubicBezTo>
                  <a:pt x="4397802" y="472854"/>
                  <a:pt x="4403421" y="478830"/>
                  <a:pt x="4403421" y="486901"/>
                </a:cubicBezTo>
                <a:cubicBezTo>
                  <a:pt x="4403421" y="492622"/>
                  <a:pt x="4398415" y="500897"/>
                  <a:pt x="4389935" y="500897"/>
                </a:cubicBezTo>
                <a:lnTo>
                  <a:pt x="4364191" y="500897"/>
                </a:lnTo>
                <a:close/>
                <a:moveTo>
                  <a:pt x="4092756" y="472854"/>
                </a:moveTo>
                <a:lnTo>
                  <a:pt x="4117785" y="472854"/>
                </a:lnTo>
                <a:cubicBezTo>
                  <a:pt x="4126316" y="472854"/>
                  <a:pt x="4131934" y="478830"/>
                  <a:pt x="4131934" y="486901"/>
                </a:cubicBezTo>
                <a:cubicBezTo>
                  <a:pt x="4131934" y="492622"/>
                  <a:pt x="4126928" y="500897"/>
                  <a:pt x="4118399" y="500897"/>
                </a:cubicBezTo>
                <a:lnTo>
                  <a:pt x="4092756" y="500897"/>
                </a:lnTo>
                <a:close/>
                <a:moveTo>
                  <a:pt x="3645151" y="472854"/>
                </a:moveTo>
                <a:lnTo>
                  <a:pt x="3670230" y="472854"/>
                </a:lnTo>
                <a:cubicBezTo>
                  <a:pt x="3678709" y="472854"/>
                  <a:pt x="3684379" y="478830"/>
                  <a:pt x="3684379" y="486901"/>
                </a:cubicBezTo>
                <a:cubicBezTo>
                  <a:pt x="3684379" y="492622"/>
                  <a:pt x="3679373" y="500897"/>
                  <a:pt x="3670894" y="500897"/>
                </a:cubicBezTo>
                <a:lnTo>
                  <a:pt x="3645151" y="500897"/>
                </a:lnTo>
                <a:close/>
                <a:moveTo>
                  <a:pt x="2874776" y="471627"/>
                </a:moveTo>
                <a:lnTo>
                  <a:pt x="2900673" y="471627"/>
                </a:lnTo>
                <a:cubicBezTo>
                  <a:pt x="2906292" y="471627"/>
                  <a:pt x="2912676" y="476889"/>
                  <a:pt x="2912676" y="483835"/>
                </a:cubicBezTo>
                <a:cubicBezTo>
                  <a:pt x="2912676" y="489965"/>
                  <a:pt x="2908284" y="496759"/>
                  <a:pt x="2899550" y="496759"/>
                </a:cubicBezTo>
                <a:lnTo>
                  <a:pt x="2874776" y="496759"/>
                </a:lnTo>
                <a:close/>
                <a:moveTo>
                  <a:pt x="4656875" y="470862"/>
                </a:moveTo>
                <a:cubicBezTo>
                  <a:pt x="4668164" y="470862"/>
                  <a:pt x="4684151" y="477860"/>
                  <a:pt x="4684151" y="506055"/>
                </a:cubicBezTo>
                <a:cubicBezTo>
                  <a:pt x="4684151" y="534200"/>
                  <a:pt x="4668215" y="541198"/>
                  <a:pt x="4656875" y="541198"/>
                </a:cubicBezTo>
                <a:cubicBezTo>
                  <a:pt x="4645485" y="541198"/>
                  <a:pt x="4629548" y="534200"/>
                  <a:pt x="4629548" y="506055"/>
                </a:cubicBezTo>
                <a:cubicBezTo>
                  <a:pt x="4629548" y="477860"/>
                  <a:pt x="4645536" y="470862"/>
                  <a:pt x="4656875" y="470862"/>
                </a:cubicBezTo>
                <a:close/>
                <a:moveTo>
                  <a:pt x="4289054" y="470862"/>
                </a:moveTo>
                <a:cubicBezTo>
                  <a:pt x="4300342" y="470862"/>
                  <a:pt x="4316381" y="477860"/>
                  <a:pt x="4316381" y="506055"/>
                </a:cubicBezTo>
                <a:cubicBezTo>
                  <a:pt x="4316381" y="534200"/>
                  <a:pt x="4300342" y="541198"/>
                  <a:pt x="4289054" y="541198"/>
                </a:cubicBezTo>
                <a:cubicBezTo>
                  <a:pt x="4277663" y="541198"/>
                  <a:pt x="4261726" y="534200"/>
                  <a:pt x="4261726" y="506055"/>
                </a:cubicBezTo>
                <a:cubicBezTo>
                  <a:pt x="4261726" y="477860"/>
                  <a:pt x="4277663" y="470862"/>
                  <a:pt x="4289054" y="470862"/>
                </a:cubicBezTo>
                <a:close/>
                <a:moveTo>
                  <a:pt x="4017313" y="470862"/>
                </a:moveTo>
                <a:cubicBezTo>
                  <a:pt x="4028602" y="470862"/>
                  <a:pt x="4044589" y="477860"/>
                  <a:pt x="4044589" y="506055"/>
                </a:cubicBezTo>
                <a:cubicBezTo>
                  <a:pt x="4044589" y="534200"/>
                  <a:pt x="4028602" y="541198"/>
                  <a:pt x="4017313" y="541198"/>
                </a:cubicBezTo>
                <a:cubicBezTo>
                  <a:pt x="4005923" y="541198"/>
                  <a:pt x="3989986" y="534200"/>
                  <a:pt x="3989986" y="506055"/>
                </a:cubicBezTo>
                <a:cubicBezTo>
                  <a:pt x="3989986" y="477860"/>
                  <a:pt x="4005923" y="470862"/>
                  <a:pt x="4017313" y="470862"/>
                </a:cubicBezTo>
                <a:close/>
                <a:moveTo>
                  <a:pt x="4159773" y="456202"/>
                </a:moveTo>
                <a:lnTo>
                  <a:pt x="4159773" y="558156"/>
                </a:lnTo>
                <a:lnTo>
                  <a:pt x="4180766" y="558156"/>
                </a:lnTo>
                <a:lnTo>
                  <a:pt x="4180766" y="521380"/>
                </a:lnTo>
                <a:lnTo>
                  <a:pt x="4204876" y="521380"/>
                </a:lnTo>
                <a:cubicBezTo>
                  <a:pt x="4231948" y="521380"/>
                  <a:pt x="4236954" y="498036"/>
                  <a:pt x="4236954" y="488842"/>
                </a:cubicBezTo>
                <a:cubicBezTo>
                  <a:pt x="4236954" y="468870"/>
                  <a:pt x="4225155" y="456202"/>
                  <a:pt x="4205693" y="456202"/>
                </a:cubicBezTo>
                <a:close/>
                <a:moveTo>
                  <a:pt x="4711631" y="456151"/>
                </a:moveTo>
                <a:lnTo>
                  <a:pt x="4711631" y="558156"/>
                </a:lnTo>
                <a:lnTo>
                  <a:pt x="4731194" y="558156"/>
                </a:lnTo>
                <a:lnTo>
                  <a:pt x="4731194" y="485420"/>
                </a:lnTo>
                <a:lnTo>
                  <a:pt x="4731450" y="485420"/>
                </a:lnTo>
                <a:lnTo>
                  <a:pt x="4772517" y="558156"/>
                </a:lnTo>
                <a:lnTo>
                  <a:pt x="4793562" y="558156"/>
                </a:lnTo>
                <a:lnTo>
                  <a:pt x="4793562" y="456151"/>
                </a:lnTo>
                <a:lnTo>
                  <a:pt x="4773948" y="456151"/>
                </a:lnTo>
                <a:lnTo>
                  <a:pt x="4773948" y="527202"/>
                </a:lnTo>
                <a:lnTo>
                  <a:pt x="4773642" y="527202"/>
                </a:lnTo>
                <a:lnTo>
                  <a:pt x="4733697" y="456151"/>
                </a:lnTo>
                <a:close/>
                <a:moveTo>
                  <a:pt x="4462315" y="455742"/>
                </a:moveTo>
                <a:lnTo>
                  <a:pt x="4426508" y="557747"/>
                </a:lnTo>
                <a:lnTo>
                  <a:pt x="4448574" y="557747"/>
                </a:lnTo>
                <a:lnTo>
                  <a:pt x="4455624" y="536702"/>
                </a:lnTo>
                <a:lnTo>
                  <a:pt x="4492758" y="536702"/>
                </a:lnTo>
                <a:lnTo>
                  <a:pt x="4499194" y="557747"/>
                </a:lnTo>
                <a:lnTo>
                  <a:pt x="4522026" y="557747"/>
                </a:lnTo>
                <a:lnTo>
                  <a:pt x="4486577" y="455742"/>
                </a:lnTo>
                <a:close/>
                <a:moveTo>
                  <a:pt x="2854344" y="455333"/>
                </a:moveTo>
                <a:lnTo>
                  <a:pt x="2854344" y="558258"/>
                </a:lnTo>
                <a:lnTo>
                  <a:pt x="2854395" y="558258"/>
                </a:lnTo>
                <a:lnTo>
                  <a:pt x="2875644" y="558258"/>
                </a:lnTo>
                <a:lnTo>
                  <a:pt x="2875644" y="558206"/>
                </a:lnTo>
                <a:lnTo>
                  <a:pt x="2905373" y="558206"/>
                </a:lnTo>
                <a:cubicBezTo>
                  <a:pt x="2924732" y="558206"/>
                  <a:pt x="2936275" y="546612"/>
                  <a:pt x="2936275" y="530420"/>
                </a:cubicBezTo>
                <a:cubicBezTo>
                  <a:pt x="2936275" y="517293"/>
                  <a:pt x="2926775" y="506106"/>
                  <a:pt x="2916456" y="503501"/>
                </a:cubicBezTo>
                <a:cubicBezTo>
                  <a:pt x="2925498" y="501254"/>
                  <a:pt x="2932802" y="491957"/>
                  <a:pt x="2932802" y="480617"/>
                </a:cubicBezTo>
                <a:cubicBezTo>
                  <a:pt x="2932802" y="465447"/>
                  <a:pt x="2921565" y="455333"/>
                  <a:pt x="2900724" y="455333"/>
                </a:cubicBezTo>
                <a:lnTo>
                  <a:pt x="2875695" y="455333"/>
                </a:lnTo>
                <a:lnTo>
                  <a:pt x="2854395" y="455333"/>
                </a:lnTo>
                <a:close/>
                <a:moveTo>
                  <a:pt x="3147947" y="455283"/>
                </a:moveTo>
                <a:lnTo>
                  <a:pt x="3147947" y="558208"/>
                </a:lnTo>
                <a:lnTo>
                  <a:pt x="3168686" y="558208"/>
                </a:lnTo>
                <a:lnTo>
                  <a:pt x="3168686" y="455283"/>
                </a:lnTo>
                <a:close/>
                <a:moveTo>
                  <a:pt x="3056669" y="455283"/>
                </a:moveTo>
                <a:lnTo>
                  <a:pt x="3056669" y="558208"/>
                </a:lnTo>
                <a:lnTo>
                  <a:pt x="3077050" y="558208"/>
                </a:lnTo>
                <a:lnTo>
                  <a:pt x="3077050" y="513258"/>
                </a:lnTo>
                <a:lnTo>
                  <a:pt x="3118271" y="513258"/>
                </a:lnTo>
                <a:lnTo>
                  <a:pt x="3118271" y="558208"/>
                </a:lnTo>
                <a:lnTo>
                  <a:pt x="3138651" y="558208"/>
                </a:lnTo>
                <a:lnTo>
                  <a:pt x="3138651" y="455283"/>
                </a:lnTo>
                <a:lnTo>
                  <a:pt x="3118271" y="455283"/>
                </a:lnTo>
                <a:lnTo>
                  <a:pt x="3118271" y="495432"/>
                </a:lnTo>
                <a:lnTo>
                  <a:pt x="3077050" y="495432"/>
                </a:lnTo>
                <a:lnTo>
                  <a:pt x="3077050" y="455283"/>
                </a:lnTo>
                <a:close/>
                <a:moveTo>
                  <a:pt x="2942150" y="455283"/>
                </a:moveTo>
                <a:lnTo>
                  <a:pt x="2942150" y="558208"/>
                </a:lnTo>
                <a:lnTo>
                  <a:pt x="2962889" y="558208"/>
                </a:lnTo>
                <a:lnTo>
                  <a:pt x="2962889" y="455283"/>
                </a:lnTo>
                <a:close/>
                <a:moveTo>
                  <a:pt x="2766336" y="455283"/>
                </a:moveTo>
                <a:lnTo>
                  <a:pt x="2766336" y="526028"/>
                </a:lnTo>
                <a:cubicBezTo>
                  <a:pt x="2766336" y="550801"/>
                  <a:pt x="2781660" y="561016"/>
                  <a:pt x="2806892" y="561016"/>
                </a:cubicBezTo>
                <a:cubicBezTo>
                  <a:pt x="2833300" y="561016"/>
                  <a:pt x="2847960" y="549013"/>
                  <a:pt x="2847960" y="526079"/>
                </a:cubicBezTo>
                <a:lnTo>
                  <a:pt x="2847960" y="455283"/>
                </a:lnTo>
                <a:lnTo>
                  <a:pt x="2827222" y="455283"/>
                </a:lnTo>
                <a:lnTo>
                  <a:pt x="2827222" y="527917"/>
                </a:lnTo>
                <a:cubicBezTo>
                  <a:pt x="2827222" y="536805"/>
                  <a:pt x="2819764" y="544160"/>
                  <a:pt x="2806892" y="544160"/>
                </a:cubicBezTo>
                <a:cubicBezTo>
                  <a:pt x="2791313" y="544160"/>
                  <a:pt x="2786716" y="535477"/>
                  <a:pt x="2786716" y="527917"/>
                </a:cubicBezTo>
                <a:lnTo>
                  <a:pt x="2786716" y="455283"/>
                </a:lnTo>
                <a:close/>
                <a:moveTo>
                  <a:pt x="2606101" y="455283"/>
                </a:moveTo>
                <a:lnTo>
                  <a:pt x="2606101" y="473110"/>
                </a:lnTo>
                <a:lnTo>
                  <a:pt x="2631283" y="473110"/>
                </a:lnTo>
                <a:lnTo>
                  <a:pt x="2631283" y="558208"/>
                </a:lnTo>
                <a:lnTo>
                  <a:pt x="2652379" y="558208"/>
                </a:lnTo>
                <a:lnTo>
                  <a:pt x="2652379" y="473110"/>
                </a:lnTo>
                <a:lnTo>
                  <a:pt x="2677612" y="473110"/>
                </a:lnTo>
                <a:lnTo>
                  <a:pt x="2677612" y="455283"/>
                </a:lnTo>
                <a:lnTo>
                  <a:pt x="2652379" y="455283"/>
                </a:lnTo>
                <a:lnTo>
                  <a:pt x="2631283" y="455283"/>
                </a:lnTo>
                <a:close/>
                <a:moveTo>
                  <a:pt x="2579540" y="455283"/>
                </a:moveTo>
                <a:lnTo>
                  <a:pt x="2579540" y="558208"/>
                </a:lnTo>
                <a:lnTo>
                  <a:pt x="2600227" y="558208"/>
                </a:lnTo>
                <a:lnTo>
                  <a:pt x="2600227" y="455283"/>
                </a:lnTo>
                <a:close/>
                <a:moveTo>
                  <a:pt x="2466963" y="455283"/>
                </a:moveTo>
                <a:lnTo>
                  <a:pt x="2466963" y="558208"/>
                </a:lnTo>
                <a:lnTo>
                  <a:pt x="2486373" y="558208"/>
                </a:lnTo>
                <a:lnTo>
                  <a:pt x="2486373" y="481691"/>
                </a:lnTo>
                <a:lnTo>
                  <a:pt x="2508235" y="558208"/>
                </a:lnTo>
                <a:lnTo>
                  <a:pt x="2509103" y="558208"/>
                </a:lnTo>
                <a:lnTo>
                  <a:pt x="2527389" y="558208"/>
                </a:lnTo>
                <a:lnTo>
                  <a:pt x="2528257" y="558208"/>
                </a:lnTo>
                <a:lnTo>
                  <a:pt x="2550119" y="481691"/>
                </a:lnTo>
                <a:lnTo>
                  <a:pt x="2550119" y="558208"/>
                </a:lnTo>
                <a:lnTo>
                  <a:pt x="2569581" y="558208"/>
                </a:lnTo>
                <a:lnTo>
                  <a:pt x="2569581" y="455283"/>
                </a:lnTo>
                <a:lnTo>
                  <a:pt x="2558905" y="455283"/>
                </a:lnTo>
                <a:lnTo>
                  <a:pt x="2549761" y="455283"/>
                </a:lnTo>
                <a:lnTo>
                  <a:pt x="2539801" y="455283"/>
                </a:lnTo>
                <a:lnTo>
                  <a:pt x="2518246" y="527509"/>
                </a:lnTo>
                <a:lnTo>
                  <a:pt x="2496690" y="455283"/>
                </a:lnTo>
                <a:lnTo>
                  <a:pt x="2486679" y="455283"/>
                </a:lnTo>
                <a:lnTo>
                  <a:pt x="2477587" y="455283"/>
                </a:lnTo>
                <a:close/>
                <a:moveTo>
                  <a:pt x="4581227" y="455180"/>
                </a:moveTo>
                <a:lnTo>
                  <a:pt x="4581227" y="558105"/>
                </a:lnTo>
                <a:lnTo>
                  <a:pt x="4601965" y="558105"/>
                </a:lnTo>
                <a:lnTo>
                  <a:pt x="4601965" y="455180"/>
                </a:lnTo>
                <a:close/>
                <a:moveTo>
                  <a:pt x="4503433" y="455180"/>
                </a:moveTo>
                <a:lnTo>
                  <a:pt x="4503433" y="473058"/>
                </a:lnTo>
                <a:lnTo>
                  <a:pt x="4528615" y="473058"/>
                </a:lnTo>
                <a:lnTo>
                  <a:pt x="4528615" y="558105"/>
                </a:lnTo>
                <a:lnTo>
                  <a:pt x="4549711" y="558105"/>
                </a:lnTo>
                <a:lnTo>
                  <a:pt x="4549711" y="473058"/>
                </a:lnTo>
                <a:lnTo>
                  <a:pt x="4574893" y="473058"/>
                </a:lnTo>
                <a:lnTo>
                  <a:pt x="4574893" y="455180"/>
                </a:lnTo>
                <a:lnTo>
                  <a:pt x="4549711" y="455180"/>
                </a:lnTo>
                <a:lnTo>
                  <a:pt x="4528615" y="455180"/>
                </a:lnTo>
                <a:close/>
                <a:moveTo>
                  <a:pt x="3710583" y="455180"/>
                </a:moveTo>
                <a:lnTo>
                  <a:pt x="3710583" y="558105"/>
                </a:lnTo>
                <a:lnTo>
                  <a:pt x="3731271" y="558105"/>
                </a:lnTo>
                <a:lnTo>
                  <a:pt x="3731271" y="455180"/>
                </a:lnTo>
                <a:close/>
                <a:moveTo>
                  <a:pt x="3546721" y="455180"/>
                </a:moveTo>
                <a:lnTo>
                  <a:pt x="3546721" y="473058"/>
                </a:lnTo>
                <a:lnTo>
                  <a:pt x="3571903" y="473058"/>
                </a:lnTo>
                <a:lnTo>
                  <a:pt x="3571903" y="558105"/>
                </a:lnTo>
                <a:lnTo>
                  <a:pt x="3592999" y="558105"/>
                </a:lnTo>
                <a:lnTo>
                  <a:pt x="3592999" y="473058"/>
                </a:lnTo>
                <a:lnTo>
                  <a:pt x="3618181" y="473058"/>
                </a:lnTo>
                <a:lnTo>
                  <a:pt x="3618181" y="455180"/>
                </a:lnTo>
                <a:lnTo>
                  <a:pt x="3592999" y="455180"/>
                </a:lnTo>
                <a:lnTo>
                  <a:pt x="3571903" y="455180"/>
                </a:lnTo>
                <a:close/>
                <a:moveTo>
                  <a:pt x="3379488" y="455180"/>
                </a:moveTo>
                <a:lnTo>
                  <a:pt x="3379488" y="473058"/>
                </a:lnTo>
                <a:lnTo>
                  <a:pt x="3379488" y="540278"/>
                </a:lnTo>
                <a:lnTo>
                  <a:pt x="3379488" y="558105"/>
                </a:lnTo>
                <a:lnTo>
                  <a:pt x="3400329" y="558105"/>
                </a:lnTo>
                <a:lnTo>
                  <a:pt x="3457180" y="558105"/>
                </a:lnTo>
                <a:lnTo>
                  <a:pt x="3457180" y="540278"/>
                </a:lnTo>
                <a:lnTo>
                  <a:pt x="3400329" y="540278"/>
                </a:lnTo>
                <a:lnTo>
                  <a:pt x="3400329" y="512849"/>
                </a:lnTo>
                <a:lnTo>
                  <a:pt x="3449569" y="512849"/>
                </a:lnTo>
                <a:lnTo>
                  <a:pt x="3449569" y="494971"/>
                </a:lnTo>
                <a:lnTo>
                  <a:pt x="3400329" y="494971"/>
                </a:lnTo>
                <a:lnTo>
                  <a:pt x="3400329" y="473058"/>
                </a:lnTo>
                <a:lnTo>
                  <a:pt x="3455698" y="473058"/>
                </a:lnTo>
                <a:lnTo>
                  <a:pt x="3455698" y="455180"/>
                </a:lnTo>
                <a:lnTo>
                  <a:pt x="3400329" y="455180"/>
                </a:lnTo>
                <a:close/>
                <a:moveTo>
                  <a:pt x="3303534" y="455180"/>
                </a:moveTo>
                <a:lnTo>
                  <a:pt x="3303534" y="540278"/>
                </a:lnTo>
                <a:lnTo>
                  <a:pt x="3303534" y="558105"/>
                </a:lnTo>
                <a:lnTo>
                  <a:pt x="3324375" y="558105"/>
                </a:lnTo>
                <a:lnTo>
                  <a:pt x="3372899" y="558105"/>
                </a:lnTo>
                <a:lnTo>
                  <a:pt x="3372899" y="540278"/>
                </a:lnTo>
                <a:lnTo>
                  <a:pt x="3324375" y="540278"/>
                </a:lnTo>
                <a:lnTo>
                  <a:pt x="3324375" y="455180"/>
                </a:lnTo>
                <a:close/>
                <a:moveTo>
                  <a:pt x="3220531" y="455180"/>
                </a:moveTo>
                <a:lnTo>
                  <a:pt x="3220531" y="473058"/>
                </a:lnTo>
                <a:lnTo>
                  <a:pt x="3220531" y="540278"/>
                </a:lnTo>
                <a:lnTo>
                  <a:pt x="3220531" y="558105"/>
                </a:lnTo>
                <a:lnTo>
                  <a:pt x="3241423" y="558105"/>
                </a:lnTo>
                <a:lnTo>
                  <a:pt x="3298170" y="558105"/>
                </a:lnTo>
                <a:lnTo>
                  <a:pt x="3298170" y="540278"/>
                </a:lnTo>
                <a:lnTo>
                  <a:pt x="3241423" y="540278"/>
                </a:lnTo>
                <a:lnTo>
                  <a:pt x="3241423" y="512849"/>
                </a:lnTo>
                <a:lnTo>
                  <a:pt x="3290560" y="512849"/>
                </a:lnTo>
                <a:lnTo>
                  <a:pt x="3290560" y="494971"/>
                </a:lnTo>
                <a:lnTo>
                  <a:pt x="3241423" y="494971"/>
                </a:lnTo>
                <a:lnTo>
                  <a:pt x="3241423" y="473058"/>
                </a:lnTo>
                <a:lnTo>
                  <a:pt x="3296689" y="473058"/>
                </a:lnTo>
                <a:lnTo>
                  <a:pt x="3296689" y="455180"/>
                </a:lnTo>
                <a:lnTo>
                  <a:pt x="3241423" y="455180"/>
                </a:lnTo>
                <a:close/>
                <a:moveTo>
                  <a:pt x="4343402" y="454976"/>
                </a:moveTo>
                <a:lnTo>
                  <a:pt x="4343402" y="557952"/>
                </a:lnTo>
                <a:lnTo>
                  <a:pt x="4364191" y="557952"/>
                </a:lnTo>
                <a:lnTo>
                  <a:pt x="4364191" y="517344"/>
                </a:lnTo>
                <a:lnTo>
                  <a:pt x="4381916" y="517344"/>
                </a:lnTo>
                <a:cubicBezTo>
                  <a:pt x="4392592" y="517344"/>
                  <a:pt x="4398466" y="522912"/>
                  <a:pt x="4400152" y="530216"/>
                </a:cubicBezTo>
                <a:cubicBezTo>
                  <a:pt x="4402092" y="538337"/>
                  <a:pt x="4401633" y="550392"/>
                  <a:pt x="4403676" y="557901"/>
                </a:cubicBezTo>
                <a:lnTo>
                  <a:pt x="4424618" y="557901"/>
                </a:lnTo>
                <a:cubicBezTo>
                  <a:pt x="4422575" y="549983"/>
                  <a:pt x="4421400" y="539257"/>
                  <a:pt x="4420941" y="530829"/>
                </a:cubicBezTo>
                <a:cubicBezTo>
                  <a:pt x="4420226" y="516987"/>
                  <a:pt x="4412871" y="511419"/>
                  <a:pt x="4405514" y="508660"/>
                </a:cubicBezTo>
                <a:cubicBezTo>
                  <a:pt x="4414402" y="506004"/>
                  <a:pt x="4423852" y="498087"/>
                  <a:pt x="4423852" y="483836"/>
                </a:cubicBezTo>
                <a:cubicBezTo>
                  <a:pt x="4423852" y="465499"/>
                  <a:pt x="4411440" y="454976"/>
                  <a:pt x="4390293" y="454976"/>
                </a:cubicBezTo>
                <a:lnTo>
                  <a:pt x="4364191" y="454976"/>
                </a:lnTo>
                <a:lnTo>
                  <a:pt x="4343556" y="454976"/>
                </a:lnTo>
                <a:close/>
                <a:moveTo>
                  <a:pt x="4071814" y="454976"/>
                </a:moveTo>
                <a:lnTo>
                  <a:pt x="4071814" y="557952"/>
                </a:lnTo>
                <a:lnTo>
                  <a:pt x="4092756" y="557952"/>
                </a:lnTo>
                <a:lnTo>
                  <a:pt x="4092756" y="517344"/>
                </a:lnTo>
                <a:lnTo>
                  <a:pt x="4110379" y="517344"/>
                </a:lnTo>
                <a:cubicBezTo>
                  <a:pt x="4121106" y="517344"/>
                  <a:pt x="4126928" y="522912"/>
                  <a:pt x="4128665" y="530216"/>
                </a:cubicBezTo>
                <a:cubicBezTo>
                  <a:pt x="4130606" y="538337"/>
                  <a:pt x="4130095" y="550392"/>
                  <a:pt x="4132190" y="557901"/>
                </a:cubicBezTo>
                <a:lnTo>
                  <a:pt x="4153132" y="557901"/>
                </a:lnTo>
                <a:cubicBezTo>
                  <a:pt x="4151088" y="549983"/>
                  <a:pt x="4149914" y="539257"/>
                  <a:pt x="4149454" y="530829"/>
                </a:cubicBezTo>
                <a:cubicBezTo>
                  <a:pt x="4148688" y="516987"/>
                  <a:pt x="4141434" y="511419"/>
                  <a:pt x="4134028" y="508660"/>
                </a:cubicBezTo>
                <a:cubicBezTo>
                  <a:pt x="4142865" y="506004"/>
                  <a:pt x="4152314" y="498087"/>
                  <a:pt x="4152314" y="483836"/>
                </a:cubicBezTo>
                <a:cubicBezTo>
                  <a:pt x="4152314" y="465499"/>
                  <a:pt x="4139903" y="454976"/>
                  <a:pt x="4118858" y="454976"/>
                </a:cubicBezTo>
                <a:lnTo>
                  <a:pt x="4092756" y="454976"/>
                </a:lnTo>
                <a:lnTo>
                  <a:pt x="4072018" y="454976"/>
                </a:lnTo>
                <a:close/>
                <a:moveTo>
                  <a:pt x="3624310" y="454976"/>
                </a:moveTo>
                <a:lnTo>
                  <a:pt x="3624310" y="557952"/>
                </a:lnTo>
                <a:lnTo>
                  <a:pt x="3645151" y="557952"/>
                </a:lnTo>
                <a:lnTo>
                  <a:pt x="3645151" y="517344"/>
                </a:lnTo>
                <a:lnTo>
                  <a:pt x="3662823" y="517344"/>
                </a:lnTo>
                <a:cubicBezTo>
                  <a:pt x="3673550" y="517344"/>
                  <a:pt x="3679373" y="522912"/>
                  <a:pt x="3681161" y="530216"/>
                </a:cubicBezTo>
                <a:cubicBezTo>
                  <a:pt x="3683051" y="538337"/>
                  <a:pt x="3682591" y="550392"/>
                  <a:pt x="3684634" y="557901"/>
                </a:cubicBezTo>
                <a:lnTo>
                  <a:pt x="3705577" y="557901"/>
                </a:lnTo>
                <a:cubicBezTo>
                  <a:pt x="3703584" y="549983"/>
                  <a:pt x="3702307" y="539257"/>
                  <a:pt x="3701899" y="530829"/>
                </a:cubicBezTo>
                <a:cubicBezTo>
                  <a:pt x="3701133" y="516987"/>
                  <a:pt x="3693778" y="511419"/>
                  <a:pt x="3686422" y="508660"/>
                </a:cubicBezTo>
                <a:cubicBezTo>
                  <a:pt x="3695259" y="506004"/>
                  <a:pt x="3704759" y="498087"/>
                  <a:pt x="3704759" y="483836"/>
                </a:cubicBezTo>
                <a:cubicBezTo>
                  <a:pt x="3704759" y="465499"/>
                  <a:pt x="3692348" y="454976"/>
                  <a:pt x="3671252" y="454976"/>
                </a:cubicBezTo>
                <a:lnTo>
                  <a:pt x="3645151" y="454976"/>
                </a:lnTo>
                <a:lnTo>
                  <a:pt x="3624514" y="454976"/>
                </a:lnTo>
                <a:close/>
                <a:moveTo>
                  <a:pt x="4656875" y="453086"/>
                </a:moveTo>
                <a:cubicBezTo>
                  <a:pt x="4643544" y="453086"/>
                  <a:pt x="4608554" y="458858"/>
                  <a:pt x="4608554" y="506055"/>
                </a:cubicBezTo>
                <a:cubicBezTo>
                  <a:pt x="4608554" y="553202"/>
                  <a:pt x="4643544" y="558973"/>
                  <a:pt x="4656875" y="558973"/>
                </a:cubicBezTo>
                <a:cubicBezTo>
                  <a:pt x="4670156" y="558973"/>
                  <a:pt x="4705196" y="553252"/>
                  <a:pt x="4705196" y="506055"/>
                </a:cubicBezTo>
                <a:cubicBezTo>
                  <a:pt x="4705196" y="458807"/>
                  <a:pt x="4670156" y="453086"/>
                  <a:pt x="4656875" y="453086"/>
                </a:cubicBezTo>
                <a:close/>
                <a:moveTo>
                  <a:pt x="4289054" y="453086"/>
                </a:moveTo>
                <a:cubicBezTo>
                  <a:pt x="4275773" y="453086"/>
                  <a:pt x="4240733" y="458858"/>
                  <a:pt x="4240733" y="506055"/>
                </a:cubicBezTo>
                <a:cubicBezTo>
                  <a:pt x="4240733" y="553202"/>
                  <a:pt x="4275723" y="558973"/>
                  <a:pt x="4289054" y="558973"/>
                </a:cubicBezTo>
                <a:cubicBezTo>
                  <a:pt x="4302335" y="558973"/>
                  <a:pt x="4337323" y="553252"/>
                  <a:pt x="4337323" y="506055"/>
                </a:cubicBezTo>
                <a:cubicBezTo>
                  <a:pt x="4337323" y="458807"/>
                  <a:pt x="4302335" y="453086"/>
                  <a:pt x="4289054" y="453086"/>
                </a:cubicBezTo>
                <a:close/>
                <a:moveTo>
                  <a:pt x="4017313" y="453086"/>
                </a:moveTo>
                <a:cubicBezTo>
                  <a:pt x="4003982" y="453086"/>
                  <a:pt x="3968992" y="458858"/>
                  <a:pt x="3968992" y="506055"/>
                </a:cubicBezTo>
                <a:cubicBezTo>
                  <a:pt x="3968992" y="553202"/>
                  <a:pt x="4003982" y="558973"/>
                  <a:pt x="4017313" y="558973"/>
                </a:cubicBezTo>
                <a:cubicBezTo>
                  <a:pt x="4030594" y="558973"/>
                  <a:pt x="4065582" y="553252"/>
                  <a:pt x="4065582" y="506055"/>
                </a:cubicBezTo>
                <a:cubicBezTo>
                  <a:pt x="4065582" y="458807"/>
                  <a:pt x="4030594" y="453086"/>
                  <a:pt x="4017313" y="453086"/>
                </a:cubicBezTo>
                <a:close/>
                <a:moveTo>
                  <a:pt x="3921438" y="452677"/>
                </a:moveTo>
                <a:cubicBezTo>
                  <a:pt x="3889973" y="452677"/>
                  <a:pt x="3874036" y="476736"/>
                  <a:pt x="3874036" y="506515"/>
                </a:cubicBezTo>
                <a:cubicBezTo>
                  <a:pt x="3874036" y="536192"/>
                  <a:pt x="3890637" y="560301"/>
                  <a:pt x="3921438" y="560301"/>
                </a:cubicBezTo>
                <a:cubicBezTo>
                  <a:pt x="3946109" y="560301"/>
                  <a:pt x="3962812" y="545948"/>
                  <a:pt x="3965877" y="523933"/>
                </a:cubicBezTo>
                <a:lnTo>
                  <a:pt x="3944117" y="523933"/>
                </a:lnTo>
                <a:cubicBezTo>
                  <a:pt x="3941359" y="534353"/>
                  <a:pt x="3934565" y="542219"/>
                  <a:pt x="3922102" y="542219"/>
                </a:cubicBezTo>
                <a:cubicBezTo>
                  <a:pt x="3905348" y="542219"/>
                  <a:pt x="3895540" y="525823"/>
                  <a:pt x="3895540" y="506260"/>
                </a:cubicBezTo>
                <a:cubicBezTo>
                  <a:pt x="3895540" y="486645"/>
                  <a:pt x="3904990" y="470197"/>
                  <a:pt x="3922102" y="470197"/>
                </a:cubicBezTo>
                <a:cubicBezTo>
                  <a:pt x="3934871" y="470197"/>
                  <a:pt x="3941359" y="478064"/>
                  <a:pt x="3944168" y="487820"/>
                </a:cubicBezTo>
                <a:lnTo>
                  <a:pt x="3965724" y="487820"/>
                </a:lnTo>
                <a:cubicBezTo>
                  <a:pt x="3962199" y="467644"/>
                  <a:pt x="3946467" y="452677"/>
                  <a:pt x="3921438" y="452677"/>
                </a:cubicBezTo>
                <a:close/>
                <a:moveTo>
                  <a:pt x="3784802" y="452677"/>
                </a:moveTo>
                <a:cubicBezTo>
                  <a:pt x="3753286" y="452677"/>
                  <a:pt x="3737349" y="476736"/>
                  <a:pt x="3737349" y="506515"/>
                </a:cubicBezTo>
                <a:cubicBezTo>
                  <a:pt x="3737349" y="536192"/>
                  <a:pt x="3753950" y="560301"/>
                  <a:pt x="3784802" y="560301"/>
                </a:cubicBezTo>
                <a:cubicBezTo>
                  <a:pt x="3809422" y="560301"/>
                  <a:pt x="3826125" y="545948"/>
                  <a:pt x="3829190" y="523933"/>
                </a:cubicBezTo>
                <a:lnTo>
                  <a:pt x="3807481" y="523933"/>
                </a:lnTo>
                <a:cubicBezTo>
                  <a:pt x="3804672" y="534353"/>
                  <a:pt x="3797878" y="542219"/>
                  <a:pt x="3785363" y="542219"/>
                </a:cubicBezTo>
                <a:cubicBezTo>
                  <a:pt x="3768610" y="542219"/>
                  <a:pt x="3758803" y="525823"/>
                  <a:pt x="3758803" y="506260"/>
                </a:cubicBezTo>
                <a:cubicBezTo>
                  <a:pt x="3758803" y="486645"/>
                  <a:pt x="3768252" y="470197"/>
                  <a:pt x="3785363" y="470197"/>
                </a:cubicBezTo>
                <a:cubicBezTo>
                  <a:pt x="3798134" y="470197"/>
                  <a:pt x="3804672" y="478064"/>
                  <a:pt x="3807430" y="487820"/>
                </a:cubicBezTo>
                <a:lnTo>
                  <a:pt x="3829037" y="487820"/>
                </a:lnTo>
                <a:cubicBezTo>
                  <a:pt x="3825512" y="467644"/>
                  <a:pt x="3809780" y="452677"/>
                  <a:pt x="3784802" y="452677"/>
                </a:cubicBezTo>
                <a:close/>
                <a:moveTo>
                  <a:pt x="3504122" y="452677"/>
                </a:moveTo>
                <a:cubicBezTo>
                  <a:pt x="3472657" y="452677"/>
                  <a:pt x="3456720" y="476736"/>
                  <a:pt x="3456720" y="506515"/>
                </a:cubicBezTo>
                <a:cubicBezTo>
                  <a:pt x="3456720" y="536192"/>
                  <a:pt x="3473321" y="560301"/>
                  <a:pt x="3504122" y="560301"/>
                </a:cubicBezTo>
                <a:cubicBezTo>
                  <a:pt x="3528793" y="560301"/>
                  <a:pt x="3545496" y="545948"/>
                  <a:pt x="3548561" y="523933"/>
                </a:cubicBezTo>
                <a:lnTo>
                  <a:pt x="3526801" y="523933"/>
                </a:lnTo>
                <a:cubicBezTo>
                  <a:pt x="3524043" y="534353"/>
                  <a:pt x="3517249" y="542219"/>
                  <a:pt x="3504735" y="542219"/>
                </a:cubicBezTo>
                <a:cubicBezTo>
                  <a:pt x="3487981" y="542219"/>
                  <a:pt x="3478123" y="525823"/>
                  <a:pt x="3478123" y="506260"/>
                </a:cubicBezTo>
                <a:cubicBezTo>
                  <a:pt x="3478123" y="486645"/>
                  <a:pt x="3487572" y="470197"/>
                  <a:pt x="3504735" y="470197"/>
                </a:cubicBezTo>
                <a:cubicBezTo>
                  <a:pt x="3517505" y="470197"/>
                  <a:pt x="3523991" y="478064"/>
                  <a:pt x="3526801" y="487820"/>
                </a:cubicBezTo>
                <a:lnTo>
                  <a:pt x="3548408" y="487820"/>
                </a:lnTo>
                <a:cubicBezTo>
                  <a:pt x="3544832" y="467644"/>
                  <a:pt x="3529151" y="452677"/>
                  <a:pt x="3504122" y="452677"/>
                </a:cubicBezTo>
                <a:close/>
                <a:moveTo>
                  <a:pt x="3007838" y="452167"/>
                </a:moveTo>
                <a:cubicBezTo>
                  <a:pt x="2988989" y="452167"/>
                  <a:pt x="2969375" y="462996"/>
                  <a:pt x="2969375" y="483377"/>
                </a:cubicBezTo>
                <a:cubicBezTo>
                  <a:pt x="2969426" y="500437"/>
                  <a:pt x="2981991" y="511061"/>
                  <a:pt x="3002883" y="514688"/>
                </a:cubicBezTo>
                <a:cubicBezTo>
                  <a:pt x="3019535" y="517599"/>
                  <a:pt x="3029086" y="520715"/>
                  <a:pt x="3029086" y="530675"/>
                </a:cubicBezTo>
                <a:cubicBezTo>
                  <a:pt x="3029086" y="537418"/>
                  <a:pt x="3022395" y="543854"/>
                  <a:pt x="3008552" y="543854"/>
                </a:cubicBezTo>
                <a:cubicBezTo>
                  <a:pt x="2994710" y="543854"/>
                  <a:pt x="2987559" y="535988"/>
                  <a:pt x="2987559" y="526589"/>
                </a:cubicBezTo>
                <a:lnTo>
                  <a:pt x="2967587" y="526589"/>
                </a:lnTo>
                <a:cubicBezTo>
                  <a:pt x="2967587" y="544518"/>
                  <a:pt x="2979233" y="560863"/>
                  <a:pt x="3009421" y="560863"/>
                </a:cubicBezTo>
                <a:cubicBezTo>
                  <a:pt x="3038229" y="560863"/>
                  <a:pt x="3050692" y="545591"/>
                  <a:pt x="3050692" y="528223"/>
                </a:cubicBezTo>
                <a:cubicBezTo>
                  <a:pt x="3050692" y="512032"/>
                  <a:pt x="3040017" y="501714"/>
                  <a:pt x="3021016" y="497934"/>
                </a:cubicBezTo>
                <a:cubicBezTo>
                  <a:pt x="3002780" y="494358"/>
                  <a:pt x="2990215" y="493592"/>
                  <a:pt x="2990215" y="482048"/>
                </a:cubicBezTo>
                <a:cubicBezTo>
                  <a:pt x="2990215" y="474080"/>
                  <a:pt x="2997519" y="469381"/>
                  <a:pt x="3008655" y="469381"/>
                </a:cubicBezTo>
                <a:cubicBezTo>
                  <a:pt x="3020556" y="469381"/>
                  <a:pt x="3027349" y="475255"/>
                  <a:pt x="3027349" y="485113"/>
                </a:cubicBezTo>
                <a:lnTo>
                  <a:pt x="3047526" y="485113"/>
                </a:lnTo>
                <a:cubicBezTo>
                  <a:pt x="3047526" y="468921"/>
                  <a:pt x="3035215" y="452167"/>
                  <a:pt x="3007838" y="452167"/>
                </a:cubicBezTo>
                <a:close/>
                <a:moveTo>
                  <a:pt x="2718117" y="452167"/>
                </a:moveTo>
                <a:cubicBezTo>
                  <a:pt x="2699269" y="452167"/>
                  <a:pt x="2679655" y="462996"/>
                  <a:pt x="2679655" y="483377"/>
                </a:cubicBezTo>
                <a:cubicBezTo>
                  <a:pt x="2679604" y="500437"/>
                  <a:pt x="2692170" y="511061"/>
                  <a:pt x="2713060" y="514688"/>
                </a:cubicBezTo>
                <a:cubicBezTo>
                  <a:pt x="2729763" y="517599"/>
                  <a:pt x="2739264" y="520715"/>
                  <a:pt x="2739264" y="530675"/>
                </a:cubicBezTo>
                <a:cubicBezTo>
                  <a:pt x="2739264" y="537418"/>
                  <a:pt x="2732573" y="543854"/>
                  <a:pt x="2718679" y="543854"/>
                </a:cubicBezTo>
                <a:cubicBezTo>
                  <a:pt x="2704888" y="543854"/>
                  <a:pt x="2697787" y="535988"/>
                  <a:pt x="2697787" y="526589"/>
                </a:cubicBezTo>
                <a:lnTo>
                  <a:pt x="2677765" y="526589"/>
                </a:lnTo>
                <a:cubicBezTo>
                  <a:pt x="2677765" y="544518"/>
                  <a:pt x="2689360" y="560863"/>
                  <a:pt x="2719598" y="560863"/>
                </a:cubicBezTo>
                <a:cubicBezTo>
                  <a:pt x="2748407" y="560863"/>
                  <a:pt x="2760921" y="545591"/>
                  <a:pt x="2760921" y="528223"/>
                </a:cubicBezTo>
                <a:cubicBezTo>
                  <a:pt x="2760921" y="512032"/>
                  <a:pt x="2750246" y="501714"/>
                  <a:pt x="2731245" y="497934"/>
                </a:cubicBezTo>
                <a:cubicBezTo>
                  <a:pt x="2713009" y="494358"/>
                  <a:pt x="2700495" y="493592"/>
                  <a:pt x="2700495" y="482048"/>
                </a:cubicBezTo>
                <a:cubicBezTo>
                  <a:pt x="2700495" y="474080"/>
                  <a:pt x="2707748" y="469381"/>
                  <a:pt x="2718934" y="469381"/>
                </a:cubicBezTo>
                <a:cubicBezTo>
                  <a:pt x="2730836" y="469381"/>
                  <a:pt x="2737629" y="475255"/>
                  <a:pt x="2737629" y="485113"/>
                </a:cubicBezTo>
                <a:lnTo>
                  <a:pt x="2757755" y="485113"/>
                </a:lnTo>
                <a:cubicBezTo>
                  <a:pt x="2757755" y="468921"/>
                  <a:pt x="2745496" y="452167"/>
                  <a:pt x="2718117" y="452167"/>
                </a:cubicBezTo>
                <a:close/>
                <a:moveTo>
                  <a:pt x="0" y="0"/>
                </a:moveTo>
                <a:lnTo>
                  <a:pt x="7260353" y="0"/>
                </a:lnTo>
                <a:lnTo>
                  <a:pt x="7260353" y="741599"/>
                </a:lnTo>
                <a:lnTo>
                  <a:pt x="0" y="741599"/>
                </a:lnTo>
                <a:close/>
              </a:path>
            </a:pathLst>
          </a:custGeom>
          <a:solidFill>
            <a:schemeClr val="bg1">
              <a:alpha val="45000"/>
            </a:schemeClr>
          </a:solidFill>
        </p:spPr>
        <p:txBody>
          <a:bodyPr wrap="square" bIns="435600" anchor="b" anchorCtr="1">
            <a:noAutofit/>
          </a:bodyPr>
          <a:lstStyle>
            <a:lvl1pPr algn="ctr">
              <a:defRPr sz="900" b="1" spc="25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endParaRPr lang="ja-JP" altLang="en-US" dirty="0"/>
          </a:p>
        </p:txBody>
      </p:sp>
      <p:sp>
        <p:nvSpPr>
          <p:cNvPr id="18" name="Footer Placeholder">
            <a:extLst>
              <a:ext uri="{FF2B5EF4-FFF2-40B4-BE49-F238E27FC236}">
                <a16:creationId xmlns:a16="http://schemas.microsoft.com/office/drawing/2014/main" id="{B09F967D-9125-4755-AD35-CC3B2A489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3561" y="6541200"/>
            <a:ext cx="2758440" cy="26693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30000"/>
              </a:lnSpc>
              <a:defRPr sz="1000">
                <a:solidFill>
                  <a:srgbClr val="000000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20171B23-07E1-4259-B38E-253F0A8923F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E309D18-5CEC-4165-B971-DC4DA761F26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728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Divider">
            <a:extLst>
              <a:ext uri="{FF2B5EF4-FFF2-40B4-BE49-F238E27FC236}">
                <a16:creationId xmlns:a16="http://schemas.microsoft.com/office/drawing/2014/main" id="{5778F8EB-C54D-459E-B1FE-5654AB5661C1}"/>
              </a:ext>
            </a:extLst>
          </p:cNvPr>
          <p:cNvSpPr/>
          <p:nvPr userDrawn="1"/>
        </p:nvSpPr>
        <p:spPr>
          <a:xfrm>
            <a:off x="8558802" y="6588000"/>
            <a:ext cx="10800" cy="270535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 dirty="0"/>
          </a:p>
        </p:txBody>
      </p:sp>
      <p:sp>
        <p:nvSpPr>
          <p:cNvPr id="14" name="Copyright">
            <a:extLst>
              <a:ext uri="{FF2B5EF4-FFF2-40B4-BE49-F238E27FC236}">
                <a16:creationId xmlns:a16="http://schemas.microsoft.com/office/drawing/2014/main" id="{A2F1695F-02A6-46F3-AB3F-7B14C08A16E6}"/>
              </a:ext>
            </a:extLst>
          </p:cNvPr>
          <p:cNvSpPr txBox="1"/>
          <p:nvPr userDrawn="1"/>
        </p:nvSpPr>
        <p:spPr>
          <a:xfrm>
            <a:off x="180975" y="6645600"/>
            <a:ext cx="1292225" cy="107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600" dirty="0">
                <a:solidFill>
                  <a:srgbClr val="666666"/>
                </a:solidFill>
              </a:rPr>
              <a:t>©Mitsubishi</a:t>
            </a:r>
            <a:r>
              <a:rPr kumimoji="1" lang="ja-JP" altLang="en-US" sz="600" dirty="0">
                <a:solidFill>
                  <a:srgbClr val="666666"/>
                </a:solidFill>
              </a:rPr>
              <a:t> </a:t>
            </a:r>
            <a:r>
              <a:rPr kumimoji="1" lang="en-US" altLang="ja-JP" sz="600" dirty="0">
                <a:solidFill>
                  <a:srgbClr val="666666"/>
                </a:solidFill>
              </a:rPr>
              <a:t>Electric</a:t>
            </a:r>
            <a:r>
              <a:rPr kumimoji="1" lang="ja-JP" altLang="en-US" sz="600" dirty="0">
                <a:solidFill>
                  <a:srgbClr val="666666"/>
                </a:solidFill>
              </a:rPr>
              <a:t> </a:t>
            </a:r>
            <a:r>
              <a:rPr kumimoji="1" lang="en-US" altLang="ja-JP" sz="600" dirty="0">
                <a:solidFill>
                  <a:srgbClr val="666666"/>
                </a:solidFill>
              </a:rPr>
              <a:t>Corporation</a:t>
            </a:r>
            <a:endParaRPr kumimoji="1" lang="ja-JP" altLang="en-US" sz="600" dirty="0">
              <a:solidFill>
                <a:srgbClr val="666666"/>
              </a:solidFill>
            </a:endParaRPr>
          </a:p>
        </p:txBody>
      </p:sp>
      <p:cxnSp>
        <p:nvCxnSpPr>
          <p:cNvPr id="13" name="Header Divider"/>
          <p:cNvCxnSpPr/>
          <p:nvPr userDrawn="1"/>
        </p:nvCxnSpPr>
        <p:spPr>
          <a:xfrm>
            <a:off x="0" y="689613"/>
            <a:ext cx="9144000" cy="0"/>
          </a:xfrm>
          <a:prstGeom prst="line">
            <a:avLst/>
          </a:prstGeom>
          <a:ln w="19050">
            <a:solidFill>
              <a:srgbClr val="E1E1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ction Number Background"/>
          <p:cNvSpPr>
            <a:spLocks noChangeAspect="1"/>
          </p:cNvSpPr>
          <p:nvPr userDrawn="1"/>
        </p:nvSpPr>
        <p:spPr>
          <a:xfrm>
            <a:off x="0" y="-1036"/>
            <a:ext cx="1177848" cy="689472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1" name="ME Logo">
            <a:extLst>
              <a:ext uri="{FF2B5EF4-FFF2-40B4-BE49-F238E27FC236}">
                <a16:creationId xmlns:a16="http://schemas.microsoft.com/office/drawing/2014/main" id="{BEFE0D8D-4CBA-4BB0-BBC8-3A53B9FE5339}"/>
              </a:ext>
            </a:extLst>
          </p:cNvPr>
          <p:cNvGrpSpPr/>
          <p:nvPr userDrawn="1"/>
        </p:nvGrpSpPr>
        <p:grpSpPr>
          <a:xfrm>
            <a:off x="7934730" y="127323"/>
            <a:ext cx="1033210" cy="431118"/>
            <a:chOff x="6732027" y="127323"/>
            <a:chExt cx="1033210" cy="43111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A9C58B26-A92E-45FD-977B-7D4B00CD5C37}"/>
                </a:ext>
              </a:extLst>
            </p:cNvPr>
            <p:cNvGrpSpPr/>
            <p:nvPr userDrawn="1"/>
          </p:nvGrpSpPr>
          <p:grpSpPr>
            <a:xfrm>
              <a:off x="6732779" y="465257"/>
              <a:ext cx="1032458" cy="93184"/>
              <a:chOff x="6732779" y="465257"/>
              <a:chExt cx="1032458" cy="93184"/>
            </a:xfrm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2C90A1F7-6948-47D9-AF1A-A484652D91EC}"/>
                  </a:ext>
                </a:extLst>
              </p:cNvPr>
              <p:cNvSpPr/>
              <p:nvPr/>
            </p:nvSpPr>
            <p:spPr>
              <a:xfrm>
                <a:off x="6863311" y="495192"/>
                <a:ext cx="54785" cy="47186"/>
              </a:xfrm>
              <a:custGeom>
                <a:avLst/>
                <a:gdLst>
                  <a:gd name="connsiteX0" fmla="*/ 34693 w 54785"/>
                  <a:gd name="connsiteY0" fmla="*/ 15339 h 47186"/>
                  <a:gd name="connsiteX1" fmla="*/ 27228 w 54785"/>
                  <a:gd name="connsiteY1" fmla="*/ 25292 h 47186"/>
                  <a:gd name="connsiteX2" fmla="*/ 17535 w 54785"/>
                  <a:gd name="connsiteY2" fmla="*/ 33649 h 47186"/>
                  <a:gd name="connsiteX3" fmla="*/ 16049 w 54785"/>
                  <a:gd name="connsiteY3" fmla="*/ 31049 h 47186"/>
                  <a:gd name="connsiteX4" fmla="*/ 20692 w 54785"/>
                  <a:gd name="connsiteY4" fmla="*/ 17604 h 47186"/>
                  <a:gd name="connsiteX5" fmla="*/ 31165 w 54785"/>
                  <a:gd name="connsiteY5" fmla="*/ 9322 h 47186"/>
                  <a:gd name="connsiteX6" fmla="*/ 35993 w 54785"/>
                  <a:gd name="connsiteY6" fmla="*/ 10789 h 47186"/>
                  <a:gd name="connsiteX7" fmla="*/ 34693 w 54785"/>
                  <a:gd name="connsiteY7" fmla="*/ 15339 h 47186"/>
                  <a:gd name="connsiteX8" fmla="*/ 44053 w 54785"/>
                  <a:gd name="connsiteY8" fmla="*/ 74 h 47186"/>
                  <a:gd name="connsiteX9" fmla="*/ 32595 w 54785"/>
                  <a:gd name="connsiteY9" fmla="*/ 241 h 47186"/>
                  <a:gd name="connsiteX10" fmla="*/ 11072 w 54785"/>
                  <a:gd name="connsiteY10" fmla="*/ 12330 h 47186"/>
                  <a:gd name="connsiteX11" fmla="*/ 79 w 54785"/>
                  <a:gd name="connsiteY11" fmla="*/ 35301 h 47186"/>
                  <a:gd name="connsiteX12" fmla="*/ 1955 w 54785"/>
                  <a:gd name="connsiteY12" fmla="*/ 43472 h 47186"/>
                  <a:gd name="connsiteX13" fmla="*/ 8918 w 54785"/>
                  <a:gd name="connsiteY13" fmla="*/ 47186 h 47186"/>
                  <a:gd name="connsiteX14" fmla="*/ 22029 w 54785"/>
                  <a:gd name="connsiteY14" fmla="*/ 40055 h 47186"/>
                  <a:gd name="connsiteX15" fmla="*/ 31276 w 54785"/>
                  <a:gd name="connsiteY15" fmla="*/ 27131 h 47186"/>
                  <a:gd name="connsiteX16" fmla="*/ 32279 w 54785"/>
                  <a:gd name="connsiteY16" fmla="*/ 27131 h 47186"/>
                  <a:gd name="connsiteX17" fmla="*/ 25835 w 54785"/>
                  <a:gd name="connsiteY17" fmla="*/ 46146 h 47186"/>
                  <a:gd name="connsiteX18" fmla="*/ 41323 w 54785"/>
                  <a:gd name="connsiteY18" fmla="*/ 46146 h 47186"/>
                  <a:gd name="connsiteX19" fmla="*/ 54786 w 54785"/>
                  <a:gd name="connsiteY19" fmla="*/ 0 h 47186"/>
                  <a:gd name="connsiteX20" fmla="*/ 44053 w 54785"/>
                  <a:gd name="connsiteY20" fmla="*/ 74 h 47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785" h="47186">
                    <a:moveTo>
                      <a:pt x="34693" y="15339"/>
                    </a:moveTo>
                    <a:cubicBezTo>
                      <a:pt x="34192" y="16769"/>
                      <a:pt x="31722" y="20093"/>
                      <a:pt x="27228" y="25292"/>
                    </a:cubicBezTo>
                    <a:cubicBezTo>
                      <a:pt x="22400" y="30863"/>
                      <a:pt x="19169" y="33649"/>
                      <a:pt x="17535" y="33649"/>
                    </a:cubicBezTo>
                    <a:cubicBezTo>
                      <a:pt x="16365" y="33649"/>
                      <a:pt x="15863" y="32776"/>
                      <a:pt x="16049" y="31049"/>
                    </a:cubicBezTo>
                    <a:cubicBezTo>
                      <a:pt x="16439" y="26759"/>
                      <a:pt x="17999" y="22284"/>
                      <a:pt x="20692" y="17604"/>
                    </a:cubicBezTo>
                    <a:cubicBezTo>
                      <a:pt x="23923" y="12070"/>
                      <a:pt x="27414" y="9322"/>
                      <a:pt x="31165" y="9322"/>
                    </a:cubicBezTo>
                    <a:cubicBezTo>
                      <a:pt x="32743" y="9322"/>
                      <a:pt x="34359" y="9805"/>
                      <a:pt x="35993" y="10789"/>
                    </a:cubicBezTo>
                    <a:lnTo>
                      <a:pt x="34693" y="15339"/>
                    </a:lnTo>
                    <a:close/>
                    <a:moveTo>
                      <a:pt x="44053" y="74"/>
                    </a:moveTo>
                    <a:cubicBezTo>
                      <a:pt x="39206" y="-37"/>
                      <a:pt x="34990" y="241"/>
                      <a:pt x="32595" y="241"/>
                    </a:cubicBezTo>
                    <a:cubicBezTo>
                      <a:pt x="25204" y="241"/>
                      <a:pt x="18018" y="4290"/>
                      <a:pt x="11072" y="12330"/>
                    </a:cubicBezTo>
                    <a:cubicBezTo>
                      <a:pt x="4462" y="19944"/>
                      <a:pt x="822" y="27576"/>
                      <a:pt x="79" y="35301"/>
                    </a:cubicBezTo>
                    <a:cubicBezTo>
                      <a:pt x="-237" y="38421"/>
                      <a:pt x="395" y="41132"/>
                      <a:pt x="1955" y="43472"/>
                    </a:cubicBezTo>
                    <a:cubicBezTo>
                      <a:pt x="3644" y="45923"/>
                      <a:pt x="5947" y="47186"/>
                      <a:pt x="8918" y="47186"/>
                    </a:cubicBezTo>
                    <a:cubicBezTo>
                      <a:pt x="13022" y="47186"/>
                      <a:pt x="17386" y="44791"/>
                      <a:pt x="22029" y="40055"/>
                    </a:cubicBezTo>
                    <a:cubicBezTo>
                      <a:pt x="25650" y="36304"/>
                      <a:pt x="28751" y="31996"/>
                      <a:pt x="31276" y="27131"/>
                    </a:cubicBezTo>
                    <a:lnTo>
                      <a:pt x="32279" y="27131"/>
                    </a:lnTo>
                    <a:lnTo>
                      <a:pt x="25835" y="46146"/>
                    </a:lnTo>
                    <a:lnTo>
                      <a:pt x="41323" y="46146"/>
                    </a:lnTo>
                    <a:lnTo>
                      <a:pt x="54786" y="0"/>
                    </a:lnTo>
                    <a:cubicBezTo>
                      <a:pt x="52279" y="0"/>
                      <a:pt x="49122" y="186"/>
                      <a:pt x="44053" y="74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EBB6B3C4-F794-45D4-8B86-196B0C4F4B23}"/>
                  </a:ext>
                </a:extLst>
              </p:cNvPr>
              <p:cNvSpPr/>
              <p:nvPr/>
            </p:nvSpPr>
            <p:spPr>
              <a:xfrm>
                <a:off x="6968477" y="495217"/>
                <a:ext cx="57529" cy="63224"/>
              </a:xfrm>
              <a:custGeom>
                <a:avLst/>
                <a:gdLst>
                  <a:gd name="connsiteX0" fmla="*/ 37548 w 57529"/>
                  <a:gd name="connsiteY0" fmla="*/ 15258 h 63224"/>
                  <a:gd name="connsiteX1" fmla="*/ 30046 w 57529"/>
                  <a:gd name="connsiteY1" fmla="*/ 25268 h 63224"/>
                  <a:gd name="connsiteX2" fmla="*/ 20910 w 57529"/>
                  <a:gd name="connsiteY2" fmla="*/ 32696 h 63224"/>
                  <a:gd name="connsiteX3" fmla="*/ 19796 w 57529"/>
                  <a:gd name="connsiteY3" fmla="*/ 30040 h 63224"/>
                  <a:gd name="connsiteX4" fmla="*/ 24289 w 57529"/>
                  <a:gd name="connsiteY4" fmla="*/ 17190 h 63224"/>
                  <a:gd name="connsiteX5" fmla="*/ 34187 w 57529"/>
                  <a:gd name="connsiteY5" fmla="*/ 9298 h 63224"/>
                  <a:gd name="connsiteX6" fmla="*/ 38904 w 57529"/>
                  <a:gd name="connsiteY6" fmla="*/ 10505 h 63224"/>
                  <a:gd name="connsiteX7" fmla="*/ 37548 w 57529"/>
                  <a:gd name="connsiteY7" fmla="*/ 15258 h 63224"/>
                  <a:gd name="connsiteX8" fmla="*/ 46740 w 57529"/>
                  <a:gd name="connsiteY8" fmla="*/ 13 h 63224"/>
                  <a:gd name="connsiteX9" fmla="*/ 36286 w 57529"/>
                  <a:gd name="connsiteY9" fmla="*/ 217 h 63224"/>
                  <a:gd name="connsiteX10" fmla="*/ 14800 w 57529"/>
                  <a:gd name="connsiteY10" fmla="*/ 11507 h 63224"/>
                  <a:gd name="connsiteX11" fmla="*/ 3807 w 57529"/>
                  <a:gd name="connsiteY11" fmla="*/ 34033 h 63224"/>
                  <a:gd name="connsiteX12" fmla="*/ 5701 w 57529"/>
                  <a:gd name="connsiteY12" fmla="*/ 42222 h 63224"/>
                  <a:gd name="connsiteX13" fmla="*/ 12962 w 57529"/>
                  <a:gd name="connsiteY13" fmla="*/ 45769 h 63224"/>
                  <a:gd name="connsiteX14" fmla="*/ 34261 w 57529"/>
                  <a:gd name="connsiteY14" fmla="*/ 27162 h 63224"/>
                  <a:gd name="connsiteX15" fmla="*/ 36118 w 57529"/>
                  <a:gd name="connsiteY15" fmla="*/ 27162 h 63224"/>
                  <a:gd name="connsiteX16" fmla="*/ 32850 w 57529"/>
                  <a:gd name="connsiteY16" fmla="*/ 37747 h 63224"/>
                  <a:gd name="connsiteX17" fmla="*/ 27725 w 57529"/>
                  <a:gd name="connsiteY17" fmla="*/ 49019 h 63224"/>
                  <a:gd name="connsiteX18" fmla="*/ 18737 w 57529"/>
                  <a:gd name="connsiteY18" fmla="*/ 54237 h 63224"/>
                  <a:gd name="connsiteX19" fmla="*/ 0 w 57529"/>
                  <a:gd name="connsiteY19" fmla="*/ 48666 h 63224"/>
                  <a:gd name="connsiteX20" fmla="*/ 1188 w 57529"/>
                  <a:gd name="connsiteY20" fmla="*/ 61962 h 63224"/>
                  <a:gd name="connsiteX21" fmla="*/ 15543 w 57529"/>
                  <a:gd name="connsiteY21" fmla="*/ 63225 h 63224"/>
                  <a:gd name="connsiteX22" fmla="*/ 45459 w 57529"/>
                  <a:gd name="connsiteY22" fmla="*/ 43150 h 63224"/>
                  <a:gd name="connsiteX23" fmla="*/ 57530 w 57529"/>
                  <a:gd name="connsiteY23" fmla="*/ 13 h 63224"/>
                  <a:gd name="connsiteX24" fmla="*/ 46740 w 57529"/>
                  <a:gd name="connsiteY24" fmla="*/ 13 h 6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529" h="63224">
                    <a:moveTo>
                      <a:pt x="37548" y="15258"/>
                    </a:moveTo>
                    <a:cubicBezTo>
                      <a:pt x="37010" y="17115"/>
                      <a:pt x="34503" y="20458"/>
                      <a:pt x="30046" y="25268"/>
                    </a:cubicBezTo>
                    <a:cubicBezTo>
                      <a:pt x="25478" y="30207"/>
                      <a:pt x="22432" y="32696"/>
                      <a:pt x="20910" y="32696"/>
                    </a:cubicBezTo>
                    <a:cubicBezTo>
                      <a:pt x="20000" y="32696"/>
                      <a:pt x="19591" y="31804"/>
                      <a:pt x="19796" y="30040"/>
                    </a:cubicBezTo>
                    <a:cubicBezTo>
                      <a:pt x="20185" y="25955"/>
                      <a:pt x="21671" y="21665"/>
                      <a:pt x="24289" y="17190"/>
                    </a:cubicBezTo>
                    <a:cubicBezTo>
                      <a:pt x="27335" y="11934"/>
                      <a:pt x="30640" y="9298"/>
                      <a:pt x="34187" y="9298"/>
                    </a:cubicBezTo>
                    <a:cubicBezTo>
                      <a:pt x="35877" y="9298"/>
                      <a:pt x="37437" y="9688"/>
                      <a:pt x="38904" y="10505"/>
                    </a:cubicBezTo>
                    <a:lnTo>
                      <a:pt x="37548" y="15258"/>
                    </a:lnTo>
                    <a:close/>
                    <a:moveTo>
                      <a:pt x="46740" y="13"/>
                    </a:moveTo>
                    <a:cubicBezTo>
                      <a:pt x="42098" y="-62"/>
                      <a:pt x="36286" y="217"/>
                      <a:pt x="36286" y="217"/>
                    </a:cubicBezTo>
                    <a:cubicBezTo>
                      <a:pt x="28820" y="217"/>
                      <a:pt x="21653" y="3987"/>
                      <a:pt x="14800" y="11507"/>
                    </a:cubicBezTo>
                    <a:cubicBezTo>
                      <a:pt x="8226" y="18694"/>
                      <a:pt x="4587" y="26233"/>
                      <a:pt x="3807" y="34033"/>
                    </a:cubicBezTo>
                    <a:cubicBezTo>
                      <a:pt x="3510" y="37338"/>
                      <a:pt x="4123" y="40049"/>
                      <a:pt x="5701" y="42222"/>
                    </a:cubicBezTo>
                    <a:cubicBezTo>
                      <a:pt x="7391" y="44580"/>
                      <a:pt x="9805" y="45769"/>
                      <a:pt x="12962" y="45769"/>
                    </a:cubicBezTo>
                    <a:cubicBezTo>
                      <a:pt x="20557" y="45769"/>
                      <a:pt x="27613" y="39566"/>
                      <a:pt x="34261" y="27162"/>
                    </a:cubicBezTo>
                    <a:lnTo>
                      <a:pt x="36118" y="27162"/>
                    </a:lnTo>
                    <a:cubicBezTo>
                      <a:pt x="35041" y="30690"/>
                      <a:pt x="33964" y="34218"/>
                      <a:pt x="32850" y="37747"/>
                    </a:cubicBezTo>
                    <a:cubicBezTo>
                      <a:pt x="31253" y="42742"/>
                      <a:pt x="29545" y="46493"/>
                      <a:pt x="27725" y="49019"/>
                    </a:cubicBezTo>
                    <a:cubicBezTo>
                      <a:pt x="25218" y="52491"/>
                      <a:pt x="22228" y="54237"/>
                      <a:pt x="18737" y="54237"/>
                    </a:cubicBezTo>
                    <a:cubicBezTo>
                      <a:pt x="13500" y="54237"/>
                      <a:pt x="7242" y="52398"/>
                      <a:pt x="0" y="48666"/>
                    </a:cubicBezTo>
                    <a:lnTo>
                      <a:pt x="1188" y="61962"/>
                    </a:lnTo>
                    <a:cubicBezTo>
                      <a:pt x="5032" y="62816"/>
                      <a:pt x="9842" y="63225"/>
                      <a:pt x="15543" y="63225"/>
                    </a:cubicBezTo>
                    <a:cubicBezTo>
                      <a:pt x="31792" y="63225"/>
                      <a:pt x="41764" y="56521"/>
                      <a:pt x="45459" y="43150"/>
                    </a:cubicBezTo>
                    <a:lnTo>
                      <a:pt x="57530" y="13"/>
                    </a:lnTo>
                    <a:cubicBezTo>
                      <a:pt x="55171" y="13"/>
                      <a:pt x="51513" y="87"/>
                      <a:pt x="46740" y="13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449EDEF-7790-4316-9989-7F4412FE4CE2}"/>
                  </a:ext>
                </a:extLst>
              </p:cNvPr>
              <p:cNvSpPr/>
              <p:nvPr/>
            </p:nvSpPr>
            <p:spPr>
              <a:xfrm>
                <a:off x="7026336" y="495266"/>
                <a:ext cx="45256" cy="47130"/>
              </a:xfrm>
              <a:custGeom>
                <a:avLst/>
                <a:gdLst>
                  <a:gd name="connsiteX0" fmla="*/ 17666 w 45256"/>
                  <a:gd name="connsiteY0" fmla="*/ 21745 h 47130"/>
                  <a:gd name="connsiteX1" fmla="*/ 21361 w 45256"/>
                  <a:gd name="connsiteY1" fmla="*/ 14299 h 47130"/>
                  <a:gd name="connsiteX2" fmla="*/ 27990 w 45256"/>
                  <a:gd name="connsiteY2" fmla="*/ 10065 h 47130"/>
                  <a:gd name="connsiteX3" fmla="*/ 30887 w 45256"/>
                  <a:gd name="connsiteY3" fmla="*/ 13426 h 47130"/>
                  <a:gd name="connsiteX4" fmla="*/ 17666 w 45256"/>
                  <a:gd name="connsiteY4" fmla="*/ 21745 h 47130"/>
                  <a:gd name="connsiteX5" fmla="*/ 23069 w 45256"/>
                  <a:gd name="connsiteY5" fmla="*/ 37585 h 47130"/>
                  <a:gd name="connsiteX6" fmla="*/ 15790 w 45256"/>
                  <a:gd name="connsiteY6" fmla="*/ 30752 h 47130"/>
                  <a:gd name="connsiteX7" fmla="*/ 34230 w 45256"/>
                  <a:gd name="connsiteY7" fmla="*/ 25366 h 47130"/>
                  <a:gd name="connsiteX8" fmla="*/ 45205 w 45256"/>
                  <a:gd name="connsiteY8" fmla="*/ 10102 h 47130"/>
                  <a:gd name="connsiteX9" fmla="*/ 42215 w 45256"/>
                  <a:gd name="connsiteY9" fmla="*/ 2563 h 47130"/>
                  <a:gd name="connsiteX10" fmla="*/ 34304 w 45256"/>
                  <a:gd name="connsiteY10" fmla="*/ 0 h 47130"/>
                  <a:gd name="connsiteX11" fmla="*/ 11593 w 45256"/>
                  <a:gd name="connsiteY11" fmla="*/ 9619 h 47130"/>
                  <a:gd name="connsiteX12" fmla="*/ 80 w 45256"/>
                  <a:gd name="connsiteY12" fmla="*/ 32033 h 47130"/>
                  <a:gd name="connsiteX13" fmla="*/ 4797 w 45256"/>
                  <a:gd name="connsiteY13" fmla="*/ 43472 h 47130"/>
                  <a:gd name="connsiteX14" fmla="*/ 17053 w 45256"/>
                  <a:gd name="connsiteY14" fmla="*/ 47130 h 47130"/>
                  <a:gd name="connsiteX15" fmla="*/ 40469 w 45256"/>
                  <a:gd name="connsiteY15" fmla="*/ 42172 h 47130"/>
                  <a:gd name="connsiteX16" fmla="*/ 43738 w 45256"/>
                  <a:gd name="connsiteY16" fmla="*/ 30993 h 47130"/>
                  <a:gd name="connsiteX17" fmla="*/ 23069 w 45256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56" h="47130">
                    <a:moveTo>
                      <a:pt x="17666" y="21745"/>
                    </a:moveTo>
                    <a:cubicBezTo>
                      <a:pt x="18371" y="19071"/>
                      <a:pt x="19597" y="16620"/>
                      <a:pt x="21361" y="14299"/>
                    </a:cubicBezTo>
                    <a:cubicBezTo>
                      <a:pt x="23459" y="11495"/>
                      <a:pt x="25669" y="10065"/>
                      <a:pt x="27990" y="10065"/>
                    </a:cubicBezTo>
                    <a:cubicBezTo>
                      <a:pt x="30126" y="10065"/>
                      <a:pt x="31110" y="11161"/>
                      <a:pt x="30887" y="13426"/>
                    </a:cubicBezTo>
                    <a:cubicBezTo>
                      <a:pt x="30367" y="18997"/>
                      <a:pt x="25966" y="21745"/>
                      <a:pt x="17666" y="21745"/>
                    </a:cubicBezTo>
                    <a:moveTo>
                      <a:pt x="23069" y="37585"/>
                    </a:moveTo>
                    <a:cubicBezTo>
                      <a:pt x="17851" y="37585"/>
                      <a:pt x="15419" y="35301"/>
                      <a:pt x="15790" y="30752"/>
                    </a:cubicBezTo>
                    <a:cubicBezTo>
                      <a:pt x="22122" y="30752"/>
                      <a:pt x="28269" y="28950"/>
                      <a:pt x="34230" y="25366"/>
                    </a:cubicBezTo>
                    <a:cubicBezTo>
                      <a:pt x="40971" y="21244"/>
                      <a:pt x="44610" y="16174"/>
                      <a:pt x="45205" y="10102"/>
                    </a:cubicBezTo>
                    <a:cubicBezTo>
                      <a:pt x="45502" y="6927"/>
                      <a:pt x="44518" y="4457"/>
                      <a:pt x="42215" y="2563"/>
                    </a:cubicBezTo>
                    <a:cubicBezTo>
                      <a:pt x="40079" y="836"/>
                      <a:pt x="37461" y="0"/>
                      <a:pt x="34304" y="0"/>
                    </a:cubicBezTo>
                    <a:cubicBezTo>
                      <a:pt x="26022" y="0"/>
                      <a:pt x="18445" y="3194"/>
                      <a:pt x="11593" y="9619"/>
                    </a:cubicBezTo>
                    <a:cubicBezTo>
                      <a:pt x="4759" y="16026"/>
                      <a:pt x="915" y="23509"/>
                      <a:pt x="80" y="32033"/>
                    </a:cubicBezTo>
                    <a:cubicBezTo>
                      <a:pt x="-384" y="36936"/>
                      <a:pt x="1175" y="40724"/>
                      <a:pt x="4797" y="43472"/>
                    </a:cubicBezTo>
                    <a:cubicBezTo>
                      <a:pt x="7953" y="45886"/>
                      <a:pt x="12002" y="47130"/>
                      <a:pt x="17053" y="47130"/>
                    </a:cubicBezTo>
                    <a:cubicBezTo>
                      <a:pt x="23311" y="47130"/>
                      <a:pt x="31129" y="45459"/>
                      <a:pt x="40469" y="42172"/>
                    </a:cubicBezTo>
                    <a:lnTo>
                      <a:pt x="43738" y="30993"/>
                    </a:lnTo>
                    <a:cubicBezTo>
                      <a:pt x="35548" y="35376"/>
                      <a:pt x="28659" y="37585"/>
                      <a:pt x="23069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DD0F1F30-D843-426A-A6CB-8606C698A124}"/>
                  </a:ext>
                </a:extLst>
              </p:cNvPr>
              <p:cNvSpPr/>
              <p:nvPr/>
            </p:nvSpPr>
            <p:spPr>
              <a:xfrm>
                <a:off x="7073713" y="495062"/>
                <a:ext cx="44846" cy="47074"/>
              </a:xfrm>
              <a:custGeom>
                <a:avLst/>
                <a:gdLst>
                  <a:gd name="connsiteX0" fmla="*/ 44846 w 44846"/>
                  <a:gd name="connsiteY0" fmla="*/ 1374 h 47074"/>
                  <a:gd name="connsiteX1" fmla="*/ 42079 w 44846"/>
                  <a:gd name="connsiteY1" fmla="*/ 11086 h 47074"/>
                  <a:gd name="connsiteX2" fmla="*/ 32479 w 44846"/>
                  <a:gd name="connsiteY2" fmla="*/ 9025 h 47074"/>
                  <a:gd name="connsiteX3" fmla="*/ 25961 w 44846"/>
                  <a:gd name="connsiteY3" fmla="*/ 13166 h 47074"/>
                  <a:gd name="connsiteX4" fmla="*/ 28951 w 44846"/>
                  <a:gd name="connsiteY4" fmla="*/ 18180 h 47074"/>
                  <a:gd name="connsiteX5" fmla="*/ 34893 w 44846"/>
                  <a:gd name="connsiteY5" fmla="*/ 24029 h 47074"/>
                  <a:gd name="connsiteX6" fmla="*/ 37567 w 44846"/>
                  <a:gd name="connsiteY6" fmla="*/ 32126 h 47074"/>
                  <a:gd name="connsiteX7" fmla="*/ 29749 w 44846"/>
                  <a:gd name="connsiteY7" fmla="*/ 43899 h 47074"/>
                  <a:gd name="connsiteX8" fmla="*/ 15729 w 44846"/>
                  <a:gd name="connsiteY8" fmla="*/ 47075 h 47074"/>
                  <a:gd name="connsiteX9" fmla="*/ 0 w 44846"/>
                  <a:gd name="connsiteY9" fmla="*/ 44623 h 47074"/>
                  <a:gd name="connsiteX10" fmla="*/ 3045 w 44846"/>
                  <a:gd name="connsiteY10" fmla="*/ 34057 h 47074"/>
                  <a:gd name="connsiteX11" fmla="*/ 16564 w 44846"/>
                  <a:gd name="connsiteY11" fmla="*/ 38050 h 47074"/>
                  <a:gd name="connsiteX12" fmla="*/ 20074 w 44846"/>
                  <a:gd name="connsiteY12" fmla="*/ 36843 h 47074"/>
                  <a:gd name="connsiteX13" fmla="*/ 21838 w 44846"/>
                  <a:gd name="connsiteY13" fmla="*/ 33779 h 47074"/>
                  <a:gd name="connsiteX14" fmla="*/ 19183 w 44846"/>
                  <a:gd name="connsiteY14" fmla="*/ 27966 h 47074"/>
                  <a:gd name="connsiteX15" fmla="*/ 13723 w 44846"/>
                  <a:gd name="connsiteY15" fmla="*/ 21968 h 47074"/>
                  <a:gd name="connsiteX16" fmla="*/ 11216 w 44846"/>
                  <a:gd name="connsiteY16" fmla="*/ 13965 h 47074"/>
                  <a:gd name="connsiteX17" fmla="*/ 19164 w 44846"/>
                  <a:gd name="connsiteY17" fmla="*/ 2878 h 47074"/>
                  <a:gd name="connsiteX18" fmla="*/ 32757 w 44846"/>
                  <a:gd name="connsiteY18" fmla="*/ 0 h 47074"/>
                  <a:gd name="connsiteX19" fmla="*/ 44846 w 44846"/>
                  <a:gd name="connsiteY19" fmla="*/ 1374 h 47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846" h="47074">
                    <a:moveTo>
                      <a:pt x="44846" y="1374"/>
                    </a:moveTo>
                    <a:lnTo>
                      <a:pt x="42079" y="11086"/>
                    </a:lnTo>
                    <a:cubicBezTo>
                      <a:pt x="38477" y="9749"/>
                      <a:pt x="35283" y="9025"/>
                      <a:pt x="32479" y="9025"/>
                    </a:cubicBezTo>
                    <a:cubicBezTo>
                      <a:pt x="28412" y="9025"/>
                      <a:pt x="26221" y="10436"/>
                      <a:pt x="25961" y="13166"/>
                    </a:cubicBezTo>
                    <a:cubicBezTo>
                      <a:pt x="25849" y="14447"/>
                      <a:pt x="26834" y="16100"/>
                      <a:pt x="28951" y="18180"/>
                    </a:cubicBezTo>
                    <a:cubicBezTo>
                      <a:pt x="32367" y="21430"/>
                      <a:pt x="34354" y="23379"/>
                      <a:pt x="34893" y="24029"/>
                    </a:cubicBezTo>
                    <a:cubicBezTo>
                      <a:pt x="36973" y="26685"/>
                      <a:pt x="37864" y="29378"/>
                      <a:pt x="37567" y="32126"/>
                    </a:cubicBezTo>
                    <a:cubicBezTo>
                      <a:pt x="37084" y="37400"/>
                      <a:pt x="34447" y="41281"/>
                      <a:pt x="29749" y="43899"/>
                    </a:cubicBezTo>
                    <a:cubicBezTo>
                      <a:pt x="25924" y="46016"/>
                      <a:pt x="21244" y="47075"/>
                      <a:pt x="15729" y="47075"/>
                    </a:cubicBezTo>
                    <a:cubicBezTo>
                      <a:pt x="11458" y="47075"/>
                      <a:pt x="6202" y="46258"/>
                      <a:pt x="0" y="44623"/>
                    </a:cubicBezTo>
                    <a:lnTo>
                      <a:pt x="3045" y="34057"/>
                    </a:lnTo>
                    <a:cubicBezTo>
                      <a:pt x="8765" y="36731"/>
                      <a:pt x="13277" y="38050"/>
                      <a:pt x="16564" y="38050"/>
                    </a:cubicBezTo>
                    <a:cubicBezTo>
                      <a:pt x="17827" y="38050"/>
                      <a:pt x="19016" y="37641"/>
                      <a:pt x="20074" y="36843"/>
                    </a:cubicBezTo>
                    <a:cubicBezTo>
                      <a:pt x="21133" y="36063"/>
                      <a:pt x="21727" y="35060"/>
                      <a:pt x="21838" y="33779"/>
                    </a:cubicBezTo>
                    <a:cubicBezTo>
                      <a:pt x="21987" y="32126"/>
                      <a:pt x="21114" y="30195"/>
                      <a:pt x="19183" y="27966"/>
                    </a:cubicBezTo>
                    <a:cubicBezTo>
                      <a:pt x="17363" y="25998"/>
                      <a:pt x="15524" y="23974"/>
                      <a:pt x="13723" y="21968"/>
                    </a:cubicBezTo>
                    <a:cubicBezTo>
                      <a:pt x="11792" y="19368"/>
                      <a:pt x="10956" y="16676"/>
                      <a:pt x="11216" y="13965"/>
                    </a:cubicBezTo>
                    <a:cubicBezTo>
                      <a:pt x="11699" y="8988"/>
                      <a:pt x="14336" y="5292"/>
                      <a:pt x="19164" y="2878"/>
                    </a:cubicBezTo>
                    <a:cubicBezTo>
                      <a:pt x="22934" y="947"/>
                      <a:pt x="27428" y="0"/>
                      <a:pt x="32757" y="0"/>
                    </a:cubicBezTo>
                    <a:cubicBezTo>
                      <a:pt x="33556" y="0"/>
                      <a:pt x="37567" y="427"/>
                      <a:pt x="44846" y="1374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26A9F0A3-DC77-469F-AF12-DA383A45497E}"/>
                  </a:ext>
                </a:extLst>
              </p:cNvPr>
              <p:cNvSpPr/>
              <p:nvPr/>
            </p:nvSpPr>
            <p:spPr>
              <a:xfrm>
                <a:off x="7143981" y="476214"/>
                <a:ext cx="53388" cy="75375"/>
              </a:xfrm>
              <a:custGeom>
                <a:avLst/>
                <a:gdLst>
                  <a:gd name="connsiteX0" fmla="*/ 53389 w 53388"/>
                  <a:gd name="connsiteY0" fmla="*/ 1931 h 75375"/>
                  <a:gd name="connsiteX1" fmla="*/ 50677 w 53388"/>
                  <a:gd name="connsiteY1" fmla="*/ 11495 h 75375"/>
                  <a:gd name="connsiteX2" fmla="*/ 40761 w 53388"/>
                  <a:gd name="connsiteY2" fmla="*/ 8932 h 75375"/>
                  <a:gd name="connsiteX3" fmla="*/ 34206 w 53388"/>
                  <a:gd name="connsiteY3" fmla="*/ 12405 h 75375"/>
                  <a:gd name="connsiteX4" fmla="*/ 31606 w 53388"/>
                  <a:gd name="connsiteY4" fmla="*/ 20037 h 75375"/>
                  <a:gd name="connsiteX5" fmla="*/ 43082 w 53388"/>
                  <a:gd name="connsiteY5" fmla="*/ 20037 h 75375"/>
                  <a:gd name="connsiteX6" fmla="*/ 40408 w 53388"/>
                  <a:gd name="connsiteY6" fmla="*/ 29006 h 75375"/>
                  <a:gd name="connsiteX7" fmla="*/ 29118 w 53388"/>
                  <a:gd name="connsiteY7" fmla="*/ 29006 h 75375"/>
                  <a:gd name="connsiteX8" fmla="*/ 15673 w 53388"/>
                  <a:gd name="connsiteY8" fmla="*/ 75375 h 75375"/>
                  <a:gd name="connsiteX9" fmla="*/ 0 w 53388"/>
                  <a:gd name="connsiteY9" fmla="*/ 75375 h 75375"/>
                  <a:gd name="connsiteX10" fmla="*/ 16100 w 53388"/>
                  <a:gd name="connsiteY10" fmla="*/ 20037 h 75375"/>
                  <a:gd name="connsiteX11" fmla="*/ 26091 w 53388"/>
                  <a:gd name="connsiteY11" fmla="*/ 5460 h 75375"/>
                  <a:gd name="connsiteX12" fmla="*/ 42302 w 53388"/>
                  <a:gd name="connsiteY12" fmla="*/ 0 h 75375"/>
                  <a:gd name="connsiteX13" fmla="*/ 53389 w 53388"/>
                  <a:gd name="connsiteY13" fmla="*/ 1931 h 7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388" h="75375">
                    <a:moveTo>
                      <a:pt x="53389" y="1931"/>
                    </a:moveTo>
                    <a:lnTo>
                      <a:pt x="50677" y="11495"/>
                    </a:lnTo>
                    <a:cubicBezTo>
                      <a:pt x="47093" y="9805"/>
                      <a:pt x="43788" y="8932"/>
                      <a:pt x="40761" y="8932"/>
                    </a:cubicBezTo>
                    <a:cubicBezTo>
                      <a:pt x="37808" y="8932"/>
                      <a:pt x="35636" y="10102"/>
                      <a:pt x="34206" y="12405"/>
                    </a:cubicBezTo>
                    <a:cubicBezTo>
                      <a:pt x="33537" y="13519"/>
                      <a:pt x="32702" y="16026"/>
                      <a:pt x="31606" y="20037"/>
                    </a:cubicBezTo>
                    <a:lnTo>
                      <a:pt x="43082" y="20037"/>
                    </a:lnTo>
                    <a:lnTo>
                      <a:pt x="40408" y="29006"/>
                    </a:lnTo>
                    <a:lnTo>
                      <a:pt x="29118" y="29006"/>
                    </a:lnTo>
                    <a:lnTo>
                      <a:pt x="15673" y="75375"/>
                    </a:lnTo>
                    <a:lnTo>
                      <a:pt x="0" y="75375"/>
                    </a:lnTo>
                    <a:lnTo>
                      <a:pt x="16100" y="20037"/>
                    </a:lnTo>
                    <a:cubicBezTo>
                      <a:pt x="18254" y="13872"/>
                      <a:pt x="21597" y="9006"/>
                      <a:pt x="26091" y="5460"/>
                    </a:cubicBezTo>
                    <a:cubicBezTo>
                      <a:pt x="30770" y="1820"/>
                      <a:pt x="36174" y="0"/>
                      <a:pt x="42302" y="0"/>
                    </a:cubicBezTo>
                    <a:cubicBezTo>
                      <a:pt x="46276" y="19"/>
                      <a:pt x="49972" y="669"/>
                      <a:pt x="53389" y="1931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E0618BAA-B82B-432E-BC3F-0238BBD778DF}"/>
                  </a:ext>
                </a:extLst>
              </p:cNvPr>
              <p:cNvSpPr/>
              <p:nvPr/>
            </p:nvSpPr>
            <p:spPr>
              <a:xfrm>
                <a:off x="7184668" y="495266"/>
                <a:ext cx="51356" cy="47130"/>
              </a:xfrm>
              <a:custGeom>
                <a:avLst/>
                <a:gdLst>
                  <a:gd name="connsiteX0" fmla="*/ 31328 w 51356"/>
                  <a:gd name="connsiteY0" fmla="*/ 30417 h 47130"/>
                  <a:gd name="connsiteX1" fmla="*/ 21170 w 51356"/>
                  <a:gd name="connsiteY1" fmla="*/ 37585 h 47130"/>
                  <a:gd name="connsiteX2" fmla="*/ 16751 w 51356"/>
                  <a:gd name="connsiteY2" fmla="*/ 34874 h 47130"/>
                  <a:gd name="connsiteX3" fmla="*/ 15952 w 51356"/>
                  <a:gd name="connsiteY3" fmla="*/ 29285 h 47130"/>
                  <a:gd name="connsiteX4" fmla="*/ 20000 w 51356"/>
                  <a:gd name="connsiteY4" fmla="*/ 16657 h 47130"/>
                  <a:gd name="connsiteX5" fmla="*/ 30177 w 51356"/>
                  <a:gd name="connsiteY5" fmla="*/ 9545 h 47130"/>
                  <a:gd name="connsiteX6" fmla="*/ 34652 w 51356"/>
                  <a:gd name="connsiteY6" fmla="*/ 12200 h 47130"/>
                  <a:gd name="connsiteX7" fmla="*/ 35413 w 51356"/>
                  <a:gd name="connsiteY7" fmla="*/ 17883 h 47130"/>
                  <a:gd name="connsiteX8" fmla="*/ 31328 w 51356"/>
                  <a:gd name="connsiteY8" fmla="*/ 30417 h 47130"/>
                  <a:gd name="connsiteX9" fmla="*/ 46592 w 51356"/>
                  <a:gd name="connsiteY9" fmla="*/ 3621 h 47130"/>
                  <a:gd name="connsiteX10" fmla="*/ 34281 w 51356"/>
                  <a:gd name="connsiteY10" fmla="*/ 0 h 47130"/>
                  <a:gd name="connsiteX11" fmla="*/ 11570 w 51356"/>
                  <a:gd name="connsiteY11" fmla="*/ 9619 h 47130"/>
                  <a:gd name="connsiteX12" fmla="*/ 75 w 51356"/>
                  <a:gd name="connsiteY12" fmla="*/ 32033 h 47130"/>
                  <a:gd name="connsiteX13" fmla="*/ 4773 w 51356"/>
                  <a:gd name="connsiteY13" fmla="*/ 43472 h 47130"/>
                  <a:gd name="connsiteX14" fmla="*/ 17048 w 51356"/>
                  <a:gd name="connsiteY14" fmla="*/ 47130 h 47130"/>
                  <a:gd name="connsiteX15" fmla="*/ 39685 w 51356"/>
                  <a:gd name="connsiteY15" fmla="*/ 37344 h 47130"/>
                  <a:gd name="connsiteX16" fmla="*/ 51272 w 51356"/>
                  <a:gd name="connsiteY16" fmla="*/ 15042 h 47130"/>
                  <a:gd name="connsiteX17" fmla="*/ 46592 w 51356"/>
                  <a:gd name="connsiteY17" fmla="*/ 3621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356" h="47130">
                    <a:moveTo>
                      <a:pt x="31328" y="30417"/>
                    </a:moveTo>
                    <a:cubicBezTo>
                      <a:pt x="28487" y="35190"/>
                      <a:pt x="25107" y="37585"/>
                      <a:pt x="21170" y="37585"/>
                    </a:cubicBezTo>
                    <a:cubicBezTo>
                      <a:pt x="19146" y="37585"/>
                      <a:pt x="17661" y="36676"/>
                      <a:pt x="16751" y="34874"/>
                    </a:cubicBezTo>
                    <a:cubicBezTo>
                      <a:pt x="15989" y="33389"/>
                      <a:pt x="15729" y="31513"/>
                      <a:pt x="15952" y="29285"/>
                    </a:cubicBezTo>
                    <a:cubicBezTo>
                      <a:pt x="16361" y="24754"/>
                      <a:pt x="17716" y="20575"/>
                      <a:pt x="20000" y="16657"/>
                    </a:cubicBezTo>
                    <a:cubicBezTo>
                      <a:pt x="22804" y="11922"/>
                      <a:pt x="26184" y="9545"/>
                      <a:pt x="30177" y="9545"/>
                    </a:cubicBezTo>
                    <a:cubicBezTo>
                      <a:pt x="32257" y="9545"/>
                      <a:pt x="33761" y="10399"/>
                      <a:pt x="34652" y="12200"/>
                    </a:cubicBezTo>
                    <a:cubicBezTo>
                      <a:pt x="35395" y="13667"/>
                      <a:pt x="35636" y="15543"/>
                      <a:pt x="35413" y="17883"/>
                    </a:cubicBezTo>
                    <a:cubicBezTo>
                      <a:pt x="34986" y="22284"/>
                      <a:pt x="33631" y="26481"/>
                      <a:pt x="31328" y="30417"/>
                    </a:cubicBezTo>
                    <a:moveTo>
                      <a:pt x="46592" y="3621"/>
                    </a:moveTo>
                    <a:cubicBezTo>
                      <a:pt x="43417" y="1188"/>
                      <a:pt x="39313" y="0"/>
                      <a:pt x="34281" y="0"/>
                    </a:cubicBezTo>
                    <a:cubicBezTo>
                      <a:pt x="26017" y="0"/>
                      <a:pt x="18441" y="3194"/>
                      <a:pt x="11570" y="9619"/>
                    </a:cubicBezTo>
                    <a:cubicBezTo>
                      <a:pt x="4717" y="16026"/>
                      <a:pt x="892" y="23509"/>
                      <a:pt x="75" y="32033"/>
                    </a:cubicBezTo>
                    <a:cubicBezTo>
                      <a:pt x="-371" y="36936"/>
                      <a:pt x="1171" y="40724"/>
                      <a:pt x="4773" y="43472"/>
                    </a:cubicBezTo>
                    <a:cubicBezTo>
                      <a:pt x="7949" y="45886"/>
                      <a:pt x="12052" y="47130"/>
                      <a:pt x="17048" y="47130"/>
                    </a:cubicBezTo>
                    <a:cubicBezTo>
                      <a:pt x="25219" y="47130"/>
                      <a:pt x="32795" y="43844"/>
                      <a:pt x="39685" y="37344"/>
                    </a:cubicBezTo>
                    <a:cubicBezTo>
                      <a:pt x="46611" y="30826"/>
                      <a:pt x="50474" y="23417"/>
                      <a:pt x="51272" y="15042"/>
                    </a:cubicBezTo>
                    <a:cubicBezTo>
                      <a:pt x="51755" y="10176"/>
                      <a:pt x="50158" y="6388"/>
                      <a:pt x="46592" y="3621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8F925E08-E0BF-4008-90B6-FAB6CEE87DD9}"/>
                  </a:ext>
                </a:extLst>
              </p:cNvPr>
              <p:cNvSpPr/>
              <p:nvPr/>
            </p:nvSpPr>
            <p:spPr>
              <a:xfrm>
                <a:off x="7236924" y="495248"/>
                <a:ext cx="48634" cy="46071"/>
              </a:xfrm>
              <a:custGeom>
                <a:avLst/>
                <a:gdLst>
                  <a:gd name="connsiteX0" fmla="*/ 48635 w 48634"/>
                  <a:gd name="connsiteY0" fmla="*/ 520 h 46071"/>
                  <a:gd name="connsiteX1" fmla="*/ 44234 w 48634"/>
                  <a:gd name="connsiteY1" fmla="*/ 14856 h 46071"/>
                  <a:gd name="connsiteX2" fmla="*/ 39108 w 48634"/>
                  <a:gd name="connsiteY2" fmla="*/ 13816 h 46071"/>
                  <a:gd name="connsiteX3" fmla="*/ 27799 w 48634"/>
                  <a:gd name="connsiteY3" fmla="*/ 20984 h 46071"/>
                  <a:gd name="connsiteX4" fmla="*/ 19666 w 48634"/>
                  <a:gd name="connsiteY4" fmla="*/ 32033 h 46071"/>
                  <a:gd name="connsiteX5" fmla="*/ 15580 w 48634"/>
                  <a:gd name="connsiteY5" fmla="*/ 46072 h 46071"/>
                  <a:gd name="connsiteX6" fmla="*/ 0 w 48634"/>
                  <a:gd name="connsiteY6" fmla="*/ 46072 h 46071"/>
                  <a:gd name="connsiteX7" fmla="*/ 13426 w 48634"/>
                  <a:gd name="connsiteY7" fmla="*/ 111 h 46071"/>
                  <a:gd name="connsiteX8" fmla="*/ 28858 w 48634"/>
                  <a:gd name="connsiteY8" fmla="*/ 111 h 46071"/>
                  <a:gd name="connsiteX9" fmla="*/ 22024 w 48634"/>
                  <a:gd name="connsiteY9" fmla="*/ 20074 h 46071"/>
                  <a:gd name="connsiteX10" fmla="*/ 22990 w 48634"/>
                  <a:gd name="connsiteY10" fmla="*/ 20074 h 46071"/>
                  <a:gd name="connsiteX11" fmla="*/ 32275 w 48634"/>
                  <a:gd name="connsiteY11" fmla="*/ 7131 h 46071"/>
                  <a:gd name="connsiteX12" fmla="*/ 45385 w 48634"/>
                  <a:gd name="connsiteY12" fmla="*/ 0 h 46071"/>
                  <a:gd name="connsiteX13" fmla="*/ 48635 w 48634"/>
                  <a:gd name="connsiteY13" fmla="*/ 520 h 4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634" h="46071">
                    <a:moveTo>
                      <a:pt x="48635" y="520"/>
                    </a:moveTo>
                    <a:lnTo>
                      <a:pt x="44234" y="14856"/>
                    </a:lnTo>
                    <a:cubicBezTo>
                      <a:pt x="43231" y="13760"/>
                      <a:pt x="40315" y="13816"/>
                      <a:pt x="39108" y="13816"/>
                    </a:cubicBezTo>
                    <a:cubicBezTo>
                      <a:pt x="36416" y="13816"/>
                      <a:pt x="32646" y="16193"/>
                      <a:pt x="27799" y="20984"/>
                    </a:cubicBezTo>
                    <a:cubicBezTo>
                      <a:pt x="23194" y="25534"/>
                      <a:pt x="20464" y="29248"/>
                      <a:pt x="19666" y="32033"/>
                    </a:cubicBezTo>
                    <a:lnTo>
                      <a:pt x="15580" y="46072"/>
                    </a:lnTo>
                    <a:lnTo>
                      <a:pt x="0" y="46072"/>
                    </a:lnTo>
                    <a:lnTo>
                      <a:pt x="13426" y="111"/>
                    </a:lnTo>
                    <a:lnTo>
                      <a:pt x="28858" y="111"/>
                    </a:lnTo>
                    <a:lnTo>
                      <a:pt x="22024" y="20074"/>
                    </a:lnTo>
                    <a:lnTo>
                      <a:pt x="22990" y="20074"/>
                    </a:lnTo>
                    <a:cubicBezTo>
                      <a:pt x="25589" y="15134"/>
                      <a:pt x="28709" y="10863"/>
                      <a:pt x="32275" y="7131"/>
                    </a:cubicBezTo>
                    <a:cubicBezTo>
                      <a:pt x="36917" y="2358"/>
                      <a:pt x="41300" y="0"/>
                      <a:pt x="45385" y="0"/>
                    </a:cubicBezTo>
                    <a:cubicBezTo>
                      <a:pt x="46908" y="19"/>
                      <a:pt x="47632" y="-111"/>
                      <a:pt x="48635" y="520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76E408FF-84E5-4049-A186-93E744E35FF0}"/>
                  </a:ext>
                </a:extLst>
              </p:cNvPr>
              <p:cNvSpPr/>
              <p:nvPr/>
            </p:nvSpPr>
            <p:spPr>
              <a:xfrm>
                <a:off x="7313316" y="486854"/>
                <a:ext cx="33337" cy="55524"/>
              </a:xfrm>
              <a:custGeom>
                <a:avLst/>
                <a:gdLst>
                  <a:gd name="connsiteX0" fmla="*/ 33337 w 33337"/>
                  <a:gd name="connsiteY0" fmla="*/ 9415 h 55524"/>
                  <a:gd name="connsiteX1" fmla="*/ 30700 w 33337"/>
                  <a:gd name="connsiteY1" fmla="*/ 18366 h 55524"/>
                  <a:gd name="connsiteX2" fmla="*/ 23198 w 33337"/>
                  <a:gd name="connsiteY2" fmla="*/ 18366 h 55524"/>
                  <a:gd name="connsiteX3" fmla="*/ 19577 w 33337"/>
                  <a:gd name="connsiteY3" fmla="*/ 29656 h 55524"/>
                  <a:gd name="connsiteX4" fmla="*/ 17052 w 33337"/>
                  <a:gd name="connsiteY4" fmla="*/ 41132 h 55524"/>
                  <a:gd name="connsiteX5" fmla="*/ 20171 w 33337"/>
                  <a:gd name="connsiteY5" fmla="*/ 45552 h 55524"/>
                  <a:gd name="connsiteX6" fmla="*/ 25148 w 33337"/>
                  <a:gd name="connsiteY6" fmla="*/ 43676 h 55524"/>
                  <a:gd name="connsiteX7" fmla="*/ 22325 w 33337"/>
                  <a:gd name="connsiteY7" fmla="*/ 53500 h 55524"/>
                  <a:gd name="connsiteX8" fmla="*/ 10626 w 33337"/>
                  <a:gd name="connsiteY8" fmla="*/ 55524 h 55524"/>
                  <a:gd name="connsiteX9" fmla="*/ 2846 w 33337"/>
                  <a:gd name="connsiteY9" fmla="*/ 53296 h 55524"/>
                  <a:gd name="connsiteX10" fmla="*/ 60 w 33337"/>
                  <a:gd name="connsiteY10" fmla="*/ 45942 h 55524"/>
                  <a:gd name="connsiteX11" fmla="*/ 3254 w 33337"/>
                  <a:gd name="connsiteY11" fmla="*/ 31977 h 55524"/>
                  <a:gd name="connsiteX12" fmla="*/ 12298 w 33337"/>
                  <a:gd name="connsiteY12" fmla="*/ 2321 h 55524"/>
                  <a:gd name="connsiteX13" fmla="*/ 28546 w 33337"/>
                  <a:gd name="connsiteY13" fmla="*/ 0 h 55524"/>
                  <a:gd name="connsiteX14" fmla="*/ 25798 w 33337"/>
                  <a:gd name="connsiteY14" fmla="*/ 9396 h 55524"/>
                  <a:gd name="connsiteX15" fmla="*/ 33337 w 33337"/>
                  <a:gd name="connsiteY15" fmla="*/ 9396 h 5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337" h="55524">
                    <a:moveTo>
                      <a:pt x="33337" y="9415"/>
                    </a:moveTo>
                    <a:lnTo>
                      <a:pt x="30700" y="18366"/>
                    </a:lnTo>
                    <a:lnTo>
                      <a:pt x="23198" y="18366"/>
                    </a:lnTo>
                    <a:cubicBezTo>
                      <a:pt x="21973" y="22154"/>
                      <a:pt x="20784" y="25924"/>
                      <a:pt x="19577" y="29656"/>
                    </a:cubicBezTo>
                    <a:cubicBezTo>
                      <a:pt x="18184" y="34243"/>
                      <a:pt x="17312" y="38050"/>
                      <a:pt x="17052" y="41132"/>
                    </a:cubicBezTo>
                    <a:cubicBezTo>
                      <a:pt x="16754" y="44048"/>
                      <a:pt x="17794" y="45552"/>
                      <a:pt x="20171" y="45552"/>
                    </a:cubicBezTo>
                    <a:cubicBezTo>
                      <a:pt x="21583" y="45552"/>
                      <a:pt x="23254" y="44939"/>
                      <a:pt x="25148" y="43676"/>
                    </a:cubicBezTo>
                    <a:lnTo>
                      <a:pt x="22325" y="53500"/>
                    </a:lnTo>
                    <a:cubicBezTo>
                      <a:pt x="17367" y="54837"/>
                      <a:pt x="13430" y="55524"/>
                      <a:pt x="10626" y="55524"/>
                    </a:cubicBezTo>
                    <a:cubicBezTo>
                      <a:pt x="7339" y="55524"/>
                      <a:pt x="4758" y="54781"/>
                      <a:pt x="2846" y="53296"/>
                    </a:cubicBezTo>
                    <a:cubicBezTo>
                      <a:pt x="673" y="51643"/>
                      <a:pt x="-256" y="49155"/>
                      <a:pt x="60" y="45942"/>
                    </a:cubicBezTo>
                    <a:cubicBezTo>
                      <a:pt x="394" y="42302"/>
                      <a:pt x="1471" y="37641"/>
                      <a:pt x="3254" y="31977"/>
                    </a:cubicBezTo>
                    <a:cubicBezTo>
                      <a:pt x="4740" y="27428"/>
                      <a:pt x="12298" y="2321"/>
                      <a:pt x="12298" y="2321"/>
                    </a:cubicBezTo>
                    <a:lnTo>
                      <a:pt x="28546" y="0"/>
                    </a:lnTo>
                    <a:lnTo>
                      <a:pt x="25798" y="9396"/>
                    </a:lnTo>
                    <a:lnTo>
                      <a:pt x="33337" y="9396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514BEAA2-231A-47B7-AE3F-2DADC3AF1384}"/>
                  </a:ext>
                </a:extLst>
              </p:cNvPr>
              <p:cNvSpPr/>
              <p:nvPr/>
            </p:nvSpPr>
            <p:spPr>
              <a:xfrm>
                <a:off x="7401806" y="495266"/>
                <a:ext cx="45232" cy="47130"/>
              </a:xfrm>
              <a:custGeom>
                <a:avLst/>
                <a:gdLst>
                  <a:gd name="connsiteX0" fmla="*/ 17697 w 45232"/>
                  <a:gd name="connsiteY0" fmla="*/ 21745 h 47130"/>
                  <a:gd name="connsiteX1" fmla="*/ 21355 w 45232"/>
                  <a:gd name="connsiteY1" fmla="*/ 14299 h 47130"/>
                  <a:gd name="connsiteX2" fmla="*/ 27985 w 45232"/>
                  <a:gd name="connsiteY2" fmla="*/ 10065 h 47130"/>
                  <a:gd name="connsiteX3" fmla="*/ 30882 w 45232"/>
                  <a:gd name="connsiteY3" fmla="*/ 13426 h 47130"/>
                  <a:gd name="connsiteX4" fmla="*/ 17697 w 45232"/>
                  <a:gd name="connsiteY4" fmla="*/ 21745 h 47130"/>
                  <a:gd name="connsiteX5" fmla="*/ 23064 w 45232"/>
                  <a:gd name="connsiteY5" fmla="*/ 37585 h 47130"/>
                  <a:gd name="connsiteX6" fmla="*/ 15766 w 45232"/>
                  <a:gd name="connsiteY6" fmla="*/ 30752 h 47130"/>
                  <a:gd name="connsiteX7" fmla="*/ 34224 w 45232"/>
                  <a:gd name="connsiteY7" fmla="*/ 25366 h 47130"/>
                  <a:gd name="connsiteX8" fmla="*/ 45181 w 45232"/>
                  <a:gd name="connsiteY8" fmla="*/ 10102 h 47130"/>
                  <a:gd name="connsiteX9" fmla="*/ 42209 w 45232"/>
                  <a:gd name="connsiteY9" fmla="*/ 2563 h 47130"/>
                  <a:gd name="connsiteX10" fmla="*/ 34280 w 45232"/>
                  <a:gd name="connsiteY10" fmla="*/ 0 h 47130"/>
                  <a:gd name="connsiteX11" fmla="*/ 11569 w 45232"/>
                  <a:gd name="connsiteY11" fmla="*/ 9619 h 47130"/>
                  <a:gd name="connsiteX12" fmla="*/ 74 w 45232"/>
                  <a:gd name="connsiteY12" fmla="*/ 32033 h 47130"/>
                  <a:gd name="connsiteX13" fmla="*/ 4810 w 45232"/>
                  <a:gd name="connsiteY13" fmla="*/ 43472 h 47130"/>
                  <a:gd name="connsiteX14" fmla="*/ 17029 w 45232"/>
                  <a:gd name="connsiteY14" fmla="*/ 47130 h 47130"/>
                  <a:gd name="connsiteX15" fmla="*/ 40482 w 45232"/>
                  <a:gd name="connsiteY15" fmla="*/ 42172 h 47130"/>
                  <a:gd name="connsiteX16" fmla="*/ 43713 w 45232"/>
                  <a:gd name="connsiteY16" fmla="*/ 30993 h 47130"/>
                  <a:gd name="connsiteX17" fmla="*/ 23064 w 45232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32" h="47130">
                    <a:moveTo>
                      <a:pt x="17697" y="21745"/>
                    </a:moveTo>
                    <a:cubicBezTo>
                      <a:pt x="18403" y="19071"/>
                      <a:pt x="19628" y="16620"/>
                      <a:pt x="21355" y="14299"/>
                    </a:cubicBezTo>
                    <a:cubicBezTo>
                      <a:pt x="23491" y="11495"/>
                      <a:pt x="25664" y="10065"/>
                      <a:pt x="27985" y="10065"/>
                    </a:cubicBezTo>
                    <a:cubicBezTo>
                      <a:pt x="30157" y="10065"/>
                      <a:pt x="31123" y="11161"/>
                      <a:pt x="30882" y="13426"/>
                    </a:cubicBezTo>
                    <a:cubicBezTo>
                      <a:pt x="30399" y="18997"/>
                      <a:pt x="25961" y="21745"/>
                      <a:pt x="17697" y="21745"/>
                    </a:cubicBezTo>
                    <a:moveTo>
                      <a:pt x="23064" y="37585"/>
                    </a:moveTo>
                    <a:cubicBezTo>
                      <a:pt x="17846" y="37585"/>
                      <a:pt x="15413" y="35301"/>
                      <a:pt x="15766" y="30752"/>
                    </a:cubicBezTo>
                    <a:cubicBezTo>
                      <a:pt x="22117" y="30752"/>
                      <a:pt x="28263" y="28950"/>
                      <a:pt x="34224" y="25366"/>
                    </a:cubicBezTo>
                    <a:cubicBezTo>
                      <a:pt x="40947" y="21244"/>
                      <a:pt x="44623" y="16174"/>
                      <a:pt x="45181" y="10102"/>
                    </a:cubicBezTo>
                    <a:cubicBezTo>
                      <a:pt x="45478" y="6927"/>
                      <a:pt x="44512" y="4457"/>
                      <a:pt x="42209" y="2563"/>
                    </a:cubicBezTo>
                    <a:cubicBezTo>
                      <a:pt x="40092" y="836"/>
                      <a:pt x="37418" y="0"/>
                      <a:pt x="34280" y="0"/>
                    </a:cubicBezTo>
                    <a:cubicBezTo>
                      <a:pt x="25998" y="0"/>
                      <a:pt x="18440" y="3194"/>
                      <a:pt x="11569" y="9619"/>
                    </a:cubicBezTo>
                    <a:cubicBezTo>
                      <a:pt x="4754" y="16026"/>
                      <a:pt x="891" y="23509"/>
                      <a:pt x="74" y="32033"/>
                    </a:cubicBezTo>
                    <a:cubicBezTo>
                      <a:pt x="-371" y="36936"/>
                      <a:pt x="1188" y="40724"/>
                      <a:pt x="4810" y="43472"/>
                    </a:cubicBezTo>
                    <a:cubicBezTo>
                      <a:pt x="7929" y="45886"/>
                      <a:pt x="12033" y="47130"/>
                      <a:pt x="17029" y="47130"/>
                    </a:cubicBezTo>
                    <a:cubicBezTo>
                      <a:pt x="23305" y="47130"/>
                      <a:pt x="31123" y="45459"/>
                      <a:pt x="40482" y="42172"/>
                    </a:cubicBezTo>
                    <a:lnTo>
                      <a:pt x="43713" y="30993"/>
                    </a:lnTo>
                    <a:cubicBezTo>
                      <a:pt x="35561" y="35376"/>
                      <a:pt x="28690" y="37585"/>
                      <a:pt x="23064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765F5966-B82E-4287-97BC-DBDAFF8833E2}"/>
                  </a:ext>
                </a:extLst>
              </p:cNvPr>
              <p:cNvSpPr/>
              <p:nvPr/>
            </p:nvSpPr>
            <p:spPr>
              <a:xfrm>
                <a:off x="7552714" y="495266"/>
                <a:ext cx="45273" cy="47130"/>
              </a:xfrm>
              <a:custGeom>
                <a:avLst/>
                <a:gdLst>
                  <a:gd name="connsiteX0" fmla="*/ 17707 w 45273"/>
                  <a:gd name="connsiteY0" fmla="*/ 21745 h 47130"/>
                  <a:gd name="connsiteX1" fmla="*/ 21347 w 45273"/>
                  <a:gd name="connsiteY1" fmla="*/ 14299 h 47130"/>
                  <a:gd name="connsiteX2" fmla="*/ 27976 w 45273"/>
                  <a:gd name="connsiteY2" fmla="*/ 10065 h 47130"/>
                  <a:gd name="connsiteX3" fmla="*/ 30910 w 45273"/>
                  <a:gd name="connsiteY3" fmla="*/ 13426 h 47130"/>
                  <a:gd name="connsiteX4" fmla="*/ 17707 w 45273"/>
                  <a:gd name="connsiteY4" fmla="*/ 21745 h 47130"/>
                  <a:gd name="connsiteX5" fmla="*/ 23055 w 45273"/>
                  <a:gd name="connsiteY5" fmla="*/ 37585 h 47130"/>
                  <a:gd name="connsiteX6" fmla="*/ 15794 w 45273"/>
                  <a:gd name="connsiteY6" fmla="*/ 30752 h 47130"/>
                  <a:gd name="connsiteX7" fmla="*/ 34234 w 45273"/>
                  <a:gd name="connsiteY7" fmla="*/ 25366 h 47130"/>
                  <a:gd name="connsiteX8" fmla="*/ 45228 w 45273"/>
                  <a:gd name="connsiteY8" fmla="*/ 10102 h 47130"/>
                  <a:gd name="connsiteX9" fmla="*/ 42219 w 45273"/>
                  <a:gd name="connsiteY9" fmla="*/ 2563 h 47130"/>
                  <a:gd name="connsiteX10" fmla="*/ 34327 w 45273"/>
                  <a:gd name="connsiteY10" fmla="*/ 0 h 47130"/>
                  <a:gd name="connsiteX11" fmla="*/ 11598 w 45273"/>
                  <a:gd name="connsiteY11" fmla="*/ 9619 h 47130"/>
                  <a:gd name="connsiteX12" fmla="*/ 84 w 45273"/>
                  <a:gd name="connsiteY12" fmla="*/ 32033 h 47130"/>
                  <a:gd name="connsiteX13" fmla="*/ 4782 w 45273"/>
                  <a:gd name="connsiteY13" fmla="*/ 43472 h 47130"/>
                  <a:gd name="connsiteX14" fmla="*/ 17057 w 45273"/>
                  <a:gd name="connsiteY14" fmla="*/ 47130 h 47130"/>
                  <a:gd name="connsiteX15" fmla="*/ 40474 w 45273"/>
                  <a:gd name="connsiteY15" fmla="*/ 42172 h 47130"/>
                  <a:gd name="connsiteX16" fmla="*/ 43724 w 45273"/>
                  <a:gd name="connsiteY16" fmla="*/ 30993 h 47130"/>
                  <a:gd name="connsiteX17" fmla="*/ 23055 w 45273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73" h="47130">
                    <a:moveTo>
                      <a:pt x="17707" y="21745"/>
                    </a:moveTo>
                    <a:cubicBezTo>
                      <a:pt x="18376" y="19071"/>
                      <a:pt x="19601" y="16620"/>
                      <a:pt x="21347" y="14299"/>
                    </a:cubicBezTo>
                    <a:cubicBezTo>
                      <a:pt x="23464" y="11495"/>
                      <a:pt x="25655" y="10065"/>
                      <a:pt x="27976" y="10065"/>
                    </a:cubicBezTo>
                    <a:cubicBezTo>
                      <a:pt x="30130" y="10065"/>
                      <a:pt x="31152" y="11161"/>
                      <a:pt x="30910" y="13426"/>
                    </a:cubicBezTo>
                    <a:cubicBezTo>
                      <a:pt x="30353" y="18997"/>
                      <a:pt x="25934" y="21745"/>
                      <a:pt x="17707" y="21745"/>
                    </a:cubicBezTo>
                    <a:moveTo>
                      <a:pt x="23055" y="37585"/>
                    </a:moveTo>
                    <a:cubicBezTo>
                      <a:pt x="17856" y="37585"/>
                      <a:pt x="15404" y="35301"/>
                      <a:pt x="15794" y="30752"/>
                    </a:cubicBezTo>
                    <a:cubicBezTo>
                      <a:pt x="22145" y="30752"/>
                      <a:pt x="28292" y="28950"/>
                      <a:pt x="34234" y="25366"/>
                    </a:cubicBezTo>
                    <a:cubicBezTo>
                      <a:pt x="40957" y="21244"/>
                      <a:pt x="44633" y="16174"/>
                      <a:pt x="45228" y="10102"/>
                    </a:cubicBezTo>
                    <a:cubicBezTo>
                      <a:pt x="45506" y="6927"/>
                      <a:pt x="44503" y="4457"/>
                      <a:pt x="42219" y="2563"/>
                    </a:cubicBezTo>
                    <a:cubicBezTo>
                      <a:pt x="40102" y="836"/>
                      <a:pt x="37466" y="0"/>
                      <a:pt x="34327" y="0"/>
                    </a:cubicBezTo>
                    <a:cubicBezTo>
                      <a:pt x="26026" y="0"/>
                      <a:pt x="18431" y="3194"/>
                      <a:pt x="11598" y="9619"/>
                    </a:cubicBezTo>
                    <a:cubicBezTo>
                      <a:pt x="4745" y="16026"/>
                      <a:pt x="901" y="23509"/>
                      <a:pt x="84" y="32033"/>
                    </a:cubicBezTo>
                    <a:cubicBezTo>
                      <a:pt x="-399" y="36936"/>
                      <a:pt x="1198" y="40724"/>
                      <a:pt x="4782" y="43472"/>
                    </a:cubicBezTo>
                    <a:cubicBezTo>
                      <a:pt x="7939" y="45886"/>
                      <a:pt x="12006" y="47130"/>
                      <a:pt x="17057" y="47130"/>
                    </a:cubicBezTo>
                    <a:cubicBezTo>
                      <a:pt x="23334" y="47130"/>
                      <a:pt x="31115" y="45459"/>
                      <a:pt x="40474" y="42172"/>
                    </a:cubicBezTo>
                    <a:lnTo>
                      <a:pt x="43724" y="30993"/>
                    </a:lnTo>
                    <a:cubicBezTo>
                      <a:pt x="35553" y="35376"/>
                      <a:pt x="28663" y="37585"/>
                      <a:pt x="23055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49D0FFE3-5508-4D6B-A731-40F3F5BFE161}"/>
                  </a:ext>
                </a:extLst>
              </p:cNvPr>
              <p:cNvSpPr/>
              <p:nvPr/>
            </p:nvSpPr>
            <p:spPr>
              <a:xfrm>
                <a:off x="7603607" y="486873"/>
                <a:ext cx="33461" cy="55523"/>
              </a:xfrm>
              <a:custGeom>
                <a:avLst/>
                <a:gdLst>
                  <a:gd name="connsiteX0" fmla="*/ 33461 w 33461"/>
                  <a:gd name="connsiteY0" fmla="*/ 8561 h 55523"/>
                  <a:gd name="connsiteX1" fmla="*/ 30806 w 33461"/>
                  <a:gd name="connsiteY1" fmla="*/ 17493 h 55523"/>
                  <a:gd name="connsiteX2" fmla="*/ 23266 w 33461"/>
                  <a:gd name="connsiteY2" fmla="*/ 17493 h 55523"/>
                  <a:gd name="connsiteX3" fmla="*/ 19590 w 33461"/>
                  <a:gd name="connsiteY3" fmla="*/ 29638 h 55523"/>
                  <a:gd name="connsiteX4" fmla="*/ 17027 w 33461"/>
                  <a:gd name="connsiteY4" fmla="*/ 41114 h 55523"/>
                  <a:gd name="connsiteX5" fmla="*/ 20202 w 33461"/>
                  <a:gd name="connsiteY5" fmla="*/ 45533 h 55523"/>
                  <a:gd name="connsiteX6" fmla="*/ 25161 w 33461"/>
                  <a:gd name="connsiteY6" fmla="*/ 43658 h 55523"/>
                  <a:gd name="connsiteX7" fmla="*/ 22338 w 33461"/>
                  <a:gd name="connsiteY7" fmla="*/ 53500 h 55523"/>
                  <a:gd name="connsiteX8" fmla="*/ 10602 w 33461"/>
                  <a:gd name="connsiteY8" fmla="*/ 55524 h 55523"/>
                  <a:gd name="connsiteX9" fmla="*/ 2821 w 33461"/>
                  <a:gd name="connsiteY9" fmla="*/ 53296 h 55523"/>
                  <a:gd name="connsiteX10" fmla="*/ 54 w 33461"/>
                  <a:gd name="connsiteY10" fmla="*/ 45942 h 55523"/>
                  <a:gd name="connsiteX11" fmla="*/ 3267 w 33461"/>
                  <a:gd name="connsiteY11" fmla="*/ 31977 h 55523"/>
                  <a:gd name="connsiteX12" fmla="*/ 12292 w 33461"/>
                  <a:gd name="connsiteY12" fmla="*/ 2321 h 55523"/>
                  <a:gd name="connsiteX13" fmla="*/ 28540 w 33461"/>
                  <a:gd name="connsiteY13" fmla="*/ 0 h 55523"/>
                  <a:gd name="connsiteX14" fmla="*/ 25922 w 33461"/>
                  <a:gd name="connsiteY14" fmla="*/ 8579 h 55523"/>
                  <a:gd name="connsiteX15" fmla="*/ 33461 w 33461"/>
                  <a:gd name="connsiteY15" fmla="*/ 8579 h 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461" h="55523">
                    <a:moveTo>
                      <a:pt x="33461" y="8561"/>
                    </a:moveTo>
                    <a:lnTo>
                      <a:pt x="30806" y="17493"/>
                    </a:lnTo>
                    <a:lnTo>
                      <a:pt x="23266" y="17493"/>
                    </a:lnTo>
                    <a:cubicBezTo>
                      <a:pt x="22059" y="21244"/>
                      <a:pt x="20815" y="25905"/>
                      <a:pt x="19590" y="29638"/>
                    </a:cubicBezTo>
                    <a:cubicBezTo>
                      <a:pt x="18178" y="34224"/>
                      <a:pt x="17324" y="38031"/>
                      <a:pt x="17027" y="41114"/>
                    </a:cubicBezTo>
                    <a:cubicBezTo>
                      <a:pt x="16748" y="44029"/>
                      <a:pt x="17807" y="45533"/>
                      <a:pt x="20202" y="45533"/>
                    </a:cubicBezTo>
                    <a:cubicBezTo>
                      <a:pt x="21595" y="45533"/>
                      <a:pt x="23229" y="44921"/>
                      <a:pt x="25161" y="43658"/>
                    </a:cubicBezTo>
                    <a:lnTo>
                      <a:pt x="22338" y="53500"/>
                    </a:lnTo>
                    <a:cubicBezTo>
                      <a:pt x="17380" y="54837"/>
                      <a:pt x="13462" y="55524"/>
                      <a:pt x="10602" y="55524"/>
                    </a:cubicBezTo>
                    <a:cubicBezTo>
                      <a:pt x="7352" y="55524"/>
                      <a:pt x="4771" y="54781"/>
                      <a:pt x="2821" y="53296"/>
                    </a:cubicBezTo>
                    <a:cubicBezTo>
                      <a:pt x="685" y="51643"/>
                      <a:pt x="-243" y="49155"/>
                      <a:pt x="54" y="45942"/>
                    </a:cubicBezTo>
                    <a:cubicBezTo>
                      <a:pt x="425" y="42302"/>
                      <a:pt x="1484" y="37641"/>
                      <a:pt x="3267" y="31977"/>
                    </a:cubicBezTo>
                    <a:cubicBezTo>
                      <a:pt x="4715" y="27428"/>
                      <a:pt x="12292" y="2321"/>
                      <a:pt x="12292" y="2321"/>
                    </a:cubicBezTo>
                    <a:lnTo>
                      <a:pt x="28540" y="0"/>
                    </a:lnTo>
                    <a:lnTo>
                      <a:pt x="25922" y="8579"/>
                    </a:lnTo>
                    <a:lnTo>
                      <a:pt x="33461" y="8579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BE5805B3-2F9B-4654-BC7C-24E8A9041D22}"/>
                  </a:ext>
                </a:extLst>
              </p:cNvPr>
              <p:cNvSpPr/>
              <p:nvPr/>
            </p:nvSpPr>
            <p:spPr>
              <a:xfrm>
                <a:off x="7636685" y="486873"/>
                <a:ext cx="33585" cy="55523"/>
              </a:xfrm>
              <a:custGeom>
                <a:avLst/>
                <a:gdLst>
                  <a:gd name="connsiteX0" fmla="*/ 33586 w 33585"/>
                  <a:gd name="connsiteY0" fmla="*/ 8561 h 55523"/>
                  <a:gd name="connsiteX1" fmla="*/ 30931 w 33585"/>
                  <a:gd name="connsiteY1" fmla="*/ 17493 h 55523"/>
                  <a:gd name="connsiteX2" fmla="*/ 23428 w 33585"/>
                  <a:gd name="connsiteY2" fmla="*/ 17493 h 55523"/>
                  <a:gd name="connsiteX3" fmla="*/ 19621 w 33585"/>
                  <a:gd name="connsiteY3" fmla="*/ 29638 h 55523"/>
                  <a:gd name="connsiteX4" fmla="*/ 17022 w 33585"/>
                  <a:gd name="connsiteY4" fmla="*/ 41114 h 55523"/>
                  <a:gd name="connsiteX5" fmla="*/ 20160 w 33585"/>
                  <a:gd name="connsiteY5" fmla="*/ 45533 h 55523"/>
                  <a:gd name="connsiteX6" fmla="*/ 25155 w 33585"/>
                  <a:gd name="connsiteY6" fmla="*/ 43658 h 55523"/>
                  <a:gd name="connsiteX7" fmla="*/ 22351 w 33585"/>
                  <a:gd name="connsiteY7" fmla="*/ 53500 h 55523"/>
                  <a:gd name="connsiteX8" fmla="*/ 10596 w 33585"/>
                  <a:gd name="connsiteY8" fmla="*/ 55524 h 55523"/>
                  <a:gd name="connsiteX9" fmla="*/ 2816 w 33585"/>
                  <a:gd name="connsiteY9" fmla="*/ 53296 h 55523"/>
                  <a:gd name="connsiteX10" fmla="*/ 67 w 33585"/>
                  <a:gd name="connsiteY10" fmla="*/ 45942 h 55523"/>
                  <a:gd name="connsiteX11" fmla="*/ 3280 w 33585"/>
                  <a:gd name="connsiteY11" fmla="*/ 31977 h 55523"/>
                  <a:gd name="connsiteX12" fmla="*/ 12305 w 33585"/>
                  <a:gd name="connsiteY12" fmla="*/ 2321 h 55523"/>
                  <a:gd name="connsiteX13" fmla="*/ 28554 w 33585"/>
                  <a:gd name="connsiteY13" fmla="*/ 0 h 55523"/>
                  <a:gd name="connsiteX14" fmla="*/ 26047 w 33585"/>
                  <a:gd name="connsiteY14" fmla="*/ 8579 h 55523"/>
                  <a:gd name="connsiteX15" fmla="*/ 33586 w 33585"/>
                  <a:gd name="connsiteY15" fmla="*/ 8579 h 5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585" h="55523">
                    <a:moveTo>
                      <a:pt x="33586" y="8561"/>
                    </a:moveTo>
                    <a:lnTo>
                      <a:pt x="30931" y="17493"/>
                    </a:lnTo>
                    <a:lnTo>
                      <a:pt x="23428" y="17493"/>
                    </a:lnTo>
                    <a:cubicBezTo>
                      <a:pt x="22184" y="21244"/>
                      <a:pt x="20828" y="25905"/>
                      <a:pt x="19621" y="29638"/>
                    </a:cubicBezTo>
                    <a:cubicBezTo>
                      <a:pt x="18192" y="34224"/>
                      <a:pt x="17319" y="38031"/>
                      <a:pt x="17022" y="41114"/>
                    </a:cubicBezTo>
                    <a:cubicBezTo>
                      <a:pt x="16762" y="44029"/>
                      <a:pt x="17802" y="45533"/>
                      <a:pt x="20160" y="45533"/>
                    </a:cubicBezTo>
                    <a:cubicBezTo>
                      <a:pt x="21571" y="45533"/>
                      <a:pt x="23224" y="44921"/>
                      <a:pt x="25155" y="43658"/>
                    </a:cubicBezTo>
                    <a:lnTo>
                      <a:pt x="22351" y="53500"/>
                    </a:lnTo>
                    <a:cubicBezTo>
                      <a:pt x="17337" y="54837"/>
                      <a:pt x="13456" y="55524"/>
                      <a:pt x="10596" y="55524"/>
                    </a:cubicBezTo>
                    <a:cubicBezTo>
                      <a:pt x="7291" y="55524"/>
                      <a:pt x="4728" y="54781"/>
                      <a:pt x="2816" y="53296"/>
                    </a:cubicBezTo>
                    <a:cubicBezTo>
                      <a:pt x="643" y="51643"/>
                      <a:pt x="-267" y="49155"/>
                      <a:pt x="67" y="45942"/>
                    </a:cubicBezTo>
                    <a:cubicBezTo>
                      <a:pt x="402" y="42302"/>
                      <a:pt x="1497" y="37641"/>
                      <a:pt x="3280" y="31977"/>
                    </a:cubicBezTo>
                    <a:cubicBezTo>
                      <a:pt x="4691" y="27428"/>
                      <a:pt x="12305" y="2321"/>
                      <a:pt x="12305" y="2321"/>
                    </a:cubicBezTo>
                    <a:lnTo>
                      <a:pt x="28554" y="0"/>
                    </a:lnTo>
                    <a:lnTo>
                      <a:pt x="26047" y="8579"/>
                    </a:lnTo>
                    <a:lnTo>
                      <a:pt x="33586" y="8579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A1E2EBAE-1539-406E-BBD2-378E99E813DA}"/>
                  </a:ext>
                </a:extLst>
              </p:cNvPr>
              <p:cNvSpPr/>
              <p:nvPr/>
            </p:nvSpPr>
            <p:spPr>
              <a:xfrm>
                <a:off x="7668966" y="495266"/>
                <a:ext cx="45273" cy="47130"/>
              </a:xfrm>
              <a:custGeom>
                <a:avLst/>
                <a:gdLst>
                  <a:gd name="connsiteX0" fmla="*/ 17666 w 45273"/>
                  <a:gd name="connsiteY0" fmla="*/ 21745 h 47130"/>
                  <a:gd name="connsiteX1" fmla="*/ 21342 w 45273"/>
                  <a:gd name="connsiteY1" fmla="*/ 14299 h 47130"/>
                  <a:gd name="connsiteX2" fmla="*/ 27972 w 45273"/>
                  <a:gd name="connsiteY2" fmla="*/ 10065 h 47130"/>
                  <a:gd name="connsiteX3" fmla="*/ 30887 w 45273"/>
                  <a:gd name="connsiteY3" fmla="*/ 13426 h 47130"/>
                  <a:gd name="connsiteX4" fmla="*/ 17666 w 45273"/>
                  <a:gd name="connsiteY4" fmla="*/ 21745 h 47130"/>
                  <a:gd name="connsiteX5" fmla="*/ 23051 w 45273"/>
                  <a:gd name="connsiteY5" fmla="*/ 37585 h 47130"/>
                  <a:gd name="connsiteX6" fmla="*/ 15790 w 45273"/>
                  <a:gd name="connsiteY6" fmla="*/ 30752 h 47130"/>
                  <a:gd name="connsiteX7" fmla="*/ 34211 w 45273"/>
                  <a:gd name="connsiteY7" fmla="*/ 25366 h 47130"/>
                  <a:gd name="connsiteX8" fmla="*/ 45223 w 45273"/>
                  <a:gd name="connsiteY8" fmla="*/ 10102 h 47130"/>
                  <a:gd name="connsiteX9" fmla="*/ 42234 w 45273"/>
                  <a:gd name="connsiteY9" fmla="*/ 2563 h 47130"/>
                  <a:gd name="connsiteX10" fmla="*/ 34286 w 45273"/>
                  <a:gd name="connsiteY10" fmla="*/ 0 h 47130"/>
                  <a:gd name="connsiteX11" fmla="*/ 11593 w 45273"/>
                  <a:gd name="connsiteY11" fmla="*/ 9619 h 47130"/>
                  <a:gd name="connsiteX12" fmla="*/ 80 w 45273"/>
                  <a:gd name="connsiteY12" fmla="*/ 32033 h 47130"/>
                  <a:gd name="connsiteX13" fmla="*/ 4797 w 45273"/>
                  <a:gd name="connsiteY13" fmla="*/ 43472 h 47130"/>
                  <a:gd name="connsiteX14" fmla="*/ 17071 w 45273"/>
                  <a:gd name="connsiteY14" fmla="*/ 47130 h 47130"/>
                  <a:gd name="connsiteX15" fmla="*/ 40469 w 45273"/>
                  <a:gd name="connsiteY15" fmla="*/ 42172 h 47130"/>
                  <a:gd name="connsiteX16" fmla="*/ 43719 w 45273"/>
                  <a:gd name="connsiteY16" fmla="*/ 30993 h 47130"/>
                  <a:gd name="connsiteX17" fmla="*/ 23051 w 45273"/>
                  <a:gd name="connsiteY17" fmla="*/ 37585 h 4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73" h="47130">
                    <a:moveTo>
                      <a:pt x="17666" y="21745"/>
                    </a:moveTo>
                    <a:cubicBezTo>
                      <a:pt x="18371" y="19071"/>
                      <a:pt x="19597" y="16620"/>
                      <a:pt x="21342" y="14299"/>
                    </a:cubicBezTo>
                    <a:cubicBezTo>
                      <a:pt x="23422" y="11495"/>
                      <a:pt x="25669" y="10065"/>
                      <a:pt x="27972" y="10065"/>
                    </a:cubicBezTo>
                    <a:cubicBezTo>
                      <a:pt x="30144" y="10065"/>
                      <a:pt x="31110" y="11161"/>
                      <a:pt x="30887" y="13426"/>
                    </a:cubicBezTo>
                    <a:cubicBezTo>
                      <a:pt x="30367" y="18997"/>
                      <a:pt x="25948" y="21745"/>
                      <a:pt x="17666" y="21745"/>
                    </a:cubicBezTo>
                    <a:moveTo>
                      <a:pt x="23051" y="37585"/>
                    </a:moveTo>
                    <a:cubicBezTo>
                      <a:pt x="17814" y="37585"/>
                      <a:pt x="15419" y="35301"/>
                      <a:pt x="15790" y="30752"/>
                    </a:cubicBezTo>
                    <a:cubicBezTo>
                      <a:pt x="22104" y="30752"/>
                      <a:pt x="28269" y="28950"/>
                      <a:pt x="34211" y="25366"/>
                    </a:cubicBezTo>
                    <a:cubicBezTo>
                      <a:pt x="40971" y="21244"/>
                      <a:pt x="44629" y="16174"/>
                      <a:pt x="45223" y="10102"/>
                    </a:cubicBezTo>
                    <a:cubicBezTo>
                      <a:pt x="45520" y="6927"/>
                      <a:pt x="44499" y="4457"/>
                      <a:pt x="42234" y="2563"/>
                    </a:cubicBezTo>
                    <a:cubicBezTo>
                      <a:pt x="40117" y="836"/>
                      <a:pt x="37461" y="0"/>
                      <a:pt x="34286" y="0"/>
                    </a:cubicBezTo>
                    <a:cubicBezTo>
                      <a:pt x="26003" y="0"/>
                      <a:pt x="18427" y="3194"/>
                      <a:pt x="11593" y="9619"/>
                    </a:cubicBezTo>
                    <a:cubicBezTo>
                      <a:pt x="4741" y="16026"/>
                      <a:pt x="878" y="23509"/>
                      <a:pt x="80" y="32033"/>
                    </a:cubicBezTo>
                    <a:cubicBezTo>
                      <a:pt x="-384" y="36936"/>
                      <a:pt x="1175" y="40724"/>
                      <a:pt x="4797" y="43472"/>
                    </a:cubicBezTo>
                    <a:cubicBezTo>
                      <a:pt x="7953" y="45886"/>
                      <a:pt x="12020" y="47130"/>
                      <a:pt x="17071" y="47130"/>
                    </a:cubicBezTo>
                    <a:cubicBezTo>
                      <a:pt x="23292" y="47130"/>
                      <a:pt x="31129" y="45459"/>
                      <a:pt x="40469" y="42172"/>
                    </a:cubicBezTo>
                    <a:lnTo>
                      <a:pt x="43719" y="30993"/>
                    </a:lnTo>
                    <a:cubicBezTo>
                      <a:pt x="35548" y="35376"/>
                      <a:pt x="28659" y="37585"/>
                      <a:pt x="23051" y="37585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9DA8930D-222F-4B98-AF01-0804173DBC4D}"/>
                  </a:ext>
                </a:extLst>
              </p:cNvPr>
              <p:cNvSpPr/>
              <p:nvPr/>
            </p:nvSpPr>
            <p:spPr>
              <a:xfrm>
                <a:off x="6732779" y="465257"/>
                <a:ext cx="84632" cy="80184"/>
              </a:xfrm>
              <a:custGeom>
                <a:avLst/>
                <a:gdLst>
                  <a:gd name="connsiteX0" fmla="*/ 176 w 84632"/>
                  <a:gd name="connsiteY0" fmla="*/ 51420 h 80184"/>
                  <a:gd name="connsiteX1" fmla="*/ 30315 w 84632"/>
                  <a:gd name="connsiteY1" fmla="*/ 80185 h 80184"/>
                  <a:gd name="connsiteX2" fmla="*/ 63166 w 84632"/>
                  <a:gd name="connsiteY2" fmla="*/ 76118 h 80184"/>
                  <a:gd name="connsiteX3" fmla="*/ 66638 w 84632"/>
                  <a:gd name="connsiteY3" fmla="*/ 64716 h 80184"/>
                  <a:gd name="connsiteX4" fmla="*/ 64818 w 84632"/>
                  <a:gd name="connsiteY4" fmla="*/ 65199 h 80184"/>
                  <a:gd name="connsiteX5" fmla="*/ 40362 w 84632"/>
                  <a:gd name="connsiteY5" fmla="*/ 69916 h 80184"/>
                  <a:gd name="connsiteX6" fmla="*/ 21476 w 84632"/>
                  <a:gd name="connsiteY6" fmla="*/ 48913 h 80184"/>
                  <a:gd name="connsiteX7" fmla="*/ 57873 w 84632"/>
                  <a:gd name="connsiteY7" fmla="*/ 10269 h 80184"/>
                  <a:gd name="connsiteX8" fmla="*/ 80974 w 84632"/>
                  <a:gd name="connsiteY8" fmla="*/ 15264 h 80184"/>
                  <a:gd name="connsiteX9" fmla="*/ 84632 w 84632"/>
                  <a:gd name="connsiteY9" fmla="*/ 3008 h 80184"/>
                  <a:gd name="connsiteX10" fmla="*/ 60640 w 84632"/>
                  <a:gd name="connsiteY10" fmla="*/ 0 h 80184"/>
                  <a:gd name="connsiteX11" fmla="*/ 176 w 84632"/>
                  <a:gd name="connsiteY11" fmla="*/ 51420 h 80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32" h="80184">
                    <a:moveTo>
                      <a:pt x="176" y="51420"/>
                    </a:moveTo>
                    <a:cubicBezTo>
                      <a:pt x="-1569" y="69451"/>
                      <a:pt x="9721" y="80185"/>
                      <a:pt x="30315" y="80185"/>
                    </a:cubicBezTo>
                    <a:cubicBezTo>
                      <a:pt x="41829" y="80185"/>
                      <a:pt x="52878" y="78254"/>
                      <a:pt x="63166" y="76118"/>
                    </a:cubicBezTo>
                    <a:cubicBezTo>
                      <a:pt x="63556" y="74781"/>
                      <a:pt x="65710" y="67724"/>
                      <a:pt x="66638" y="64716"/>
                    </a:cubicBezTo>
                    <a:cubicBezTo>
                      <a:pt x="65747" y="64939"/>
                      <a:pt x="64818" y="65199"/>
                      <a:pt x="64818" y="65199"/>
                    </a:cubicBezTo>
                    <a:cubicBezTo>
                      <a:pt x="56870" y="67409"/>
                      <a:pt x="47920" y="69916"/>
                      <a:pt x="40362" y="69916"/>
                    </a:cubicBezTo>
                    <a:cubicBezTo>
                      <a:pt x="27864" y="69916"/>
                      <a:pt x="20269" y="61485"/>
                      <a:pt x="21476" y="48913"/>
                    </a:cubicBezTo>
                    <a:cubicBezTo>
                      <a:pt x="23259" y="30213"/>
                      <a:pt x="38319" y="10269"/>
                      <a:pt x="57873" y="10269"/>
                    </a:cubicBezTo>
                    <a:cubicBezTo>
                      <a:pt x="65190" y="10269"/>
                      <a:pt x="72952" y="11978"/>
                      <a:pt x="80974" y="15264"/>
                    </a:cubicBezTo>
                    <a:cubicBezTo>
                      <a:pt x="81587" y="13203"/>
                      <a:pt x="83945" y="5311"/>
                      <a:pt x="84632" y="3008"/>
                    </a:cubicBezTo>
                    <a:cubicBezTo>
                      <a:pt x="76629" y="1058"/>
                      <a:pt x="68569" y="0"/>
                      <a:pt x="60640" y="0"/>
                    </a:cubicBezTo>
                    <a:cubicBezTo>
                      <a:pt x="24410" y="19"/>
                      <a:pt x="2238" y="29879"/>
                      <a:pt x="176" y="51420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3E7CF7A8-1B1F-4E85-86CA-3BC6361B4AA4}"/>
                  </a:ext>
                </a:extLst>
              </p:cNvPr>
              <p:cNvSpPr/>
              <p:nvPr/>
            </p:nvSpPr>
            <p:spPr>
              <a:xfrm>
                <a:off x="7481025" y="465536"/>
                <a:ext cx="73378" cy="76507"/>
              </a:xfrm>
              <a:custGeom>
                <a:avLst/>
                <a:gdLst>
                  <a:gd name="connsiteX0" fmla="*/ 28895 w 73378"/>
                  <a:gd name="connsiteY0" fmla="*/ 43175 h 76507"/>
                  <a:gd name="connsiteX1" fmla="*/ 46369 w 73378"/>
                  <a:gd name="connsiteY1" fmla="*/ 55208 h 76507"/>
                  <a:gd name="connsiteX2" fmla="*/ 29173 w 73378"/>
                  <a:gd name="connsiteY2" fmla="*/ 67093 h 76507"/>
                  <a:gd name="connsiteX3" fmla="*/ 21912 w 73378"/>
                  <a:gd name="connsiteY3" fmla="*/ 66220 h 76507"/>
                  <a:gd name="connsiteX4" fmla="*/ 28895 w 73378"/>
                  <a:gd name="connsiteY4" fmla="*/ 43175 h 76507"/>
                  <a:gd name="connsiteX5" fmla="*/ 38830 w 73378"/>
                  <a:gd name="connsiteY5" fmla="*/ 10863 h 76507"/>
                  <a:gd name="connsiteX6" fmla="*/ 44234 w 73378"/>
                  <a:gd name="connsiteY6" fmla="*/ 10009 h 76507"/>
                  <a:gd name="connsiteX7" fmla="*/ 54540 w 73378"/>
                  <a:gd name="connsiteY7" fmla="*/ 16453 h 76507"/>
                  <a:gd name="connsiteX8" fmla="*/ 38904 w 73378"/>
                  <a:gd name="connsiteY8" fmla="*/ 31179 h 76507"/>
                  <a:gd name="connsiteX9" fmla="*/ 32757 w 73378"/>
                  <a:gd name="connsiteY9" fmla="*/ 31179 h 76507"/>
                  <a:gd name="connsiteX10" fmla="*/ 38830 w 73378"/>
                  <a:gd name="connsiteY10" fmla="*/ 10863 h 76507"/>
                  <a:gd name="connsiteX11" fmla="*/ 0 w 73378"/>
                  <a:gd name="connsiteY11" fmla="*/ 76508 h 76507"/>
                  <a:gd name="connsiteX12" fmla="*/ 37474 w 73378"/>
                  <a:gd name="connsiteY12" fmla="*/ 76508 h 76507"/>
                  <a:gd name="connsiteX13" fmla="*/ 65403 w 73378"/>
                  <a:gd name="connsiteY13" fmla="*/ 54800 h 76507"/>
                  <a:gd name="connsiteX14" fmla="*/ 49359 w 73378"/>
                  <a:gd name="connsiteY14" fmla="*/ 37121 h 76507"/>
                  <a:gd name="connsiteX15" fmla="*/ 49377 w 73378"/>
                  <a:gd name="connsiteY15" fmla="*/ 36898 h 76507"/>
                  <a:gd name="connsiteX16" fmla="*/ 73295 w 73378"/>
                  <a:gd name="connsiteY16" fmla="*/ 14707 h 76507"/>
                  <a:gd name="connsiteX17" fmla="*/ 46759 w 73378"/>
                  <a:gd name="connsiteY17" fmla="*/ 0 h 76507"/>
                  <a:gd name="connsiteX18" fmla="*/ 22525 w 73378"/>
                  <a:gd name="connsiteY18" fmla="*/ 0 h 76507"/>
                  <a:gd name="connsiteX19" fmla="*/ 0 w 73378"/>
                  <a:gd name="connsiteY19" fmla="*/ 76508 h 7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378" h="76507">
                    <a:moveTo>
                      <a:pt x="28895" y="43175"/>
                    </a:moveTo>
                    <a:cubicBezTo>
                      <a:pt x="37270" y="43175"/>
                      <a:pt x="47316" y="45181"/>
                      <a:pt x="46369" y="55208"/>
                    </a:cubicBezTo>
                    <a:cubicBezTo>
                      <a:pt x="45533" y="64382"/>
                      <a:pt x="37270" y="67093"/>
                      <a:pt x="29173" y="67093"/>
                    </a:cubicBezTo>
                    <a:cubicBezTo>
                      <a:pt x="26611" y="67093"/>
                      <a:pt x="24271" y="67019"/>
                      <a:pt x="21912" y="66220"/>
                    </a:cubicBezTo>
                    <a:lnTo>
                      <a:pt x="28895" y="43175"/>
                    </a:lnTo>
                    <a:close/>
                    <a:moveTo>
                      <a:pt x="38830" y="10863"/>
                    </a:moveTo>
                    <a:cubicBezTo>
                      <a:pt x="40371" y="10381"/>
                      <a:pt x="42507" y="10009"/>
                      <a:pt x="44234" y="10009"/>
                    </a:cubicBezTo>
                    <a:cubicBezTo>
                      <a:pt x="48950" y="10009"/>
                      <a:pt x="55097" y="10603"/>
                      <a:pt x="54540" y="16453"/>
                    </a:cubicBezTo>
                    <a:cubicBezTo>
                      <a:pt x="53500" y="27279"/>
                      <a:pt x="43008" y="31179"/>
                      <a:pt x="38904" y="31179"/>
                    </a:cubicBezTo>
                    <a:lnTo>
                      <a:pt x="32757" y="31179"/>
                    </a:lnTo>
                    <a:lnTo>
                      <a:pt x="38830" y="10863"/>
                    </a:lnTo>
                    <a:close/>
                    <a:moveTo>
                      <a:pt x="0" y="76508"/>
                    </a:moveTo>
                    <a:lnTo>
                      <a:pt x="37474" y="76508"/>
                    </a:lnTo>
                    <a:cubicBezTo>
                      <a:pt x="46109" y="76508"/>
                      <a:pt x="63825" y="71216"/>
                      <a:pt x="65403" y="54800"/>
                    </a:cubicBezTo>
                    <a:cubicBezTo>
                      <a:pt x="66350" y="44846"/>
                      <a:pt x="57975" y="39442"/>
                      <a:pt x="49359" y="37121"/>
                    </a:cubicBezTo>
                    <a:lnTo>
                      <a:pt x="49377" y="36898"/>
                    </a:lnTo>
                    <a:cubicBezTo>
                      <a:pt x="60129" y="34280"/>
                      <a:pt x="72218" y="26165"/>
                      <a:pt x="73295" y="14707"/>
                    </a:cubicBezTo>
                    <a:cubicBezTo>
                      <a:pt x="74707" y="-111"/>
                      <a:pt x="57752" y="0"/>
                      <a:pt x="46759" y="0"/>
                    </a:cubicBezTo>
                    <a:lnTo>
                      <a:pt x="22525" y="0"/>
                    </a:lnTo>
                    <a:lnTo>
                      <a:pt x="0" y="76508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22D60CC5-3D64-4757-A5E8-38F553597F1C}"/>
                  </a:ext>
                </a:extLst>
              </p:cNvPr>
              <p:cNvSpPr/>
              <p:nvPr/>
            </p:nvSpPr>
            <p:spPr>
              <a:xfrm>
                <a:off x="7716046" y="495284"/>
                <a:ext cx="49191" cy="46054"/>
              </a:xfrm>
              <a:custGeom>
                <a:avLst/>
                <a:gdLst>
                  <a:gd name="connsiteX0" fmla="*/ 49192 w 49191"/>
                  <a:gd name="connsiteY0" fmla="*/ 966 h 46054"/>
                  <a:gd name="connsiteX1" fmla="*/ 43899 w 49191"/>
                  <a:gd name="connsiteY1" fmla="*/ 14857 h 46054"/>
                  <a:gd name="connsiteX2" fmla="*/ 39108 w 49191"/>
                  <a:gd name="connsiteY2" fmla="*/ 13798 h 46054"/>
                  <a:gd name="connsiteX3" fmla="*/ 27799 w 49191"/>
                  <a:gd name="connsiteY3" fmla="*/ 20966 h 46054"/>
                  <a:gd name="connsiteX4" fmla="*/ 19666 w 49191"/>
                  <a:gd name="connsiteY4" fmla="*/ 32015 h 46054"/>
                  <a:gd name="connsiteX5" fmla="*/ 15599 w 49191"/>
                  <a:gd name="connsiteY5" fmla="*/ 46054 h 46054"/>
                  <a:gd name="connsiteX6" fmla="*/ 0 w 49191"/>
                  <a:gd name="connsiteY6" fmla="*/ 46054 h 46054"/>
                  <a:gd name="connsiteX7" fmla="*/ 13315 w 49191"/>
                  <a:gd name="connsiteY7" fmla="*/ 168 h 46054"/>
                  <a:gd name="connsiteX8" fmla="*/ 28746 w 49191"/>
                  <a:gd name="connsiteY8" fmla="*/ 168 h 46054"/>
                  <a:gd name="connsiteX9" fmla="*/ 22024 w 49191"/>
                  <a:gd name="connsiteY9" fmla="*/ 20075 h 46054"/>
                  <a:gd name="connsiteX10" fmla="*/ 23008 w 49191"/>
                  <a:gd name="connsiteY10" fmla="*/ 20075 h 46054"/>
                  <a:gd name="connsiteX11" fmla="*/ 32256 w 49191"/>
                  <a:gd name="connsiteY11" fmla="*/ 7132 h 46054"/>
                  <a:gd name="connsiteX12" fmla="*/ 45366 w 49191"/>
                  <a:gd name="connsiteY12" fmla="*/ 1 h 46054"/>
                  <a:gd name="connsiteX13" fmla="*/ 49192 w 49191"/>
                  <a:gd name="connsiteY13" fmla="*/ 966 h 46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9191" h="46054">
                    <a:moveTo>
                      <a:pt x="49192" y="966"/>
                    </a:moveTo>
                    <a:lnTo>
                      <a:pt x="43899" y="14857"/>
                    </a:lnTo>
                    <a:cubicBezTo>
                      <a:pt x="42674" y="14188"/>
                      <a:pt x="40297" y="13798"/>
                      <a:pt x="39108" y="13798"/>
                    </a:cubicBezTo>
                    <a:cubicBezTo>
                      <a:pt x="36378" y="13798"/>
                      <a:pt x="32609" y="16175"/>
                      <a:pt x="27799" y="20966"/>
                    </a:cubicBezTo>
                    <a:cubicBezTo>
                      <a:pt x="23194" y="25516"/>
                      <a:pt x="20501" y="29230"/>
                      <a:pt x="19666" y="32015"/>
                    </a:cubicBezTo>
                    <a:lnTo>
                      <a:pt x="15599" y="46054"/>
                    </a:lnTo>
                    <a:lnTo>
                      <a:pt x="0" y="46054"/>
                    </a:lnTo>
                    <a:lnTo>
                      <a:pt x="13315" y="168"/>
                    </a:lnTo>
                    <a:lnTo>
                      <a:pt x="28746" y="168"/>
                    </a:lnTo>
                    <a:lnTo>
                      <a:pt x="22024" y="20075"/>
                    </a:lnTo>
                    <a:lnTo>
                      <a:pt x="23008" y="20075"/>
                    </a:lnTo>
                    <a:cubicBezTo>
                      <a:pt x="25571" y="15135"/>
                      <a:pt x="28653" y="10864"/>
                      <a:pt x="32256" y="7132"/>
                    </a:cubicBezTo>
                    <a:cubicBezTo>
                      <a:pt x="36843" y="2359"/>
                      <a:pt x="41244" y="1"/>
                      <a:pt x="45366" y="1"/>
                    </a:cubicBezTo>
                    <a:cubicBezTo>
                      <a:pt x="46889" y="-18"/>
                      <a:pt x="48189" y="279"/>
                      <a:pt x="49192" y="966"/>
                    </a:cubicBezTo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A7BFBD6D-5CFB-4A28-9D42-A05491E3F00E}"/>
                  </a:ext>
                </a:extLst>
              </p:cNvPr>
              <p:cNvSpPr/>
              <p:nvPr/>
            </p:nvSpPr>
            <p:spPr>
              <a:xfrm>
                <a:off x="6916110" y="495248"/>
                <a:ext cx="53105" cy="46127"/>
              </a:xfrm>
              <a:custGeom>
                <a:avLst/>
                <a:gdLst>
                  <a:gd name="connsiteX0" fmla="*/ 42785 w 53105"/>
                  <a:gd name="connsiteY0" fmla="*/ 46128 h 46127"/>
                  <a:gd name="connsiteX1" fmla="*/ 27298 w 53105"/>
                  <a:gd name="connsiteY1" fmla="*/ 46090 h 46127"/>
                  <a:gd name="connsiteX2" fmla="*/ 36044 w 53105"/>
                  <a:gd name="connsiteY2" fmla="*/ 15506 h 46127"/>
                  <a:gd name="connsiteX3" fmla="*/ 35301 w 53105"/>
                  <a:gd name="connsiteY3" fmla="*/ 14225 h 46127"/>
                  <a:gd name="connsiteX4" fmla="*/ 26592 w 53105"/>
                  <a:gd name="connsiteY4" fmla="*/ 22525 h 46127"/>
                  <a:gd name="connsiteX5" fmla="*/ 19666 w 53105"/>
                  <a:gd name="connsiteY5" fmla="*/ 32070 h 46127"/>
                  <a:gd name="connsiteX6" fmla="*/ 15617 w 53105"/>
                  <a:gd name="connsiteY6" fmla="*/ 46109 h 46127"/>
                  <a:gd name="connsiteX7" fmla="*/ 0 w 53105"/>
                  <a:gd name="connsiteY7" fmla="*/ 46109 h 46127"/>
                  <a:gd name="connsiteX8" fmla="*/ 13370 w 53105"/>
                  <a:gd name="connsiteY8" fmla="*/ 37 h 46127"/>
                  <a:gd name="connsiteX9" fmla="*/ 28783 w 53105"/>
                  <a:gd name="connsiteY9" fmla="*/ 37 h 46127"/>
                  <a:gd name="connsiteX10" fmla="*/ 22042 w 53105"/>
                  <a:gd name="connsiteY10" fmla="*/ 20111 h 46127"/>
                  <a:gd name="connsiteX11" fmla="*/ 23045 w 53105"/>
                  <a:gd name="connsiteY11" fmla="*/ 20111 h 46127"/>
                  <a:gd name="connsiteX12" fmla="*/ 32275 w 53105"/>
                  <a:gd name="connsiteY12" fmla="*/ 7149 h 46127"/>
                  <a:gd name="connsiteX13" fmla="*/ 45403 w 53105"/>
                  <a:gd name="connsiteY13" fmla="*/ 0 h 46127"/>
                  <a:gd name="connsiteX14" fmla="*/ 51513 w 53105"/>
                  <a:gd name="connsiteY14" fmla="*/ 2711 h 46127"/>
                  <a:gd name="connsiteX15" fmla="*/ 52497 w 53105"/>
                  <a:gd name="connsiteY15" fmla="*/ 11940 h 46127"/>
                  <a:gd name="connsiteX16" fmla="*/ 42785 w 53105"/>
                  <a:gd name="connsiteY16" fmla="*/ 46128 h 4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105" h="46127">
                    <a:moveTo>
                      <a:pt x="42785" y="46128"/>
                    </a:moveTo>
                    <a:lnTo>
                      <a:pt x="27298" y="46090"/>
                    </a:lnTo>
                    <a:cubicBezTo>
                      <a:pt x="27298" y="46090"/>
                      <a:pt x="35394" y="20835"/>
                      <a:pt x="36044" y="15506"/>
                    </a:cubicBezTo>
                    <a:cubicBezTo>
                      <a:pt x="36044" y="15506"/>
                      <a:pt x="36397" y="13816"/>
                      <a:pt x="35301" y="14225"/>
                    </a:cubicBezTo>
                    <a:cubicBezTo>
                      <a:pt x="34224" y="14596"/>
                      <a:pt x="30752" y="17809"/>
                      <a:pt x="26592" y="22525"/>
                    </a:cubicBezTo>
                    <a:cubicBezTo>
                      <a:pt x="22451" y="27261"/>
                      <a:pt x="20148" y="30436"/>
                      <a:pt x="19666" y="32070"/>
                    </a:cubicBezTo>
                    <a:lnTo>
                      <a:pt x="15617" y="46109"/>
                    </a:lnTo>
                    <a:lnTo>
                      <a:pt x="0" y="46109"/>
                    </a:lnTo>
                    <a:lnTo>
                      <a:pt x="13370" y="37"/>
                    </a:lnTo>
                    <a:lnTo>
                      <a:pt x="28783" y="37"/>
                    </a:lnTo>
                    <a:lnTo>
                      <a:pt x="22042" y="20111"/>
                    </a:lnTo>
                    <a:lnTo>
                      <a:pt x="23045" y="20111"/>
                    </a:lnTo>
                    <a:cubicBezTo>
                      <a:pt x="25645" y="15190"/>
                      <a:pt x="28691" y="10826"/>
                      <a:pt x="32275" y="7149"/>
                    </a:cubicBezTo>
                    <a:cubicBezTo>
                      <a:pt x="36936" y="2377"/>
                      <a:pt x="41299" y="0"/>
                      <a:pt x="45403" y="0"/>
                    </a:cubicBezTo>
                    <a:cubicBezTo>
                      <a:pt x="48003" y="0"/>
                      <a:pt x="50064" y="891"/>
                      <a:pt x="51513" y="2711"/>
                    </a:cubicBezTo>
                    <a:cubicBezTo>
                      <a:pt x="52479" y="3974"/>
                      <a:pt x="53946" y="6444"/>
                      <a:pt x="52497" y="11940"/>
                    </a:cubicBezTo>
                    <a:lnTo>
                      <a:pt x="42785" y="46128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E4CE4D91-98A7-4BA6-A389-758B0BC1ABA1}"/>
                  </a:ext>
                </a:extLst>
              </p:cNvPr>
              <p:cNvSpPr/>
              <p:nvPr/>
            </p:nvSpPr>
            <p:spPr>
              <a:xfrm>
                <a:off x="6807606" y="477161"/>
                <a:ext cx="53060" cy="64214"/>
              </a:xfrm>
              <a:custGeom>
                <a:avLst/>
                <a:gdLst>
                  <a:gd name="connsiteX0" fmla="*/ 27279 w 53060"/>
                  <a:gd name="connsiteY0" fmla="*/ 64178 h 64214"/>
                  <a:gd name="connsiteX1" fmla="*/ 36063 w 53060"/>
                  <a:gd name="connsiteY1" fmla="*/ 33593 h 64214"/>
                  <a:gd name="connsiteX2" fmla="*/ 35301 w 53060"/>
                  <a:gd name="connsiteY2" fmla="*/ 32312 h 64214"/>
                  <a:gd name="connsiteX3" fmla="*/ 26611 w 53060"/>
                  <a:gd name="connsiteY3" fmla="*/ 40631 h 64214"/>
                  <a:gd name="connsiteX4" fmla="*/ 19666 w 53060"/>
                  <a:gd name="connsiteY4" fmla="*/ 50139 h 64214"/>
                  <a:gd name="connsiteX5" fmla="*/ 15599 w 53060"/>
                  <a:gd name="connsiteY5" fmla="*/ 64215 h 64214"/>
                  <a:gd name="connsiteX6" fmla="*/ 0 w 53060"/>
                  <a:gd name="connsiteY6" fmla="*/ 64215 h 64214"/>
                  <a:gd name="connsiteX7" fmla="*/ 18570 w 53060"/>
                  <a:gd name="connsiteY7" fmla="*/ 0 h 64214"/>
                  <a:gd name="connsiteX8" fmla="*/ 34057 w 53060"/>
                  <a:gd name="connsiteY8" fmla="*/ 0 h 64214"/>
                  <a:gd name="connsiteX9" fmla="*/ 21968 w 53060"/>
                  <a:gd name="connsiteY9" fmla="*/ 38198 h 64214"/>
                  <a:gd name="connsiteX10" fmla="*/ 22971 w 53060"/>
                  <a:gd name="connsiteY10" fmla="*/ 38198 h 64214"/>
                  <a:gd name="connsiteX11" fmla="*/ 32219 w 53060"/>
                  <a:gd name="connsiteY11" fmla="*/ 25218 h 64214"/>
                  <a:gd name="connsiteX12" fmla="*/ 45348 w 53060"/>
                  <a:gd name="connsiteY12" fmla="*/ 18050 h 64214"/>
                  <a:gd name="connsiteX13" fmla="*/ 51476 w 53060"/>
                  <a:gd name="connsiteY13" fmla="*/ 20798 h 64214"/>
                  <a:gd name="connsiteX14" fmla="*/ 52460 w 53060"/>
                  <a:gd name="connsiteY14" fmla="*/ 30028 h 64214"/>
                  <a:gd name="connsiteX15" fmla="*/ 42767 w 53060"/>
                  <a:gd name="connsiteY15" fmla="*/ 64196 h 64214"/>
                  <a:gd name="connsiteX16" fmla="*/ 27279 w 53060"/>
                  <a:gd name="connsiteY16" fmla="*/ 64196 h 6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060" h="64214">
                    <a:moveTo>
                      <a:pt x="27279" y="64178"/>
                    </a:moveTo>
                    <a:cubicBezTo>
                      <a:pt x="27279" y="64178"/>
                      <a:pt x="35060" y="38365"/>
                      <a:pt x="36063" y="33593"/>
                    </a:cubicBezTo>
                    <a:cubicBezTo>
                      <a:pt x="36063" y="33593"/>
                      <a:pt x="36601" y="31773"/>
                      <a:pt x="35301" y="32312"/>
                    </a:cubicBezTo>
                    <a:cubicBezTo>
                      <a:pt x="34020" y="32813"/>
                      <a:pt x="30752" y="35896"/>
                      <a:pt x="26611" y="40631"/>
                    </a:cubicBezTo>
                    <a:cubicBezTo>
                      <a:pt x="22432" y="45348"/>
                      <a:pt x="20130" y="48560"/>
                      <a:pt x="19666" y="50139"/>
                    </a:cubicBezTo>
                    <a:lnTo>
                      <a:pt x="15599" y="64215"/>
                    </a:lnTo>
                    <a:lnTo>
                      <a:pt x="0" y="64215"/>
                    </a:lnTo>
                    <a:lnTo>
                      <a:pt x="18570" y="0"/>
                    </a:lnTo>
                    <a:lnTo>
                      <a:pt x="34057" y="0"/>
                    </a:lnTo>
                    <a:cubicBezTo>
                      <a:pt x="30566" y="12832"/>
                      <a:pt x="26518" y="25534"/>
                      <a:pt x="21968" y="38198"/>
                    </a:cubicBezTo>
                    <a:lnTo>
                      <a:pt x="22971" y="38198"/>
                    </a:lnTo>
                    <a:cubicBezTo>
                      <a:pt x="25571" y="33277"/>
                      <a:pt x="28616" y="28932"/>
                      <a:pt x="32219" y="25218"/>
                    </a:cubicBezTo>
                    <a:cubicBezTo>
                      <a:pt x="36898" y="20445"/>
                      <a:pt x="41244" y="18050"/>
                      <a:pt x="45348" y="18050"/>
                    </a:cubicBezTo>
                    <a:cubicBezTo>
                      <a:pt x="47966" y="18050"/>
                      <a:pt x="50046" y="18960"/>
                      <a:pt x="51476" y="20798"/>
                    </a:cubicBezTo>
                    <a:cubicBezTo>
                      <a:pt x="52441" y="22042"/>
                      <a:pt x="53890" y="24531"/>
                      <a:pt x="52460" y="30028"/>
                    </a:cubicBezTo>
                    <a:lnTo>
                      <a:pt x="42767" y="64196"/>
                    </a:lnTo>
                    <a:lnTo>
                      <a:pt x="27279" y="64196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73C1C70D-63B3-4AA5-9F87-1EEB57AA0366}"/>
                  </a:ext>
                </a:extLst>
              </p:cNvPr>
              <p:cNvSpPr/>
              <p:nvPr/>
            </p:nvSpPr>
            <p:spPr>
              <a:xfrm>
                <a:off x="7345762" y="477142"/>
                <a:ext cx="53079" cy="64214"/>
              </a:xfrm>
              <a:custGeom>
                <a:avLst/>
                <a:gdLst>
                  <a:gd name="connsiteX0" fmla="*/ 27298 w 53079"/>
                  <a:gd name="connsiteY0" fmla="*/ 64196 h 64214"/>
                  <a:gd name="connsiteX1" fmla="*/ 36044 w 53079"/>
                  <a:gd name="connsiteY1" fmla="*/ 33593 h 64214"/>
                  <a:gd name="connsiteX2" fmla="*/ 35301 w 53079"/>
                  <a:gd name="connsiteY2" fmla="*/ 32312 h 64214"/>
                  <a:gd name="connsiteX3" fmla="*/ 26592 w 53079"/>
                  <a:gd name="connsiteY3" fmla="*/ 40612 h 64214"/>
                  <a:gd name="connsiteX4" fmla="*/ 19666 w 53079"/>
                  <a:gd name="connsiteY4" fmla="*/ 50157 h 64214"/>
                  <a:gd name="connsiteX5" fmla="*/ 15580 w 53079"/>
                  <a:gd name="connsiteY5" fmla="*/ 64196 h 64214"/>
                  <a:gd name="connsiteX6" fmla="*/ 0 w 53079"/>
                  <a:gd name="connsiteY6" fmla="*/ 64196 h 64214"/>
                  <a:gd name="connsiteX7" fmla="*/ 18570 w 53079"/>
                  <a:gd name="connsiteY7" fmla="*/ 0 h 64214"/>
                  <a:gd name="connsiteX8" fmla="*/ 34076 w 53079"/>
                  <a:gd name="connsiteY8" fmla="*/ 0 h 64214"/>
                  <a:gd name="connsiteX9" fmla="*/ 21987 w 53079"/>
                  <a:gd name="connsiteY9" fmla="*/ 38217 h 64214"/>
                  <a:gd name="connsiteX10" fmla="*/ 22990 w 53079"/>
                  <a:gd name="connsiteY10" fmla="*/ 38217 h 64214"/>
                  <a:gd name="connsiteX11" fmla="*/ 32237 w 53079"/>
                  <a:gd name="connsiteY11" fmla="*/ 25236 h 64214"/>
                  <a:gd name="connsiteX12" fmla="*/ 45366 w 53079"/>
                  <a:gd name="connsiteY12" fmla="*/ 18087 h 64214"/>
                  <a:gd name="connsiteX13" fmla="*/ 51494 w 53079"/>
                  <a:gd name="connsiteY13" fmla="*/ 20817 h 64214"/>
                  <a:gd name="connsiteX14" fmla="*/ 52479 w 53079"/>
                  <a:gd name="connsiteY14" fmla="*/ 30028 h 64214"/>
                  <a:gd name="connsiteX15" fmla="*/ 42785 w 53079"/>
                  <a:gd name="connsiteY15" fmla="*/ 64215 h 64214"/>
                  <a:gd name="connsiteX16" fmla="*/ 27298 w 53079"/>
                  <a:gd name="connsiteY16" fmla="*/ 64215 h 6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079" h="64214">
                    <a:moveTo>
                      <a:pt x="27298" y="64196"/>
                    </a:moveTo>
                    <a:cubicBezTo>
                      <a:pt x="27298" y="64196"/>
                      <a:pt x="35060" y="38347"/>
                      <a:pt x="36044" y="33593"/>
                    </a:cubicBezTo>
                    <a:cubicBezTo>
                      <a:pt x="36044" y="33593"/>
                      <a:pt x="36620" y="31773"/>
                      <a:pt x="35301" y="32312"/>
                    </a:cubicBezTo>
                    <a:cubicBezTo>
                      <a:pt x="34002" y="32813"/>
                      <a:pt x="30770" y="35914"/>
                      <a:pt x="26592" y="40612"/>
                    </a:cubicBezTo>
                    <a:cubicBezTo>
                      <a:pt x="22432" y="45348"/>
                      <a:pt x="20148" y="48523"/>
                      <a:pt x="19666" y="50157"/>
                    </a:cubicBezTo>
                    <a:lnTo>
                      <a:pt x="15580" y="64196"/>
                    </a:lnTo>
                    <a:lnTo>
                      <a:pt x="0" y="64196"/>
                    </a:lnTo>
                    <a:lnTo>
                      <a:pt x="18570" y="0"/>
                    </a:lnTo>
                    <a:lnTo>
                      <a:pt x="34076" y="0"/>
                    </a:lnTo>
                    <a:cubicBezTo>
                      <a:pt x="30603" y="12795"/>
                      <a:pt x="26555" y="25534"/>
                      <a:pt x="21987" y="38217"/>
                    </a:cubicBezTo>
                    <a:lnTo>
                      <a:pt x="22990" y="38217"/>
                    </a:lnTo>
                    <a:cubicBezTo>
                      <a:pt x="25589" y="33277"/>
                      <a:pt x="28635" y="28932"/>
                      <a:pt x="32237" y="25236"/>
                    </a:cubicBezTo>
                    <a:cubicBezTo>
                      <a:pt x="36898" y="20483"/>
                      <a:pt x="41281" y="18087"/>
                      <a:pt x="45366" y="18087"/>
                    </a:cubicBezTo>
                    <a:cubicBezTo>
                      <a:pt x="47966" y="18087"/>
                      <a:pt x="50009" y="18997"/>
                      <a:pt x="51494" y="20817"/>
                    </a:cubicBezTo>
                    <a:cubicBezTo>
                      <a:pt x="52460" y="22080"/>
                      <a:pt x="53908" y="24549"/>
                      <a:pt x="52479" y="30028"/>
                    </a:cubicBezTo>
                    <a:lnTo>
                      <a:pt x="42785" y="64215"/>
                    </a:lnTo>
                    <a:lnTo>
                      <a:pt x="27298" y="64215"/>
                    </a:lnTo>
                    <a:close/>
                  </a:path>
                </a:pathLst>
              </a:custGeom>
              <a:solidFill>
                <a:srgbClr val="666666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8B6BB2F-1B62-4170-A8A0-9AD444E62378}"/>
                </a:ext>
              </a:extLst>
            </p:cNvPr>
            <p:cNvGrpSpPr/>
            <p:nvPr userDrawn="1"/>
          </p:nvGrpSpPr>
          <p:grpSpPr>
            <a:xfrm>
              <a:off x="6732027" y="127323"/>
              <a:ext cx="345436" cy="299160"/>
              <a:chOff x="6732027" y="127323"/>
              <a:chExt cx="345436" cy="299160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11B875D5-1719-44C9-8167-790D8D7855F6}"/>
                  </a:ext>
                </a:extLst>
              </p:cNvPr>
              <p:cNvSpPr/>
              <p:nvPr/>
            </p:nvSpPr>
            <p:spPr>
              <a:xfrm>
                <a:off x="6732027" y="326763"/>
                <a:ext cx="172718" cy="99720"/>
              </a:xfrm>
              <a:custGeom>
                <a:avLst/>
                <a:gdLst>
                  <a:gd name="connsiteX0" fmla="*/ 115171 w 172718"/>
                  <a:gd name="connsiteY0" fmla="*/ 99720 h 99720"/>
                  <a:gd name="connsiteX1" fmla="*/ 0 w 172718"/>
                  <a:gd name="connsiteY1" fmla="*/ 99720 h 99720"/>
                  <a:gd name="connsiteX2" fmla="*/ 57585 w 172718"/>
                  <a:gd name="connsiteY2" fmla="*/ 0 h 99720"/>
                  <a:gd name="connsiteX3" fmla="*/ 172719 w 172718"/>
                  <a:gd name="connsiteY3" fmla="*/ 0 h 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18" h="99720">
                    <a:moveTo>
                      <a:pt x="115171" y="99720"/>
                    </a:moveTo>
                    <a:lnTo>
                      <a:pt x="0" y="99720"/>
                    </a:lnTo>
                    <a:lnTo>
                      <a:pt x="57585" y="0"/>
                    </a:lnTo>
                    <a:lnTo>
                      <a:pt x="17271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C78C429D-25D8-4022-B290-ACA78599FCD8}"/>
                  </a:ext>
                </a:extLst>
              </p:cNvPr>
              <p:cNvSpPr/>
              <p:nvPr/>
            </p:nvSpPr>
            <p:spPr>
              <a:xfrm>
                <a:off x="6904745" y="326763"/>
                <a:ext cx="172718" cy="99720"/>
              </a:xfrm>
              <a:custGeom>
                <a:avLst/>
                <a:gdLst>
                  <a:gd name="connsiteX0" fmla="*/ 57567 w 172718"/>
                  <a:gd name="connsiteY0" fmla="*/ 99720 h 99720"/>
                  <a:gd name="connsiteX1" fmla="*/ 172719 w 172718"/>
                  <a:gd name="connsiteY1" fmla="*/ 99720 h 99720"/>
                  <a:gd name="connsiteX2" fmla="*/ 115133 w 172718"/>
                  <a:gd name="connsiteY2" fmla="*/ 0 h 99720"/>
                  <a:gd name="connsiteX3" fmla="*/ 0 w 172718"/>
                  <a:gd name="connsiteY3" fmla="*/ 0 h 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18" h="99720">
                    <a:moveTo>
                      <a:pt x="57567" y="99720"/>
                    </a:moveTo>
                    <a:lnTo>
                      <a:pt x="172719" y="99720"/>
                    </a:lnTo>
                    <a:lnTo>
                      <a:pt x="1151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6573C1D-15D4-4D3B-B3B8-3EC0084DEAE4}"/>
                  </a:ext>
                </a:extLst>
              </p:cNvPr>
              <p:cNvSpPr/>
              <p:nvPr/>
            </p:nvSpPr>
            <p:spPr>
              <a:xfrm>
                <a:off x="6847197" y="127323"/>
                <a:ext cx="115114" cy="199440"/>
              </a:xfrm>
              <a:custGeom>
                <a:avLst/>
                <a:gdLst>
                  <a:gd name="connsiteX0" fmla="*/ 115115 w 115114"/>
                  <a:gd name="connsiteY0" fmla="*/ 99720 h 199440"/>
                  <a:gd name="connsiteX1" fmla="*/ 57548 w 115114"/>
                  <a:gd name="connsiteY1" fmla="*/ 0 h 199440"/>
                  <a:gd name="connsiteX2" fmla="*/ 0 w 115114"/>
                  <a:gd name="connsiteY2" fmla="*/ 99720 h 199440"/>
                  <a:gd name="connsiteX3" fmla="*/ 57548 w 115114"/>
                  <a:gd name="connsiteY3" fmla="*/ 199441 h 1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114" h="199440">
                    <a:moveTo>
                      <a:pt x="115115" y="99720"/>
                    </a:moveTo>
                    <a:lnTo>
                      <a:pt x="57548" y="0"/>
                    </a:lnTo>
                    <a:lnTo>
                      <a:pt x="0" y="99720"/>
                    </a:lnTo>
                    <a:lnTo>
                      <a:pt x="57548" y="199441"/>
                    </a:lnTo>
                    <a:close/>
                  </a:path>
                </a:pathLst>
              </a:custGeom>
              <a:solidFill>
                <a:srgbClr val="FF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81074234-1391-44C9-9690-523D9505C6FD}"/>
                </a:ext>
              </a:extLst>
            </p:cNvPr>
            <p:cNvGrpSpPr/>
            <p:nvPr userDrawn="1"/>
          </p:nvGrpSpPr>
          <p:grpSpPr>
            <a:xfrm>
              <a:off x="7109609" y="214508"/>
              <a:ext cx="654477" cy="214037"/>
              <a:chOff x="7109609" y="214508"/>
              <a:chExt cx="654477" cy="214037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6AF38C4-3713-44C9-B692-5A5ECAEAC5C7}"/>
                  </a:ext>
                </a:extLst>
              </p:cNvPr>
              <p:cNvSpPr/>
              <p:nvPr/>
            </p:nvSpPr>
            <p:spPr>
              <a:xfrm>
                <a:off x="7109609" y="330013"/>
                <a:ext cx="72794" cy="96470"/>
              </a:xfrm>
              <a:custGeom>
                <a:avLst/>
                <a:gdLst>
                  <a:gd name="connsiteX0" fmla="*/ 19554 w 72794"/>
                  <a:gd name="connsiteY0" fmla="*/ 54001 h 96470"/>
                  <a:gd name="connsiteX1" fmla="*/ 65663 w 72794"/>
                  <a:gd name="connsiteY1" fmla="*/ 54001 h 96470"/>
                  <a:gd name="connsiteX2" fmla="*/ 65663 w 72794"/>
                  <a:gd name="connsiteY2" fmla="*/ 37307 h 96470"/>
                  <a:gd name="connsiteX3" fmla="*/ 19554 w 72794"/>
                  <a:gd name="connsiteY3" fmla="*/ 37307 h 96470"/>
                  <a:gd name="connsiteX4" fmla="*/ 19554 w 72794"/>
                  <a:gd name="connsiteY4" fmla="*/ 16713 h 96470"/>
                  <a:gd name="connsiteX5" fmla="*/ 71438 w 72794"/>
                  <a:gd name="connsiteY5" fmla="*/ 16713 h 96470"/>
                  <a:gd name="connsiteX6" fmla="*/ 71438 w 72794"/>
                  <a:gd name="connsiteY6" fmla="*/ 0 h 96470"/>
                  <a:gd name="connsiteX7" fmla="*/ 19554 w 72794"/>
                  <a:gd name="connsiteY7" fmla="*/ 0 h 96470"/>
                  <a:gd name="connsiteX8" fmla="*/ 0 w 72794"/>
                  <a:gd name="connsiteY8" fmla="*/ 0 h 96470"/>
                  <a:gd name="connsiteX9" fmla="*/ 0 w 72794"/>
                  <a:gd name="connsiteY9" fmla="*/ 16713 h 96470"/>
                  <a:gd name="connsiteX10" fmla="*/ 0 w 72794"/>
                  <a:gd name="connsiteY10" fmla="*/ 79702 h 96470"/>
                  <a:gd name="connsiteX11" fmla="*/ 0 w 72794"/>
                  <a:gd name="connsiteY11" fmla="*/ 96471 h 96470"/>
                  <a:gd name="connsiteX12" fmla="*/ 19554 w 72794"/>
                  <a:gd name="connsiteY12" fmla="*/ 96471 h 96470"/>
                  <a:gd name="connsiteX13" fmla="*/ 72794 w 72794"/>
                  <a:gd name="connsiteY13" fmla="*/ 96471 h 96470"/>
                  <a:gd name="connsiteX14" fmla="*/ 72794 w 72794"/>
                  <a:gd name="connsiteY14" fmla="*/ 79702 h 96470"/>
                  <a:gd name="connsiteX15" fmla="*/ 19554 w 72794"/>
                  <a:gd name="connsiteY15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94" h="96470">
                    <a:moveTo>
                      <a:pt x="19554" y="54001"/>
                    </a:moveTo>
                    <a:lnTo>
                      <a:pt x="65663" y="54001"/>
                    </a:lnTo>
                    <a:lnTo>
                      <a:pt x="65663" y="37307"/>
                    </a:lnTo>
                    <a:lnTo>
                      <a:pt x="19554" y="37307"/>
                    </a:lnTo>
                    <a:lnTo>
                      <a:pt x="19554" y="16713"/>
                    </a:lnTo>
                    <a:lnTo>
                      <a:pt x="71438" y="16713"/>
                    </a:lnTo>
                    <a:lnTo>
                      <a:pt x="71438" y="0"/>
                    </a:lnTo>
                    <a:lnTo>
                      <a:pt x="1955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54" y="96471"/>
                    </a:lnTo>
                    <a:lnTo>
                      <a:pt x="72794" y="96471"/>
                    </a:lnTo>
                    <a:lnTo>
                      <a:pt x="72794" y="79702"/>
                    </a:lnTo>
                    <a:lnTo>
                      <a:pt x="19554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BC38DCF-0B06-4A7F-8B0C-C394442C8CF8}"/>
                  </a:ext>
                </a:extLst>
              </p:cNvPr>
              <p:cNvSpPr/>
              <p:nvPr/>
            </p:nvSpPr>
            <p:spPr>
              <a:xfrm>
                <a:off x="7109609" y="217442"/>
                <a:ext cx="96155" cy="96452"/>
              </a:xfrm>
              <a:custGeom>
                <a:avLst/>
                <a:gdLst>
                  <a:gd name="connsiteX0" fmla="*/ 18217 w 96155"/>
                  <a:gd name="connsiteY0" fmla="*/ 24754 h 96452"/>
                  <a:gd name="connsiteX1" fmla="*/ 38681 w 96155"/>
                  <a:gd name="connsiteY1" fmla="*/ 96452 h 96452"/>
                  <a:gd name="connsiteX2" fmla="*/ 39517 w 96155"/>
                  <a:gd name="connsiteY2" fmla="*/ 96452 h 96452"/>
                  <a:gd name="connsiteX3" fmla="*/ 56657 w 96155"/>
                  <a:gd name="connsiteY3" fmla="*/ 96452 h 96452"/>
                  <a:gd name="connsiteX4" fmla="*/ 57474 w 96155"/>
                  <a:gd name="connsiteY4" fmla="*/ 96452 h 96452"/>
                  <a:gd name="connsiteX5" fmla="*/ 77938 w 96155"/>
                  <a:gd name="connsiteY5" fmla="*/ 24754 h 96452"/>
                  <a:gd name="connsiteX6" fmla="*/ 77938 w 96155"/>
                  <a:gd name="connsiteY6" fmla="*/ 96452 h 96452"/>
                  <a:gd name="connsiteX7" fmla="*/ 96155 w 96155"/>
                  <a:gd name="connsiteY7" fmla="*/ 96452 h 96452"/>
                  <a:gd name="connsiteX8" fmla="*/ 96155 w 96155"/>
                  <a:gd name="connsiteY8" fmla="*/ 0 h 96452"/>
                  <a:gd name="connsiteX9" fmla="*/ 86220 w 96155"/>
                  <a:gd name="connsiteY9" fmla="*/ 0 h 96452"/>
                  <a:gd name="connsiteX10" fmla="*/ 77659 w 96155"/>
                  <a:gd name="connsiteY10" fmla="*/ 0 h 96452"/>
                  <a:gd name="connsiteX11" fmla="*/ 68282 w 96155"/>
                  <a:gd name="connsiteY11" fmla="*/ 0 h 96452"/>
                  <a:gd name="connsiteX12" fmla="*/ 48077 w 96155"/>
                  <a:gd name="connsiteY12" fmla="*/ 67706 h 96452"/>
                  <a:gd name="connsiteX13" fmla="*/ 27892 w 96155"/>
                  <a:gd name="connsiteY13" fmla="*/ 0 h 96452"/>
                  <a:gd name="connsiteX14" fmla="*/ 18533 w 96155"/>
                  <a:gd name="connsiteY14" fmla="*/ 0 h 96452"/>
                  <a:gd name="connsiteX15" fmla="*/ 9953 w 96155"/>
                  <a:gd name="connsiteY15" fmla="*/ 0 h 96452"/>
                  <a:gd name="connsiteX16" fmla="*/ 0 w 96155"/>
                  <a:gd name="connsiteY16" fmla="*/ 0 h 96452"/>
                  <a:gd name="connsiteX17" fmla="*/ 0 w 96155"/>
                  <a:gd name="connsiteY17" fmla="*/ 96452 h 96452"/>
                  <a:gd name="connsiteX18" fmla="*/ 18217 w 96155"/>
                  <a:gd name="connsiteY18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6155" h="96452">
                    <a:moveTo>
                      <a:pt x="18217" y="24754"/>
                    </a:moveTo>
                    <a:lnTo>
                      <a:pt x="38681" y="96452"/>
                    </a:lnTo>
                    <a:lnTo>
                      <a:pt x="39517" y="96452"/>
                    </a:lnTo>
                    <a:lnTo>
                      <a:pt x="56657" y="96452"/>
                    </a:lnTo>
                    <a:lnTo>
                      <a:pt x="57474" y="96452"/>
                    </a:lnTo>
                    <a:lnTo>
                      <a:pt x="77938" y="24754"/>
                    </a:lnTo>
                    <a:lnTo>
                      <a:pt x="77938" y="96452"/>
                    </a:lnTo>
                    <a:lnTo>
                      <a:pt x="96155" y="96452"/>
                    </a:lnTo>
                    <a:lnTo>
                      <a:pt x="96155" y="0"/>
                    </a:lnTo>
                    <a:lnTo>
                      <a:pt x="86220" y="0"/>
                    </a:lnTo>
                    <a:lnTo>
                      <a:pt x="77659" y="0"/>
                    </a:lnTo>
                    <a:lnTo>
                      <a:pt x="68282" y="0"/>
                    </a:lnTo>
                    <a:lnTo>
                      <a:pt x="48077" y="67706"/>
                    </a:lnTo>
                    <a:lnTo>
                      <a:pt x="27892" y="0"/>
                    </a:lnTo>
                    <a:lnTo>
                      <a:pt x="18533" y="0"/>
                    </a:lnTo>
                    <a:lnTo>
                      <a:pt x="9953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18217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CC1326B-F497-4868-9CDA-E4912B16F334}"/>
                  </a:ext>
                </a:extLst>
              </p:cNvPr>
              <p:cNvSpPr/>
              <p:nvPr/>
            </p:nvSpPr>
            <p:spPr>
              <a:xfrm>
                <a:off x="7552464" y="217442"/>
                <a:ext cx="19442" cy="96452"/>
              </a:xfrm>
              <a:custGeom>
                <a:avLst/>
                <a:gdLst>
                  <a:gd name="connsiteX0" fmla="*/ 0 w 19442"/>
                  <a:gd name="connsiteY0" fmla="*/ 0 h 96452"/>
                  <a:gd name="connsiteX1" fmla="*/ 19443 w 19442"/>
                  <a:gd name="connsiteY1" fmla="*/ 0 h 96452"/>
                  <a:gd name="connsiteX2" fmla="*/ 19443 w 19442"/>
                  <a:gd name="connsiteY2" fmla="*/ 96452 h 96452"/>
                  <a:gd name="connsiteX3" fmla="*/ 0 w 19442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" h="96452">
                    <a:moveTo>
                      <a:pt x="0" y="0"/>
                    </a:moveTo>
                    <a:lnTo>
                      <a:pt x="19443" y="0"/>
                    </a:lnTo>
                    <a:lnTo>
                      <a:pt x="19443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125D7DA5-CF04-419E-B0E4-A5B99D758F7B}"/>
                  </a:ext>
                </a:extLst>
              </p:cNvPr>
              <p:cNvSpPr/>
              <p:nvPr/>
            </p:nvSpPr>
            <p:spPr>
              <a:xfrm>
                <a:off x="7568304" y="330013"/>
                <a:ext cx="19424" cy="96470"/>
              </a:xfrm>
              <a:custGeom>
                <a:avLst/>
                <a:gdLst>
                  <a:gd name="connsiteX0" fmla="*/ 0 w 19424"/>
                  <a:gd name="connsiteY0" fmla="*/ 0 h 96470"/>
                  <a:gd name="connsiteX1" fmla="*/ 19424 w 19424"/>
                  <a:gd name="connsiteY1" fmla="*/ 0 h 96470"/>
                  <a:gd name="connsiteX2" fmla="*/ 19424 w 19424"/>
                  <a:gd name="connsiteY2" fmla="*/ 96471 h 96470"/>
                  <a:gd name="connsiteX3" fmla="*/ 0 w 19424"/>
                  <a:gd name="connsiteY3" fmla="*/ 96471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4" h="96470">
                    <a:moveTo>
                      <a:pt x="0" y="0"/>
                    </a:moveTo>
                    <a:lnTo>
                      <a:pt x="19424" y="0"/>
                    </a:lnTo>
                    <a:lnTo>
                      <a:pt x="19424" y="96471"/>
                    </a:lnTo>
                    <a:lnTo>
                      <a:pt x="0" y="96471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ECB7794-BCBF-4C65-9A32-2AC02B414E29}"/>
                  </a:ext>
                </a:extLst>
              </p:cNvPr>
              <p:cNvSpPr/>
              <p:nvPr/>
            </p:nvSpPr>
            <p:spPr>
              <a:xfrm>
                <a:off x="7744644" y="217442"/>
                <a:ext cx="19442" cy="96452"/>
              </a:xfrm>
              <a:custGeom>
                <a:avLst/>
                <a:gdLst>
                  <a:gd name="connsiteX0" fmla="*/ 0 w 19442"/>
                  <a:gd name="connsiteY0" fmla="*/ 0 h 96452"/>
                  <a:gd name="connsiteX1" fmla="*/ 19443 w 19442"/>
                  <a:gd name="connsiteY1" fmla="*/ 0 h 96452"/>
                  <a:gd name="connsiteX2" fmla="*/ 19443 w 19442"/>
                  <a:gd name="connsiteY2" fmla="*/ 96452 h 96452"/>
                  <a:gd name="connsiteX3" fmla="*/ 0 w 19442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2" h="96452">
                    <a:moveTo>
                      <a:pt x="0" y="0"/>
                    </a:moveTo>
                    <a:lnTo>
                      <a:pt x="19443" y="0"/>
                    </a:lnTo>
                    <a:lnTo>
                      <a:pt x="19443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8BA93CC3-D629-4AE2-9B5D-30D961FB80EC}"/>
                  </a:ext>
                </a:extLst>
              </p:cNvPr>
              <p:cNvSpPr/>
              <p:nvPr/>
            </p:nvSpPr>
            <p:spPr>
              <a:xfrm>
                <a:off x="7213526" y="217442"/>
                <a:ext cx="19424" cy="96452"/>
              </a:xfrm>
              <a:custGeom>
                <a:avLst/>
                <a:gdLst>
                  <a:gd name="connsiteX0" fmla="*/ 0 w 19424"/>
                  <a:gd name="connsiteY0" fmla="*/ 0 h 96452"/>
                  <a:gd name="connsiteX1" fmla="*/ 19424 w 19424"/>
                  <a:gd name="connsiteY1" fmla="*/ 0 h 96452"/>
                  <a:gd name="connsiteX2" fmla="*/ 19424 w 19424"/>
                  <a:gd name="connsiteY2" fmla="*/ 96452 h 96452"/>
                  <a:gd name="connsiteX3" fmla="*/ 0 w 19424"/>
                  <a:gd name="connsiteY3" fmla="*/ 96452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4" h="96452">
                    <a:moveTo>
                      <a:pt x="0" y="0"/>
                    </a:moveTo>
                    <a:lnTo>
                      <a:pt x="19424" y="0"/>
                    </a:lnTo>
                    <a:lnTo>
                      <a:pt x="19424" y="96452"/>
                    </a:lnTo>
                    <a:lnTo>
                      <a:pt x="0" y="964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3CADCB89-534C-4F0F-BB53-FF90BC6F09DE}"/>
                  </a:ext>
                </a:extLst>
              </p:cNvPr>
              <p:cNvSpPr/>
              <p:nvPr/>
            </p:nvSpPr>
            <p:spPr>
              <a:xfrm>
                <a:off x="7659742" y="217442"/>
                <a:ext cx="76879" cy="96452"/>
              </a:xfrm>
              <a:custGeom>
                <a:avLst/>
                <a:gdLst>
                  <a:gd name="connsiteX0" fmla="*/ 57752 w 76879"/>
                  <a:gd name="connsiteY0" fmla="*/ 37623 h 96452"/>
                  <a:gd name="connsiteX1" fmla="*/ 19127 w 76879"/>
                  <a:gd name="connsiteY1" fmla="*/ 37623 h 96452"/>
                  <a:gd name="connsiteX2" fmla="*/ 19127 w 76879"/>
                  <a:gd name="connsiteY2" fmla="*/ 0 h 96452"/>
                  <a:gd name="connsiteX3" fmla="*/ 0 w 76879"/>
                  <a:gd name="connsiteY3" fmla="*/ 0 h 96452"/>
                  <a:gd name="connsiteX4" fmla="*/ 0 w 76879"/>
                  <a:gd name="connsiteY4" fmla="*/ 96452 h 96452"/>
                  <a:gd name="connsiteX5" fmla="*/ 19127 w 76879"/>
                  <a:gd name="connsiteY5" fmla="*/ 96452 h 96452"/>
                  <a:gd name="connsiteX6" fmla="*/ 19127 w 76879"/>
                  <a:gd name="connsiteY6" fmla="*/ 54354 h 96452"/>
                  <a:gd name="connsiteX7" fmla="*/ 57752 w 76879"/>
                  <a:gd name="connsiteY7" fmla="*/ 54354 h 96452"/>
                  <a:gd name="connsiteX8" fmla="*/ 57752 w 76879"/>
                  <a:gd name="connsiteY8" fmla="*/ 96452 h 96452"/>
                  <a:gd name="connsiteX9" fmla="*/ 76879 w 76879"/>
                  <a:gd name="connsiteY9" fmla="*/ 96452 h 96452"/>
                  <a:gd name="connsiteX10" fmla="*/ 76879 w 76879"/>
                  <a:gd name="connsiteY10" fmla="*/ 0 h 96452"/>
                  <a:gd name="connsiteX11" fmla="*/ 57752 w 76879"/>
                  <a:gd name="connsiteY11" fmla="*/ 0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879" h="96452">
                    <a:moveTo>
                      <a:pt x="57752" y="37623"/>
                    </a:moveTo>
                    <a:lnTo>
                      <a:pt x="19127" y="37623"/>
                    </a:lnTo>
                    <a:lnTo>
                      <a:pt x="19127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19127" y="96452"/>
                    </a:lnTo>
                    <a:lnTo>
                      <a:pt x="19127" y="54354"/>
                    </a:lnTo>
                    <a:lnTo>
                      <a:pt x="57752" y="54354"/>
                    </a:lnTo>
                    <a:lnTo>
                      <a:pt x="57752" y="96452"/>
                    </a:lnTo>
                    <a:lnTo>
                      <a:pt x="76879" y="96452"/>
                    </a:lnTo>
                    <a:lnTo>
                      <a:pt x="76879" y="0"/>
                    </a:lnTo>
                    <a:lnTo>
                      <a:pt x="577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C87ACE08-7EE5-41A4-9E2B-43C0C738738F}"/>
                  </a:ext>
                </a:extLst>
              </p:cNvPr>
              <p:cNvSpPr/>
              <p:nvPr/>
            </p:nvSpPr>
            <p:spPr>
              <a:xfrm>
                <a:off x="7238112" y="217442"/>
                <a:ext cx="67000" cy="96452"/>
              </a:xfrm>
              <a:custGeom>
                <a:avLst/>
                <a:gdLst>
                  <a:gd name="connsiteX0" fmla="*/ 23584 w 67000"/>
                  <a:gd name="connsiteY0" fmla="*/ 96452 h 96452"/>
                  <a:gd name="connsiteX1" fmla="*/ 43416 w 67000"/>
                  <a:gd name="connsiteY1" fmla="*/ 96452 h 96452"/>
                  <a:gd name="connsiteX2" fmla="*/ 43416 w 67000"/>
                  <a:gd name="connsiteY2" fmla="*/ 16713 h 96452"/>
                  <a:gd name="connsiteX3" fmla="*/ 67000 w 67000"/>
                  <a:gd name="connsiteY3" fmla="*/ 16713 h 96452"/>
                  <a:gd name="connsiteX4" fmla="*/ 67000 w 67000"/>
                  <a:gd name="connsiteY4" fmla="*/ 0 h 96452"/>
                  <a:gd name="connsiteX5" fmla="*/ 43416 w 67000"/>
                  <a:gd name="connsiteY5" fmla="*/ 0 h 96452"/>
                  <a:gd name="connsiteX6" fmla="*/ 23584 w 67000"/>
                  <a:gd name="connsiteY6" fmla="*/ 0 h 96452"/>
                  <a:gd name="connsiteX7" fmla="*/ 0 w 67000"/>
                  <a:gd name="connsiteY7" fmla="*/ 0 h 96452"/>
                  <a:gd name="connsiteX8" fmla="*/ 0 w 67000"/>
                  <a:gd name="connsiteY8" fmla="*/ 16713 h 96452"/>
                  <a:gd name="connsiteX9" fmla="*/ 23584 w 67000"/>
                  <a:gd name="connsiteY9" fmla="*/ 16713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00" h="96452">
                    <a:moveTo>
                      <a:pt x="23584" y="96452"/>
                    </a:moveTo>
                    <a:lnTo>
                      <a:pt x="43416" y="96452"/>
                    </a:lnTo>
                    <a:lnTo>
                      <a:pt x="43416" y="16713"/>
                    </a:lnTo>
                    <a:lnTo>
                      <a:pt x="67000" y="16713"/>
                    </a:lnTo>
                    <a:lnTo>
                      <a:pt x="67000" y="0"/>
                    </a:lnTo>
                    <a:lnTo>
                      <a:pt x="43416" y="0"/>
                    </a:lnTo>
                    <a:lnTo>
                      <a:pt x="2358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23584" y="16713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023B0640-EA09-405A-A529-E51F0594C773}"/>
                  </a:ext>
                </a:extLst>
              </p:cNvPr>
              <p:cNvSpPr/>
              <p:nvPr/>
            </p:nvSpPr>
            <p:spPr>
              <a:xfrm>
                <a:off x="7415344" y="330013"/>
                <a:ext cx="67000" cy="96470"/>
              </a:xfrm>
              <a:custGeom>
                <a:avLst/>
                <a:gdLst>
                  <a:gd name="connsiteX0" fmla="*/ 23584 w 67000"/>
                  <a:gd name="connsiteY0" fmla="*/ 96471 h 96470"/>
                  <a:gd name="connsiteX1" fmla="*/ 43416 w 67000"/>
                  <a:gd name="connsiteY1" fmla="*/ 96471 h 96470"/>
                  <a:gd name="connsiteX2" fmla="*/ 43416 w 67000"/>
                  <a:gd name="connsiteY2" fmla="*/ 16713 h 96470"/>
                  <a:gd name="connsiteX3" fmla="*/ 67000 w 67000"/>
                  <a:gd name="connsiteY3" fmla="*/ 16713 h 96470"/>
                  <a:gd name="connsiteX4" fmla="*/ 67000 w 67000"/>
                  <a:gd name="connsiteY4" fmla="*/ 0 h 96470"/>
                  <a:gd name="connsiteX5" fmla="*/ 43416 w 67000"/>
                  <a:gd name="connsiteY5" fmla="*/ 0 h 96470"/>
                  <a:gd name="connsiteX6" fmla="*/ 23584 w 67000"/>
                  <a:gd name="connsiteY6" fmla="*/ 0 h 96470"/>
                  <a:gd name="connsiteX7" fmla="*/ 0 w 67000"/>
                  <a:gd name="connsiteY7" fmla="*/ 0 h 96470"/>
                  <a:gd name="connsiteX8" fmla="*/ 0 w 67000"/>
                  <a:gd name="connsiteY8" fmla="*/ 16713 h 96470"/>
                  <a:gd name="connsiteX9" fmla="*/ 23584 w 67000"/>
                  <a:gd name="connsiteY9" fmla="*/ 16713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00" h="96470">
                    <a:moveTo>
                      <a:pt x="23584" y="96471"/>
                    </a:moveTo>
                    <a:lnTo>
                      <a:pt x="43416" y="96471"/>
                    </a:lnTo>
                    <a:lnTo>
                      <a:pt x="43416" y="16713"/>
                    </a:lnTo>
                    <a:lnTo>
                      <a:pt x="67000" y="16713"/>
                    </a:lnTo>
                    <a:lnTo>
                      <a:pt x="67000" y="0"/>
                    </a:lnTo>
                    <a:lnTo>
                      <a:pt x="43416" y="0"/>
                    </a:lnTo>
                    <a:lnTo>
                      <a:pt x="23584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23584" y="16713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CD8739FC-F8EC-4B8F-9BAA-6032EE7E5150}"/>
                  </a:ext>
                </a:extLst>
              </p:cNvPr>
              <p:cNvSpPr/>
              <p:nvPr/>
            </p:nvSpPr>
            <p:spPr>
              <a:xfrm>
                <a:off x="7387637" y="217442"/>
                <a:ext cx="76508" cy="99163"/>
              </a:xfrm>
              <a:custGeom>
                <a:avLst/>
                <a:gdLst>
                  <a:gd name="connsiteX0" fmla="*/ 38050 w 76508"/>
                  <a:gd name="connsiteY0" fmla="*/ 99163 h 99163"/>
                  <a:gd name="connsiteX1" fmla="*/ 76508 w 76508"/>
                  <a:gd name="connsiteY1" fmla="*/ 66369 h 99163"/>
                  <a:gd name="connsiteX2" fmla="*/ 76508 w 76508"/>
                  <a:gd name="connsiteY2" fmla="*/ 0 h 99163"/>
                  <a:gd name="connsiteX3" fmla="*/ 57084 w 76508"/>
                  <a:gd name="connsiteY3" fmla="*/ 0 h 99163"/>
                  <a:gd name="connsiteX4" fmla="*/ 57084 w 76508"/>
                  <a:gd name="connsiteY4" fmla="*/ 68114 h 99163"/>
                  <a:gd name="connsiteX5" fmla="*/ 38031 w 76508"/>
                  <a:gd name="connsiteY5" fmla="*/ 83342 h 99163"/>
                  <a:gd name="connsiteX6" fmla="*/ 19108 w 76508"/>
                  <a:gd name="connsiteY6" fmla="*/ 68114 h 99163"/>
                  <a:gd name="connsiteX7" fmla="*/ 19108 w 76508"/>
                  <a:gd name="connsiteY7" fmla="*/ 0 h 99163"/>
                  <a:gd name="connsiteX8" fmla="*/ 0 w 76508"/>
                  <a:gd name="connsiteY8" fmla="*/ 0 h 99163"/>
                  <a:gd name="connsiteX9" fmla="*/ 0 w 76508"/>
                  <a:gd name="connsiteY9" fmla="*/ 66369 h 99163"/>
                  <a:gd name="connsiteX10" fmla="*/ 38050 w 76508"/>
                  <a:gd name="connsiteY10" fmla="*/ 99163 h 9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508" h="99163">
                    <a:moveTo>
                      <a:pt x="38050" y="99163"/>
                    </a:moveTo>
                    <a:cubicBezTo>
                      <a:pt x="62785" y="99163"/>
                      <a:pt x="76508" y="87910"/>
                      <a:pt x="76508" y="66369"/>
                    </a:cubicBezTo>
                    <a:lnTo>
                      <a:pt x="76508" y="0"/>
                    </a:lnTo>
                    <a:lnTo>
                      <a:pt x="57084" y="0"/>
                    </a:lnTo>
                    <a:lnTo>
                      <a:pt x="57084" y="68114"/>
                    </a:lnTo>
                    <a:cubicBezTo>
                      <a:pt x="57084" y="76415"/>
                      <a:pt x="50102" y="83342"/>
                      <a:pt x="38031" y="83342"/>
                    </a:cubicBezTo>
                    <a:cubicBezTo>
                      <a:pt x="23398" y="83342"/>
                      <a:pt x="19108" y="75171"/>
                      <a:pt x="19108" y="68114"/>
                    </a:cubicBezTo>
                    <a:lnTo>
                      <a:pt x="19108" y="0"/>
                    </a:lnTo>
                    <a:lnTo>
                      <a:pt x="0" y="0"/>
                    </a:lnTo>
                    <a:lnTo>
                      <a:pt x="0" y="66369"/>
                    </a:lnTo>
                    <a:cubicBezTo>
                      <a:pt x="0" y="89525"/>
                      <a:pt x="14392" y="99163"/>
                      <a:pt x="38050" y="99163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D850DF2-BD9B-47B8-A358-4B36CD7826C7}"/>
                  </a:ext>
                </a:extLst>
              </p:cNvPr>
              <p:cNvSpPr/>
              <p:nvPr/>
            </p:nvSpPr>
            <p:spPr>
              <a:xfrm>
                <a:off x="7259263" y="330013"/>
                <a:ext cx="72775" cy="96470"/>
              </a:xfrm>
              <a:custGeom>
                <a:avLst/>
                <a:gdLst>
                  <a:gd name="connsiteX0" fmla="*/ 19536 w 72775"/>
                  <a:gd name="connsiteY0" fmla="*/ 54001 h 96470"/>
                  <a:gd name="connsiteX1" fmla="*/ 65682 w 72775"/>
                  <a:gd name="connsiteY1" fmla="*/ 54001 h 96470"/>
                  <a:gd name="connsiteX2" fmla="*/ 65682 w 72775"/>
                  <a:gd name="connsiteY2" fmla="*/ 37307 h 96470"/>
                  <a:gd name="connsiteX3" fmla="*/ 19536 w 72775"/>
                  <a:gd name="connsiteY3" fmla="*/ 37307 h 96470"/>
                  <a:gd name="connsiteX4" fmla="*/ 19536 w 72775"/>
                  <a:gd name="connsiteY4" fmla="*/ 16713 h 96470"/>
                  <a:gd name="connsiteX5" fmla="*/ 71438 w 72775"/>
                  <a:gd name="connsiteY5" fmla="*/ 16713 h 96470"/>
                  <a:gd name="connsiteX6" fmla="*/ 71438 w 72775"/>
                  <a:gd name="connsiteY6" fmla="*/ 0 h 96470"/>
                  <a:gd name="connsiteX7" fmla="*/ 19536 w 72775"/>
                  <a:gd name="connsiteY7" fmla="*/ 0 h 96470"/>
                  <a:gd name="connsiteX8" fmla="*/ 0 w 72775"/>
                  <a:gd name="connsiteY8" fmla="*/ 0 h 96470"/>
                  <a:gd name="connsiteX9" fmla="*/ 0 w 72775"/>
                  <a:gd name="connsiteY9" fmla="*/ 16713 h 96470"/>
                  <a:gd name="connsiteX10" fmla="*/ 0 w 72775"/>
                  <a:gd name="connsiteY10" fmla="*/ 79702 h 96470"/>
                  <a:gd name="connsiteX11" fmla="*/ 0 w 72775"/>
                  <a:gd name="connsiteY11" fmla="*/ 96471 h 96470"/>
                  <a:gd name="connsiteX12" fmla="*/ 19536 w 72775"/>
                  <a:gd name="connsiteY12" fmla="*/ 96471 h 96470"/>
                  <a:gd name="connsiteX13" fmla="*/ 72776 w 72775"/>
                  <a:gd name="connsiteY13" fmla="*/ 96471 h 96470"/>
                  <a:gd name="connsiteX14" fmla="*/ 72776 w 72775"/>
                  <a:gd name="connsiteY14" fmla="*/ 79702 h 96470"/>
                  <a:gd name="connsiteX15" fmla="*/ 19536 w 72775"/>
                  <a:gd name="connsiteY15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75" h="96470">
                    <a:moveTo>
                      <a:pt x="19536" y="54001"/>
                    </a:moveTo>
                    <a:lnTo>
                      <a:pt x="65682" y="54001"/>
                    </a:lnTo>
                    <a:lnTo>
                      <a:pt x="65682" y="37307"/>
                    </a:lnTo>
                    <a:lnTo>
                      <a:pt x="19536" y="37307"/>
                    </a:lnTo>
                    <a:lnTo>
                      <a:pt x="19536" y="16713"/>
                    </a:lnTo>
                    <a:lnTo>
                      <a:pt x="71438" y="16713"/>
                    </a:lnTo>
                    <a:lnTo>
                      <a:pt x="71438" y="0"/>
                    </a:lnTo>
                    <a:lnTo>
                      <a:pt x="19536" y="0"/>
                    </a:lnTo>
                    <a:lnTo>
                      <a:pt x="0" y="0"/>
                    </a:lnTo>
                    <a:lnTo>
                      <a:pt x="0" y="16713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72776" y="96471"/>
                    </a:lnTo>
                    <a:lnTo>
                      <a:pt x="72776" y="79702"/>
                    </a:lnTo>
                    <a:lnTo>
                      <a:pt x="19536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139FC834-B267-4B7F-9CAB-EFE76A4512F8}"/>
                  </a:ext>
                </a:extLst>
              </p:cNvPr>
              <p:cNvSpPr/>
              <p:nvPr/>
            </p:nvSpPr>
            <p:spPr>
              <a:xfrm>
                <a:off x="7471016" y="217442"/>
                <a:ext cx="76879" cy="96452"/>
              </a:xfrm>
              <a:custGeom>
                <a:avLst/>
                <a:gdLst>
                  <a:gd name="connsiteX0" fmla="*/ 20037 w 76879"/>
                  <a:gd name="connsiteY0" fmla="*/ 96452 h 96452"/>
                  <a:gd name="connsiteX1" fmla="*/ 47892 w 76879"/>
                  <a:gd name="connsiteY1" fmla="*/ 96452 h 96452"/>
                  <a:gd name="connsiteX2" fmla="*/ 76879 w 76879"/>
                  <a:gd name="connsiteY2" fmla="*/ 70417 h 96452"/>
                  <a:gd name="connsiteX3" fmla="*/ 58254 w 76879"/>
                  <a:gd name="connsiteY3" fmla="*/ 45181 h 96452"/>
                  <a:gd name="connsiteX4" fmla="*/ 73537 w 76879"/>
                  <a:gd name="connsiteY4" fmla="*/ 23751 h 96452"/>
                  <a:gd name="connsiteX5" fmla="*/ 43472 w 76879"/>
                  <a:gd name="connsiteY5" fmla="*/ 0 h 96452"/>
                  <a:gd name="connsiteX6" fmla="*/ 20037 w 76879"/>
                  <a:gd name="connsiteY6" fmla="*/ 0 h 96452"/>
                  <a:gd name="connsiteX7" fmla="*/ 93 w 76879"/>
                  <a:gd name="connsiteY7" fmla="*/ 0 h 96452"/>
                  <a:gd name="connsiteX8" fmla="*/ 0 w 76879"/>
                  <a:gd name="connsiteY8" fmla="*/ 0 h 96452"/>
                  <a:gd name="connsiteX9" fmla="*/ 0 w 76879"/>
                  <a:gd name="connsiteY9" fmla="*/ 96452 h 96452"/>
                  <a:gd name="connsiteX10" fmla="*/ 93 w 76879"/>
                  <a:gd name="connsiteY10" fmla="*/ 96452 h 96452"/>
                  <a:gd name="connsiteX11" fmla="*/ 20037 w 76879"/>
                  <a:gd name="connsiteY11" fmla="*/ 96452 h 96452"/>
                  <a:gd name="connsiteX12" fmla="*/ 42117 w 76879"/>
                  <a:gd name="connsiteY12" fmla="*/ 81893 h 96452"/>
                  <a:gd name="connsiteX13" fmla="*/ 19331 w 76879"/>
                  <a:gd name="connsiteY13" fmla="*/ 81893 h 96452"/>
                  <a:gd name="connsiteX14" fmla="*/ 19331 w 76879"/>
                  <a:gd name="connsiteY14" fmla="*/ 53908 h 96452"/>
                  <a:gd name="connsiteX15" fmla="*/ 41875 w 76879"/>
                  <a:gd name="connsiteY15" fmla="*/ 53908 h 96452"/>
                  <a:gd name="connsiteX16" fmla="*/ 56861 w 76879"/>
                  <a:gd name="connsiteY16" fmla="*/ 67947 h 96452"/>
                  <a:gd name="connsiteX17" fmla="*/ 42117 w 76879"/>
                  <a:gd name="connsiteY17" fmla="*/ 81893 h 96452"/>
                  <a:gd name="connsiteX18" fmla="*/ 43528 w 76879"/>
                  <a:gd name="connsiteY18" fmla="*/ 15339 h 96452"/>
                  <a:gd name="connsiteX19" fmla="*/ 54763 w 76879"/>
                  <a:gd name="connsiteY19" fmla="*/ 26759 h 96452"/>
                  <a:gd name="connsiteX20" fmla="*/ 42432 w 76879"/>
                  <a:gd name="connsiteY20" fmla="*/ 38885 h 96452"/>
                  <a:gd name="connsiteX21" fmla="*/ 19313 w 76879"/>
                  <a:gd name="connsiteY21" fmla="*/ 38885 h 96452"/>
                  <a:gd name="connsiteX22" fmla="*/ 19313 w 76879"/>
                  <a:gd name="connsiteY22" fmla="*/ 15339 h 96452"/>
                  <a:gd name="connsiteX23" fmla="*/ 43528 w 76879"/>
                  <a:gd name="connsiteY23" fmla="*/ 15339 h 9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879" h="96452">
                    <a:moveTo>
                      <a:pt x="20037" y="96452"/>
                    </a:moveTo>
                    <a:lnTo>
                      <a:pt x="47892" y="96452"/>
                    </a:lnTo>
                    <a:cubicBezTo>
                      <a:pt x="66053" y="96452"/>
                      <a:pt x="76879" y="85589"/>
                      <a:pt x="76879" y="70417"/>
                    </a:cubicBezTo>
                    <a:cubicBezTo>
                      <a:pt x="76879" y="58142"/>
                      <a:pt x="67947" y="47613"/>
                      <a:pt x="58254" y="45181"/>
                    </a:cubicBezTo>
                    <a:cubicBezTo>
                      <a:pt x="66722" y="43045"/>
                      <a:pt x="73537" y="34354"/>
                      <a:pt x="73537" y="23751"/>
                    </a:cubicBezTo>
                    <a:cubicBezTo>
                      <a:pt x="73537" y="9526"/>
                      <a:pt x="63045" y="0"/>
                      <a:pt x="43472" y="0"/>
                    </a:cubicBezTo>
                    <a:lnTo>
                      <a:pt x="20037" y="0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96452"/>
                    </a:lnTo>
                    <a:lnTo>
                      <a:pt x="93" y="96452"/>
                    </a:lnTo>
                    <a:lnTo>
                      <a:pt x="20037" y="96452"/>
                    </a:lnTo>
                    <a:close/>
                    <a:moveTo>
                      <a:pt x="42117" y="81893"/>
                    </a:moveTo>
                    <a:lnTo>
                      <a:pt x="19331" y="81893"/>
                    </a:lnTo>
                    <a:lnTo>
                      <a:pt x="19331" y="53908"/>
                    </a:lnTo>
                    <a:lnTo>
                      <a:pt x="41875" y="53908"/>
                    </a:lnTo>
                    <a:cubicBezTo>
                      <a:pt x="49972" y="53908"/>
                      <a:pt x="56861" y="58588"/>
                      <a:pt x="56861" y="67947"/>
                    </a:cubicBezTo>
                    <a:cubicBezTo>
                      <a:pt x="56861" y="75858"/>
                      <a:pt x="50622" y="81893"/>
                      <a:pt x="42117" y="81893"/>
                    </a:cubicBezTo>
                    <a:moveTo>
                      <a:pt x="43528" y="15339"/>
                    </a:moveTo>
                    <a:cubicBezTo>
                      <a:pt x="48857" y="15339"/>
                      <a:pt x="54763" y="20278"/>
                      <a:pt x="54763" y="26759"/>
                    </a:cubicBezTo>
                    <a:cubicBezTo>
                      <a:pt x="54763" y="32534"/>
                      <a:pt x="50622" y="38885"/>
                      <a:pt x="42432" y="38885"/>
                    </a:cubicBezTo>
                    <a:lnTo>
                      <a:pt x="19313" y="38885"/>
                    </a:lnTo>
                    <a:lnTo>
                      <a:pt x="19313" y="15339"/>
                    </a:lnTo>
                    <a:lnTo>
                      <a:pt x="43528" y="15339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83ADB5B5-7BA1-42A3-AE26-4C2CF323E929}"/>
                  </a:ext>
                </a:extLst>
              </p:cNvPr>
              <p:cNvSpPr/>
              <p:nvPr/>
            </p:nvSpPr>
            <p:spPr>
              <a:xfrm>
                <a:off x="7487153" y="329883"/>
                <a:ext cx="76155" cy="96470"/>
              </a:xfrm>
              <a:custGeom>
                <a:avLst/>
                <a:gdLst>
                  <a:gd name="connsiteX0" fmla="*/ 58235 w 76155"/>
                  <a:gd name="connsiteY0" fmla="*/ 50287 h 96470"/>
                  <a:gd name="connsiteX1" fmla="*/ 75375 w 76155"/>
                  <a:gd name="connsiteY1" fmla="*/ 26982 h 96470"/>
                  <a:gd name="connsiteX2" fmla="*/ 44011 w 76155"/>
                  <a:gd name="connsiteY2" fmla="*/ 0 h 96470"/>
                  <a:gd name="connsiteX3" fmla="*/ 19536 w 76155"/>
                  <a:gd name="connsiteY3" fmla="*/ 0 h 96470"/>
                  <a:gd name="connsiteX4" fmla="*/ 167 w 76155"/>
                  <a:gd name="connsiteY4" fmla="*/ 0 h 96470"/>
                  <a:gd name="connsiteX5" fmla="*/ 0 w 76155"/>
                  <a:gd name="connsiteY5" fmla="*/ 0 h 96470"/>
                  <a:gd name="connsiteX6" fmla="*/ 0 w 76155"/>
                  <a:gd name="connsiteY6" fmla="*/ 96471 h 96470"/>
                  <a:gd name="connsiteX7" fmla="*/ 19536 w 76155"/>
                  <a:gd name="connsiteY7" fmla="*/ 96471 h 96470"/>
                  <a:gd name="connsiteX8" fmla="*/ 19536 w 76155"/>
                  <a:gd name="connsiteY8" fmla="*/ 58458 h 96470"/>
                  <a:gd name="connsiteX9" fmla="*/ 36100 w 76155"/>
                  <a:gd name="connsiteY9" fmla="*/ 58458 h 96470"/>
                  <a:gd name="connsiteX10" fmla="*/ 53240 w 76155"/>
                  <a:gd name="connsiteY10" fmla="*/ 70510 h 96470"/>
                  <a:gd name="connsiteX11" fmla="*/ 56508 w 76155"/>
                  <a:gd name="connsiteY11" fmla="*/ 96471 h 96470"/>
                  <a:gd name="connsiteX12" fmla="*/ 76155 w 76155"/>
                  <a:gd name="connsiteY12" fmla="*/ 96471 h 96470"/>
                  <a:gd name="connsiteX13" fmla="*/ 72701 w 76155"/>
                  <a:gd name="connsiteY13" fmla="*/ 71123 h 96470"/>
                  <a:gd name="connsiteX14" fmla="*/ 58235 w 76155"/>
                  <a:gd name="connsiteY14" fmla="*/ 50287 h 96470"/>
                  <a:gd name="connsiteX15" fmla="*/ 19517 w 76155"/>
                  <a:gd name="connsiteY15" fmla="*/ 42952 h 96470"/>
                  <a:gd name="connsiteX16" fmla="*/ 19517 w 76155"/>
                  <a:gd name="connsiteY16" fmla="*/ 16731 h 96470"/>
                  <a:gd name="connsiteX17" fmla="*/ 43008 w 76155"/>
                  <a:gd name="connsiteY17" fmla="*/ 16731 h 96470"/>
                  <a:gd name="connsiteX18" fmla="*/ 56230 w 76155"/>
                  <a:gd name="connsiteY18" fmla="*/ 29898 h 96470"/>
                  <a:gd name="connsiteX19" fmla="*/ 43602 w 76155"/>
                  <a:gd name="connsiteY19" fmla="*/ 42952 h 96470"/>
                  <a:gd name="connsiteX20" fmla="*/ 19517 w 76155"/>
                  <a:gd name="connsiteY20" fmla="*/ 4295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155" h="96470">
                    <a:moveTo>
                      <a:pt x="58235" y="50287"/>
                    </a:moveTo>
                    <a:cubicBezTo>
                      <a:pt x="66480" y="47780"/>
                      <a:pt x="75375" y="40352"/>
                      <a:pt x="75375" y="26982"/>
                    </a:cubicBezTo>
                    <a:cubicBezTo>
                      <a:pt x="75375" y="9786"/>
                      <a:pt x="63751" y="0"/>
                      <a:pt x="44011" y="0"/>
                    </a:cubicBezTo>
                    <a:lnTo>
                      <a:pt x="19536" y="0"/>
                    </a:lnTo>
                    <a:lnTo>
                      <a:pt x="167" y="0"/>
                    </a:lnTo>
                    <a:lnTo>
                      <a:pt x="0" y="0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19536" y="58458"/>
                    </a:lnTo>
                    <a:lnTo>
                      <a:pt x="36100" y="58458"/>
                    </a:lnTo>
                    <a:cubicBezTo>
                      <a:pt x="46109" y="58458"/>
                      <a:pt x="51587" y="63639"/>
                      <a:pt x="53240" y="70510"/>
                    </a:cubicBezTo>
                    <a:cubicBezTo>
                      <a:pt x="55023" y="78124"/>
                      <a:pt x="54577" y="89433"/>
                      <a:pt x="56508" y="96471"/>
                    </a:cubicBezTo>
                    <a:lnTo>
                      <a:pt x="76155" y="96471"/>
                    </a:lnTo>
                    <a:cubicBezTo>
                      <a:pt x="74261" y="89080"/>
                      <a:pt x="73147" y="79033"/>
                      <a:pt x="72701" y="71123"/>
                    </a:cubicBezTo>
                    <a:cubicBezTo>
                      <a:pt x="71977" y="58012"/>
                      <a:pt x="65088" y="52831"/>
                      <a:pt x="58235" y="50287"/>
                    </a:cubicBezTo>
                    <a:moveTo>
                      <a:pt x="19517" y="42952"/>
                    </a:moveTo>
                    <a:lnTo>
                      <a:pt x="19517" y="16731"/>
                    </a:lnTo>
                    <a:lnTo>
                      <a:pt x="43008" y="16731"/>
                    </a:lnTo>
                    <a:cubicBezTo>
                      <a:pt x="50937" y="16731"/>
                      <a:pt x="56230" y="22265"/>
                      <a:pt x="56230" y="29898"/>
                    </a:cubicBezTo>
                    <a:cubicBezTo>
                      <a:pt x="56230" y="35227"/>
                      <a:pt x="51550" y="42952"/>
                      <a:pt x="43602" y="42952"/>
                    </a:cubicBezTo>
                    <a:lnTo>
                      <a:pt x="19517" y="4295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775D155D-F085-4E38-8A93-C70F18EEF150}"/>
                  </a:ext>
                </a:extLst>
              </p:cNvPr>
              <p:cNvSpPr/>
              <p:nvPr/>
            </p:nvSpPr>
            <p:spPr>
              <a:xfrm>
                <a:off x="7188679" y="330013"/>
                <a:ext cx="65013" cy="96470"/>
              </a:xfrm>
              <a:custGeom>
                <a:avLst/>
                <a:gdLst>
                  <a:gd name="connsiteX0" fmla="*/ 19536 w 65013"/>
                  <a:gd name="connsiteY0" fmla="*/ 0 h 96470"/>
                  <a:gd name="connsiteX1" fmla="*/ 0 w 65013"/>
                  <a:gd name="connsiteY1" fmla="*/ 0 h 96470"/>
                  <a:gd name="connsiteX2" fmla="*/ 0 w 65013"/>
                  <a:gd name="connsiteY2" fmla="*/ 79702 h 96470"/>
                  <a:gd name="connsiteX3" fmla="*/ 0 w 65013"/>
                  <a:gd name="connsiteY3" fmla="*/ 96471 h 96470"/>
                  <a:gd name="connsiteX4" fmla="*/ 19536 w 65013"/>
                  <a:gd name="connsiteY4" fmla="*/ 96471 h 96470"/>
                  <a:gd name="connsiteX5" fmla="*/ 65013 w 65013"/>
                  <a:gd name="connsiteY5" fmla="*/ 96471 h 96470"/>
                  <a:gd name="connsiteX6" fmla="*/ 65013 w 65013"/>
                  <a:gd name="connsiteY6" fmla="*/ 79702 h 96470"/>
                  <a:gd name="connsiteX7" fmla="*/ 19536 w 65013"/>
                  <a:gd name="connsiteY7" fmla="*/ 79702 h 9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013" h="96470">
                    <a:moveTo>
                      <a:pt x="19536" y="0"/>
                    </a:moveTo>
                    <a:lnTo>
                      <a:pt x="0" y="0"/>
                    </a:lnTo>
                    <a:lnTo>
                      <a:pt x="0" y="79702"/>
                    </a:lnTo>
                    <a:lnTo>
                      <a:pt x="0" y="96471"/>
                    </a:lnTo>
                    <a:lnTo>
                      <a:pt x="19536" y="96471"/>
                    </a:lnTo>
                    <a:lnTo>
                      <a:pt x="65013" y="96471"/>
                    </a:lnTo>
                    <a:lnTo>
                      <a:pt x="65013" y="79702"/>
                    </a:lnTo>
                    <a:lnTo>
                      <a:pt x="19536" y="79702"/>
                    </a:lnTo>
                    <a:close/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DA84386B-3938-4432-8E0B-B1B6F08BCD7E}"/>
                  </a:ext>
                </a:extLst>
              </p:cNvPr>
              <p:cNvSpPr/>
              <p:nvPr/>
            </p:nvSpPr>
            <p:spPr>
              <a:xfrm>
                <a:off x="7304667" y="214508"/>
                <a:ext cx="77882" cy="101874"/>
              </a:xfrm>
              <a:custGeom>
                <a:avLst/>
                <a:gdLst>
                  <a:gd name="connsiteX0" fmla="*/ 33054 w 77882"/>
                  <a:gd name="connsiteY0" fmla="*/ 58644 h 101874"/>
                  <a:gd name="connsiteX1" fmla="*/ 57604 w 77882"/>
                  <a:gd name="connsiteY1" fmla="*/ 73611 h 101874"/>
                  <a:gd name="connsiteX2" fmla="*/ 38328 w 77882"/>
                  <a:gd name="connsiteY2" fmla="*/ 85923 h 101874"/>
                  <a:gd name="connsiteX3" fmla="*/ 18718 w 77882"/>
                  <a:gd name="connsiteY3" fmla="*/ 69767 h 101874"/>
                  <a:gd name="connsiteX4" fmla="*/ 0 w 77882"/>
                  <a:gd name="connsiteY4" fmla="*/ 69767 h 101874"/>
                  <a:gd name="connsiteX5" fmla="*/ 39201 w 77882"/>
                  <a:gd name="connsiteY5" fmla="*/ 101874 h 101874"/>
                  <a:gd name="connsiteX6" fmla="*/ 77882 w 77882"/>
                  <a:gd name="connsiteY6" fmla="*/ 71290 h 101874"/>
                  <a:gd name="connsiteX7" fmla="*/ 50083 w 77882"/>
                  <a:gd name="connsiteY7" fmla="*/ 42952 h 101874"/>
                  <a:gd name="connsiteX8" fmla="*/ 21207 w 77882"/>
                  <a:gd name="connsiteY8" fmla="*/ 28041 h 101874"/>
                  <a:gd name="connsiteX9" fmla="*/ 38495 w 77882"/>
                  <a:gd name="connsiteY9" fmla="*/ 16174 h 101874"/>
                  <a:gd name="connsiteX10" fmla="*/ 56025 w 77882"/>
                  <a:gd name="connsiteY10" fmla="*/ 30900 h 101874"/>
                  <a:gd name="connsiteX11" fmla="*/ 74930 w 77882"/>
                  <a:gd name="connsiteY11" fmla="*/ 30900 h 101874"/>
                  <a:gd name="connsiteX12" fmla="*/ 37753 w 77882"/>
                  <a:gd name="connsiteY12" fmla="*/ 0 h 101874"/>
                  <a:gd name="connsiteX13" fmla="*/ 1671 w 77882"/>
                  <a:gd name="connsiteY13" fmla="*/ 29285 h 101874"/>
                  <a:gd name="connsiteX14" fmla="*/ 33054 w 77882"/>
                  <a:gd name="connsiteY14" fmla="*/ 58644 h 10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882" h="101874">
                    <a:moveTo>
                      <a:pt x="33054" y="58644"/>
                    </a:moveTo>
                    <a:cubicBezTo>
                      <a:pt x="48727" y="61374"/>
                      <a:pt x="57604" y="64252"/>
                      <a:pt x="57604" y="73611"/>
                    </a:cubicBezTo>
                    <a:cubicBezTo>
                      <a:pt x="57604" y="79925"/>
                      <a:pt x="51364" y="85923"/>
                      <a:pt x="38328" y="85923"/>
                    </a:cubicBezTo>
                    <a:cubicBezTo>
                      <a:pt x="25367" y="85923"/>
                      <a:pt x="18718" y="78551"/>
                      <a:pt x="18718" y="69767"/>
                    </a:cubicBezTo>
                    <a:lnTo>
                      <a:pt x="0" y="69767"/>
                    </a:lnTo>
                    <a:cubicBezTo>
                      <a:pt x="0" y="86554"/>
                      <a:pt x="10845" y="101874"/>
                      <a:pt x="39201" y="101874"/>
                    </a:cubicBezTo>
                    <a:cubicBezTo>
                      <a:pt x="66183" y="101874"/>
                      <a:pt x="77882" y="87613"/>
                      <a:pt x="77882" y="71290"/>
                    </a:cubicBezTo>
                    <a:cubicBezTo>
                      <a:pt x="77882" y="56081"/>
                      <a:pt x="67892" y="46462"/>
                      <a:pt x="50083" y="42952"/>
                    </a:cubicBezTo>
                    <a:cubicBezTo>
                      <a:pt x="32980" y="39591"/>
                      <a:pt x="21207" y="38885"/>
                      <a:pt x="21207" y="28041"/>
                    </a:cubicBezTo>
                    <a:cubicBezTo>
                      <a:pt x="21207" y="20594"/>
                      <a:pt x="28022" y="16174"/>
                      <a:pt x="38495" y="16174"/>
                    </a:cubicBezTo>
                    <a:cubicBezTo>
                      <a:pt x="49637" y="16174"/>
                      <a:pt x="56025" y="21652"/>
                      <a:pt x="56025" y="30900"/>
                    </a:cubicBezTo>
                    <a:lnTo>
                      <a:pt x="74930" y="30900"/>
                    </a:lnTo>
                    <a:cubicBezTo>
                      <a:pt x="74930" y="15673"/>
                      <a:pt x="63398" y="0"/>
                      <a:pt x="37753" y="0"/>
                    </a:cubicBezTo>
                    <a:cubicBezTo>
                      <a:pt x="20037" y="0"/>
                      <a:pt x="1671" y="10213"/>
                      <a:pt x="1671" y="29285"/>
                    </a:cubicBezTo>
                    <a:cubicBezTo>
                      <a:pt x="1690" y="45292"/>
                      <a:pt x="13463" y="55208"/>
                      <a:pt x="33054" y="58644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29CC696-8021-43A4-A482-FA79C23958AC}"/>
                  </a:ext>
                </a:extLst>
              </p:cNvPr>
              <p:cNvSpPr/>
              <p:nvPr/>
            </p:nvSpPr>
            <p:spPr>
              <a:xfrm>
                <a:off x="7576605" y="214508"/>
                <a:ext cx="77919" cy="101874"/>
              </a:xfrm>
              <a:custGeom>
                <a:avLst/>
                <a:gdLst>
                  <a:gd name="connsiteX0" fmla="*/ 33092 w 77919"/>
                  <a:gd name="connsiteY0" fmla="*/ 58644 h 101874"/>
                  <a:gd name="connsiteX1" fmla="*/ 57622 w 77919"/>
                  <a:gd name="connsiteY1" fmla="*/ 73611 h 101874"/>
                  <a:gd name="connsiteX2" fmla="*/ 38384 w 77919"/>
                  <a:gd name="connsiteY2" fmla="*/ 85923 h 101874"/>
                  <a:gd name="connsiteX3" fmla="*/ 18718 w 77919"/>
                  <a:gd name="connsiteY3" fmla="*/ 69767 h 101874"/>
                  <a:gd name="connsiteX4" fmla="*/ 0 w 77919"/>
                  <a:gd name="connsiteY4" fmla="*/ 69767 h 101874"/>
                  <a:gd name="connsiteX5" fmla="*/ 39220 w 77919"/>
                  <a:gd name="connsiteY5" fmla="*/ 101874 h 101874"/>
                  <a:gd name="connsiteX6" fmla="*/ 77919 w 77919"/>
                  <a:gd name="connsiteY6" fmla="*/ 71290 h 101874"/>
                  <a:gd name="connsiteX7" fmla="*/ 50120 w 77919"/>
                  <a:gd name="connsiteY7" fmla="*/ 42952 h 101874"/>
                  <a:gd name="connsiteX8" fmla="*/ 21263 w 77919"/>
                  <a:gd name="connsiteY8" fmla="*/ 28041 h 101874"/>
                  <a:gd name="connsiteX9" fmla="*/ 38551 w 77919"/>
                  <a:gd name="connsiteY9" fmla="*/ 16174 h 101874"/>
                  <a:gd name="connsiteX10" fmla="*/ 56081 w 77919"/>
                  <a:gd name="connsiteY10" fmla="*/ 30900 h 101874"/>
                  <a:gd name="connsiteX11" fmla="*/ 74967 w 77919"/>
                  <a:gd name="connsiteY11" fmla="*/ 30900 h 101874"/>
                  <a:gd name="connsiteX12" fmla="*/ 37771 w 77919"/>
                  <a:gd name="connsiteY12" fmla="*/ 0 h 101874"/>
                  <a:gd name="connsiteX13" fmla="*/ 1727 w 77919"/>
                  <a:gd name="connsiteY13" fmla="*/ 29285 h 101874"/>
                  <a:gd name="connsiteX14" fmla="*/ 33092 w 77919"/>
                  <a:gd name="connsiteY14" fmla="*/ 58644 h 10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919" h="101874">
                    <a:moveTo>
                      <a:pt x="33092" y="58644"/>
                    </a:moveTo>
                    <a:cubicBezTo>
                      <a:pt x="48746" y="61374"/>
                      <a:pt x="57622" y="64252"/>
                      <a:pt x="57622" y="73611"/>
                    </a:cubicBezTo>
                    <a:cubicBezTo>
                      <a:pt x="57622" y="79925"/>
                      <a:pt x="51383" y="85923"/>
                      <a:pt x="38384" y="85923"/>
                    </a:cubicBezTo>
                    <a:cubicBezTo>
                      <a:pt x="25385" y="85923"/>
                      <a:pt x="18718" y="78551"/>
                      <a:pt x="18718" y="69767"/>
                    </a:cubicBezTo>
                    <a:lnTo>
                      <a:pt x="0" y="69767"/>
                    </a:lnTo>
                    <a:cubicBezTo>
                      <a:pt x="0" y="86554"/>
                      <a:pt x="10882" y="101874"/>
                      <a:pt x="39220" y="101874"/>
                    </a:cubicBezTo>
                    <a:cubicBezTo>
                      <a:pt x="66220" y="101874"/>
                      <a:pt x="77919" y="87613"/>
                      <a:pt x="77919" y="71290"/>
                    </a:cubicBezTo>
                    <a:cubicBezTo>
                      <a:pt x="77919" y="56081"/>
                      <a:pt x="67947" y="46462"/>
                      <a:pt x="50120" y="42952"/>
                    </a:cubicBezTo>
                    <a:cubicBezTo>
                      <a:pt x="33017" y="39591"/>
                      <a:pt x="21263" y="38885"/>
                      <a:pt x="21263" y="28041"/>
                    </a:cubicBezTo>
                    <a:cubicBezTo>
                      <a:pt x="21263" y="20594"/>
                      <a:pt x="28059" y="16174"/>
                      <a:pt x="38551" y="16174"/>
                    </a:cubicBezTo>
                    <a:cubicBezTo>
                      <a:pt x="49675" y="16174"/>
                      <a:pt x="56081" y="21652"/>
                      <a:pt x="56081" y="30900"/>
                    </a:cubicBezTo>
                    <a:lnTo>
                      <a:pt x="74967" y="30900"/>
                    </a:lnTo>
                    <a:cubicBezTo>
                      <a:pt x="74967" y="15673"/>
                      <a:pt x="63416" y="0"/>
                      <a:pt x="37771" y="0"/>
                    </a:cubicBezTo>
                    <a:cubicBezTo>
                      <a:pt x="20074" y="0"/>
                      <a:pt x="1727" y="10213"/>
                      <a:pt x="1727" y="29285"/>
                    </a:cubicBezTo>
                    <a:cubicBezTo>
                      <a:pt x="1708" y="45292"/>
                      <a:pt x="13519" y="55208"/>
                      <a:pt x="33092" y="58644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E92D078A-1198-4AFD-9245-2A6EFFAE4DBD}"/>
                  </a:ext>
                </a:extLst>
              </p:cNvPr>
              <p:cNvSpPr/>
              <p:nvPr/>
            </p:nvSpPr>
            <p:spPr>
              <a:xfrm>
                <a:off x="7331018" y="327655"/>
                <a:ext cx="86052" cy="100890"/>
              </a:xfrm>
              <a:custGeom>
                <a:avLst/>
                <a:gdLst>
                  <a:gd name="connsiteX0" fmla="*/ 44995 w 86052"/>
                  <a:gd name="connsiteY0" fmla="*/ 83899 h 100890"/>
                  <a:gd name="connsiteX1" fmla="*/ 20111 w 86052"/>
                  <a:gd name="connsiteY1" fmla="*/ 50176 h 100890"/>
                  <a:gd name="connsiteX2" fmla="*/ 44995 w 86052"/>
                  <a:gd name="connsiteY2" fmla="*/ 16416 h 100890"/>
                  <a:gd name="connsiteX3" fmla="*/ 65719 w 86052"/>
                  <a:gd name="connsiteY3" fmla="*/ 32943 h 100890"/>
                  <a:gd name="connsiteX4" fmla="*/ 85923 w 86052"/>
                  <a:gd name="connsiteY4" fmla="*/ 32943 h 100890"/>
                  <a:gd name="connsiteX5" fmla="*/ 44456 w 86052"/>
                  <a:gd name="connsiteY5" fmla="*/ 0 h 100890"/>
                  <a:gd name="connsiteX6" fmla="*/ 0 w 86052"/>
                  <a:gd name="connsiteY6" fmla="*/ 50454 h 100890"/>
                  <a:gd name="connsiteX7" fmla="*/ 44456 w 86052"/>
                  <a:gd name="connsiteY7" fmla="*/ 100890 h 100890"/>
                  <a:gd name="connsiteX8" fmla="*/ 86053 w 86052"/>
                  <a:gd name="connsiteY8" fmla="*/ 66833 h 100890"/>
                  <a:gd name="connsiteX9" fmla="*/ 65719 w 86052"/>
                  <a:gd name="connsiteY9" fmla="*/ 66833 h 100890"/>
                  <a:gd name="connsiteX10" fmla="*/ 44995 w 86052"/>
                  <a:gd name="connsiteY10" fmla="*/ 83899 h 10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052" h="100890">
                    <a:moveTo>
                      <a:pt x="44995" y="83899"/>
                    </a:moveTo>
                    <a:cubicBezTo>
                      <a:pt x="29285" y="83899"/>
                      <a:pt x="20111" y="68523"/>
                      <a:pt x="20111" y="50176"/>
                    </a:cubicBezTo>
                    <a:cubicBezTo>
                      <a:pt x="20111" y="31829"/>
                      <a:pt x="28988" y="16416"/>
                      <a:pt x="44995" y="16416"/>
                    </a:cubicBezTo>
                    <a:cubicBezTo>
                      <a:pt x="56917" y="16416"/>
                      <a:pt x="63063" y="23844"/>
                      <a:pt x="65719" y="32943"/>
                    </a:cubicBezTo>
                    <a:lnTo>
                      <a:pt x="85923" y="32943"/>
                    </a:lnTo>
                    <a:cubicBezTo>
                      <a:pt x="82618" y="14039"/>
                      <a:pt x="67854" y="0"/>
                      <a:pt x="44456" y="0"/>
                    </a:cubicBezTo>
                    <a:cubicBezTo>
                      <a:pt x="14949" y="0"/>
                      <a:pt x="0" y="22600"/>
                      <a:pt x="0" y="50454"/>
                    </a:cubicBezTo>
                    <a:cubicBezTo>
                      <a:pt x="0" y="78309"/>
                      <a:pt x="15543" y="100890"/>
                      <a:pt x="44456" y="100890"/>
                    </a:cubicBezTo>
                    <a:cubicBezTo>
                      <a:pt x="67576" y="100890"/>
                      <a:pt x="83193" y="87408"/>
                      <a:pt x="86053" y="66833"/>
                    </a:cubicBezTo>
                    <a:lnTo>
                      <a:pt x="65719" y="66833"/>
                    </a:lnTo>
                    <a:cubicBezTo>
                      <a:pt x="63063" y="76527"/>
                      <a:pt x="56713" y="83899"/>
                      <a:pt x="44995" y="83899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A4CD3A8C-697D-4C3F-8621-CC0FD51528B4}"/>
                  </a:ext>
                </a:extLst>
              </p:cNvPr>
              <p:cNvSpPr/>
              <p:nvPr/>
            </p:nvSpPr>
            <p:spPr>
              <a:xfrm>
                <a:off x="7592463" y="327655"/>
                <a:ext cx="86052" cy="100890"/>
              </a:xfrm>
              <a:custGeom>
                <a:avLst/>
                <a:gdLst>
                  <a:gd name="connsiteX0" fmla="*/ 44976 w 86052"/>
                  <a:gd name="connsiteY0" fmla="*/ 83899 h 100890"/>
                  <a:gd name="connsiteX1" fmla="*/ 20111 w 86052"/>
                  <a:gd name="connsiteY1" fmla="*/ 50176 h 100890"/>
                  <a:gd name="connsiteX2" fmla="*/ 44976 w 86052"/>
                  <a:gd name="connsiteY2" fmla="*/ 16416 h 100890"/>
                  <a:gd name="connsiteX3" fmla="*/ 65682 w 86052"/>
                  <a:gd name="connsiteY3" fmla="*/ 32943 h 100890"/>
                  <a:gd name="connsiteX4" fmla="*/ 85923 w 86052"/>
                  <a:gd name="connsiteY4" fmla="*/ 32943 h 100890"/>
                  <a:gd name="connsiteX5" fmla="*/ 44419 w 86052"/>
                  <a:gd name="connsiteY5" fmla="*/ 0 h 100890"/>
                  <a:gd name="connsiteX6" fmla="*/ 0 w 86052"/>
                  <a:gd name="connsiteY6" fmla="*/ 50454 h 100890"/>
                  <a:gd name="connsiteX7" fmla="*/ 44419 w 86052"/>
                  <a:gd name="connsiteY7" fmla="*/ 100890 h 100890"/>
                  <a:gd name="connsiteX8" fmla="*/ 86053 w 86052"/>
                  <a:gd name="connsiteY8" fmla="*/ 66833 h 100890"/>
                  <a:gd name="connsiteX9" fmla="*/ 65682 w 86052"/>
                  <a:gd name="connsiteY9" fmla="*/ 66833 h 100890"/>
                  <a:gd name="connsiteX10" fmla="*/ 44976 w 86052"/>
                  <a:gd name="connsiteY10" fmla="*/ 83899 h 10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052" h="100890">
                    <a:moveTo>
                      <a:pt x="44976" y="83899"/>
                    </a:moveTo>
                    <a:cubicBezTo>
                      <a:pt x="29285" y="83899"/>
                      <a:pt x="20111" y="68523"/>
                      <a:pt x="20111" y="50176"/>
                    </a:cubicBezTo>
                    <a:cubicBezTo>
                      <a:pt x="20111" y="31829"/>
                      <a:pt x="28950" y="16416"/>
                      <a:pt x="44976" y="16416"/>
                    </a:cubicBezTo>
                    <a:cubicBezTo>
                      <a:pt x="56935" y="16416"/>
                      <a:pt x="63045" y="23844"/>
                      <a:pt x="65682" y="32943"/>
                    </a:cubicBezTo>
                    <a:lnTo>
                      <a:pt x="85923" y="32943"/>
                    </a:lnTo>
                    <a:cubicBezTo>
                      <a:pt x="82618" y="14039"/>
                      <a:pt x="67817" y="0"/>
                      <a:pt x="44419" y="0"/>
                    </a:cubicBezTo>
                    <a:cubicBezTo>
                      <a:pt x="14930" y="0"/>
                      <a:pt x="0" y="22600"/>
                      <a:pt x="0" y="50454"/>
                    </a:cubicBezTo>
                    <a:cubicBezTo>
                      <a:pt x="0" y="78309"/>
                      <a:pt x="15524" y="100890"/>
                      <a:pt x="44419" y="100890"/>
                    </a:cubicBezTo>
                    <a:cubicBezTo>
                      <a:pt x="67576" y="100890"/>
                      <a:pt x="83175" y="87408"/>
                      <a:pt x="86053" y="66833"/>
                    </a:cubicBezTo>
                    <a:lnTo>
                      <a:pt x="65682" y="66833"/>
                    </a:lnTo>
                    <a:cubicBezTo>
                      <a:pt x="63045" y="76527"/>
                      <a:pt x="56694" y="83899"/>
                      <a:pt x="44976" y="83899"/>
                    </a:cubicBezTo>
                  </a:path>
                </a:pathLst>
              </a:custGeom>
              <a:solidFill>
                <a:srgbClr val="000000"/>
              </a:solidFill>
              <a:ln w="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1177848" y="1"/>
            <a:ext cx="6570000" cy="688436"/>
          </a:xfrm>
          <a:prstGeom prst="rect">
            <a:avLst/>
          </a:prstGeom>
        </p:spPr>
        <p:txBody>
          <a:bodyPr vert="horz" lIns="284400" tIns="72000" rIns="284400" bIns="72000" rtlCol="0" anchor="ctr">
            <a:normAutofit/>
          </a:bodyPr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type="body" idx="1"/>
          </p:nvPr>
        </p:nvSpPr>
        <p:spPr>
          <a:xfrm>
            <a:off x="431642" y="1053621"/>
            <a:ext cx="8280716" cy="543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lang="en-US"/>
          </a:p>
        </p:txBody>
      </p:sp>
      <p:sp>
        <p:nvSpPr>
          <p:cNvPr id="4" name="Date Placeholder"/>
          <p:cNvSpPr>
            <a:spLocks noGrp="1"/>
          </p:cNvSpPr>
          <p:nvPr>
            <p:ph type="dt" sz="half" idx="2"/>
          </p:nvPr>
        </p:nvSpPr>
        <p:spPr>
          <a:xfrm>
            <a:off x="190499" y="6552000"/>
            <a:ext cx="957262" cy="1074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30000"/>
              </a:lnSpc>
              <a:defRPr sz="600" spc="300">
                <a:solidFill>
                  <a:srgbClr val="666666"/>
                </a:solidFill>
                <a:latin typeface="Segoe UI 本文"/>
              </a:defRPr>
            </a:lvl1pPr>
          </a:lstStyle>
          <a:p>
            <a:endParaRPr lang="ja-JP" altLang="en-US" sz="500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3"/>
          </p:nvPr>
        </p:nvSpPr>
        <p:spPr>
          <a:xfrm>
            <a:off x="1813561" y="6541200"/>
            <a:ext cx="2758440" cy="26693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30000"/>
              </a:lnSpc>
              <a:defRPr sz="1000" spc="300">
                <a:solidFill>
                  <a:srgbClr val="666666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37" name="Slide Number Placeholder">
            <a:extLst>
              <a:ext uri="{FF2B5EF4-FFF2-40B4-BE49-F238E27FC236}">
                <a16:creationId xmlns:a16="http://schemas.microsoft.com/office/drawing/2014/main" id="{2F718417-5EB3-4C4A-9B8D-E889AD77B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9602" y="6541200"/>
            <a:ext cx="412279" cy="26693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spc="100" baseline="0">
                <a:solidFill>
                  <a:srgbClr val="666666"/>
                </a:solidFill>
                <a:latin typeface="+mn-lt"/>
                <a:ea typeface="+mj-ea"/>
              </a:defRPr>
            </a:lvl1pPr>
          </a:lstStyle>
          <a:p>
            <a:fld id="{8E309D18-5CEC-4165-B971-DC4DA761F26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884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69" r:id="rId2"/>
    <p:sldLayoutId id="2147483770" r:id="rId3"/>
    <p:sldLayoutId id="2147483782" r:id="rId4"/>
    <p:sldLayoutId id="2147483773" r:id="rId5"/>
    <p:sldLayoutId id="2147483774" r:id="rId6"/>
    <p:sldLayoutId id="2147483775" r:id="rId7"/>
    <p:sldLayoutId id="2147483777" r:id="rId8"/>
    <p:sldLayoutId id="2147483780" r:id="rId9"/>
    <p:sldLayoutId id="2147483784" r:id="rId10"/>
    <p:sldLayoutId id="2147483781" r:id="rId11"/>
    <p:sldLayoutId id="2147483786" r:id="rId12"/>
    <p:sldLayoutId id="2147483772" r:id="rId13"/>
    <p:sldLayoutId id="2147483776" r:id="rId14"/>
  </p:sldLayoutIdLst>
  <p:hf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kumimoji="1" sz="1800" b="1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kumimoji="1"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kumimoji="1"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3">
          <p15:clr>
            <a:srgbClr val="F26B43"/>
          </p15:clr>
        </p15:guide>
        <p15:guide id="2" pos="272">
          <p15:clr>
            <a:srgbClr val="F26B43"/>
          </p15:clr>
        </p15:guide>
        <p15:guide id="3" orient="horz" pos="4088">
          <p15:clr>
            <a:srgbClr val="F26B43"/>
          </p15:clr>
        </p15:guide>
        <p15:guide id="4" pos="54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iho.mitsubishielectric.co.jp/giho/pdf/2019/1911113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33F22-BC0D-418C-B32A-A1275F9A82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0" i="0" dirty="0">
                <a:effectLst/>
                <a:latin typeface="Roboto" panose="02000000000000000000" pitchFamily="2" charset="0"/>
              </a:rPr>
              <a:t>Fabrication Technology </a:t>
            </a:r>
            <a:br>
              <a:rPr lang="en-US" altLang="ja-JP" b="0" i="0" dirty="0">
                <a:effectLst/>
                <a:latin typeface="Roboto" panose="02000000000000000000" pitchFamily="2" charset="0"/>
              </a:rPr>
            </a:br>
            <a:r>
              <a:rPr lang="en-US" altLang="ja-JP" b="0" i="0" dirty="0">
                <a:effectLst/>
                <a:latin typeface="Roboto" panose="02000000000000000000" pitchFamily="2" charset="0"/>
              </a:rPr>
              <a:t>of QCS magnets for Super-KEKB</a:t>
            </a:r>
            <a:endParaRPr kumimoji="1" lang="ja-JP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51B8FE-F516-4D04-92E6-B10941FB0F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Asian School on Superconductivity and Cryogenics for Accelerators</a:t>
            </a:r>
          </a:p>
          <a:p>
            <a:r>
              <a:rPr kumimoji="1" lang="en-US" altLang="ja-JP" dirty="0"/>
              <a:t>February 13-19, 2023</a:t>
            </a:r>
          </a:p>
          <a:p>
            <a:r>
              <a:rPr lang="en-US" altLang="ja-JP" dirty="0"/>
              <a:t>TAEHYUN KIM</a:t>
            </a:r>
            <a:endParaRPr kumimoji="1" lang="ja-JP" alt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F3134-39B8-4731-8972-560836ED8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/>
              <a:t>February 15, 2023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8104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093B-8609-4A9D-A103-155E4A76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Fabrication of QCS magnets</a:t>
            </a:r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E1384-F3B1-4E88-8CA8-640DAE3C5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/>
              <a:t>3-2</a:t>
            </a:r>
            <a:endParaRPr kumimoji="1" lang="ja-JP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946E1-FA58-4ECA-9C8B-6FE68DF080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B4787-AB1F-4B87-ACB2-6F10059061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309D18-5CEC-4165-B971-DC4DA761F26D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7E69A2A-A485-48EF-B807-247B68A69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96" y="1492822"/>
            <a:ext cx="6624736" cy="3799739"/>
          </a:xfrm>
          <a:prstGeom prst="rect">
            <a:avLst/>
          </a:prstGeom>
        </p:spPr>
      </p:pic>
      <p:sp>
        <p:nvSpPr>
          <p:cNvPr id="9" name="Rectangle 21">
            <a:extLst>
              <a:ext uri="{FF2B5EF4-FFF2-40B4-BE49-F238E27FC236}">
                <a16:creationId xmlns:a16="http://schemas.microsoft.com/office/drawing/2014/main" id="{6D591B35-307F-4BB8-9839-ACB69FF6A977}"/>
              </a:ext>
            </a:extLst>
          </p:cNvPr>
          <p:cNvSpPr txBox="1">
            <a:spLocks noChangeArrowheads="1"/>
          </p:cNvSpPr>
          <p:nvPr/>
        </p:nvSpPr>
        <p:spPr>
          <a:xfrm>
            <a:off x="334195" y="4250669"/>
            <a:ext cx="1187435" cy="3524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400" dirty="0">
                <a:solidFill>
                  <a:srgbClr val="5454FF"/>
                </a:solidFill>
                <a:latin typeface="+mj-ea"/>
              </a:rPr>
              <a:t>Electron</a:t>
            </a:r>
          </a:p>
          <a:p>
            <a:r>
              <a:rPr lang="ja-JP" altLang="en-US" sz="1400" dirty="0">
                <a:solidFill>
                  <a:srgbClr val="5454FF"/>
                </a:solidFill>
                <a:latin typeface="+mj-ea"/>
              </a:rPr>
              <a:t>（</a:t>
            </a:r>
            <a:r>
              <a:rPr lang="en-US" altLang="ja-JP" sz="1400" dirty="0">
                <a:solidFill>
                  <a:srgbClr val="5454FF"/>
                </a:solidFill>
                <a:latin typeface="+mj-ea"/>
              </a:rPr>
              <a:t>7GeV</a:t>
            </a:r>
            <a:r>
              <a:rPr lang="ja-JP" altLang="en-US" sz="1400" dirty="0">
                <a:solidFill>
                  <a:srgbClr val="5454FF"/>
                </a:solidFill>
                <a:latin typeface="+mj-ea"/>
              </a:rPr>
              <a:t>）</a:t>
            </a:r>
            <a:endParaRPr lang="en-US" altLang="ja-JP" sz="1400" dirty="0">
              <a:solidFill>
                <a:srgbClr val="5454FF"/>
              </a:solidFill>
              <a:latin typeface="+mj-ea"/>
            </a:endParaRPr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2FCD1B30-A24F-4194-B799-53A6E9A8243B}"/>
              </a:ext>
            </a:extLst>
          </p:cNvPr>
          <p:cNvSpPr txBox="1">
            <a:spLocks noChangeArrowheads="1"/>
          </p:cNvSpPr>
          <p:nvPr/>
        </p:nvSpPr>
        <p:spPr>
          <a:xfrm>
            <a:off x="7376503" y="4365189"/>
            <a:ext cx="1427666" cy="3524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400" dirty="0">
                <a:solidFill>
                  <a:srgbClr val="FF0000"/>
                </a:solidFill>
                <a:latin typeface="+mj-ea"/>
              </a:rPr>
              <a:t>Positron</a:t>
            </a:r>
            <a:r>
              <a:rPr lang="ja-JP" altLang="en-US" sz="1400" dirty="0">
                <a:solidFill>
                  <a:srgbClr val="FF0000"/>
                </a:solidFill>
                <a:latin typeface="+mj-ea"/>
              </a:rPr>
              <a:t>（</a:t>
            </a:r>
            <a:r>
              <a:rPr lang="en-US" altLang="ja-JP" sz="1400" dirty="0">
                <a:solidFill>
                  <a:srgbClr val="FF0000"/>
                </a:solidFill>
                <a:latin typeface="+mj-ea"/>
              </a:rPr>
              <a:t>4GeV</a:t>
            </a:r>
            <a:r>
              <a:rPr lang="ja-JP" altLang="en-US" sz="1400" dirty="0">
                <a:solidFill>
                  <a:srgbClr val="FF0000"/>
                </a:solidFill>
                <a:latin typeface="+mj-ea"/>
              </a:rPr>
              <a:t>）</a:t>
            </a:r>
            <a:endParaRPr lang="en-US" altLang="ja-JP" sz="14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1944330-8CC6-482A-B2FB-77F5B49A740A}"/>
              </a:ext>
            </a:extLst>
          </p:cNvPr>
          <p:cNvSpPr/>
          <p:nvPr/>
        </p:nvSpPr>
        <p:spPr>
          <a:xfrm>
            <a:off x="4798286" y="2557568"/>
            <a:ext cx="1673894" cy="81271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1772B89-7636-4960-8A28-20176239F40D}"/>
              </a:ext>
            </a:extLst>
          </p:cNvPr>
          <p:cNvSpPr txBox="1"/>
          <p:nvPr/>
        </p:nvSpPr>
        <p:spPr>
          <a:xfrm>
            <a:off x="1043608" y="5341928"/>
            <a:ext cx="6796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sz="2800" dirty="0"/>
              <a:t>Quadrupole magnet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sz="2800" dirty="0"/>
              <a:t>Solenoid</a:t>
            </a:r>
            <a:r>
              <a:rPr lang="ja-JP" altLang="en-US" sz="2800" dirty="0"/>
              <a:t> </a:t>
            </a:r>
            <a:r>
              <a:rPr lang="en-US" altLang="ja-JP" sz="2800" dirty="0"/>
              <a:t>magnet 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88FB2E66-5CA1-4719-BBB0-99B3046328DB}"/>
              </a:ext>
            </a:extLst>
          </p:cNvPr>
          <p:cNvCxnSpPr>
            <a:cxnSpLocks/>
          </p:cNvCxnSpPr>
          <p:nvPr/>
        </p:nvCxnSpPr>
        <p:spPr>
          <a:xfrm flipV="1">
            <a:off x="4229875" y="3645026"/>
            <a:ext cx="846182" cy="1906688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C686604E-B1CB-463B-A7D2-B9ACC74F3692}"/>
              </a:ext>
            </a:extLst>
          </p:cNvPr>
          <p:cNvCxnSpPr>
            <a:cxnSpLocks/>
          </p:cNvCxnSpPr>
          <p:nvPr/>
        </p:nvCxnSpPr>
        <p:spPr>
          <a:xfrm flipV="1">
            <a:off x="4506686" y="4782709"/>
            <a:ext cx="808987" cy="1238579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4A0915B6-7FAC-497A-90D4-D84337E8C756}"/>
              </a:ext>
            </a:extLst>
          </p:cNvPr>
          <p:cNvCxnSpPr>
            <a:cxnSpLocks/>
          </p:cNvCxnSpPr>
          <p:nvPr/>
        </p:nvCxnSpPr>
        <p:spPr>
          <a:xfrm flipH="1">
            <a:off x="5434595" y="1217837"/>
            <a:ext cx="273292" cy="1339731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1">
            <a:extLst>
              <a:ext uri="{FF2B5EF4-FFF2-40B4-BE49-F238E27FC236}">
                <a16:creationId xmlns:a16="http://schemas.microsoft.com/office/drawing/2014/main" id="{2BEA7CAF-30E4-4559-8184-5C189084067D}"/>
              </a:ext>
            </a:extLst>
          </p:cNvPr>
          <p:cNvSpPr txBox="1">
            <a:spLocks noChangeArrowheads="1"/>
          </p:cNvSpPr>
          <p:nvPr/>
        </p:nvSpPr>
        <p:spPr>
          <a:xfrm>
            <a:off x="1935676" y="845948"/>
            <a:ext cx="7236804" cy="4348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>
                <a:latin typeface="+mj-ea"/>
              </a:rPr>
              <a:t>Beam line with quadrupole of QCS-R</a:t>
            </a:r>
            <a:endParaRPr lang="ja-JP" altLang="en-US" sz="28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91432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093B-8609-4A9D-A103-155E4A76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Fabrication of QCS magnets</a:t>
            </a:r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E1384-F3B1-4E88-8CA8-640DAE3C5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/>
              <a:t>3-2</a:t>
            </a:r>
            <a:endParaRPr kumimoji="1" lang="ja-JP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946E1-FA58-4ECA-9C8B-6FE68DF080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B4787-AB1F-4B87-ACB2-6F10059061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309D18-5CEC-4165-B971-DC4DA761F26D}" type="slidenum">
              <a:rPr lang="ja-JP" altLang="en-US" smtClean="0"/>
              <a:pPr/>
              <a:t>11</a:t>
            </a:fld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7E69A2A-A485-48EF-B807-247B68A69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96" y="1492822"/>
            <a:ext cx="6624736" cy="3799739"/>
          </a:xfrm>
          <a:prstGeom prst="rect">
            <a:avLst/>
          </a:prstGeom>
        </p:spPr>
      </p:pic>
      <p:sp>
        <p:nvSpPr>
          <p:cNvPr id="9" name="Rectangle 21">
            <a:extLst>
              <a:ext uri="{FF2B5EF4-FFF2-40B4-BE49-F238E27FC236}">
                <a16:creationId xmlns:a16="http://schemas.microsoft.com/office/drawing/2014/main" id="{6D591B35-307F-4BB8-9839-ACB69FF6A977}"/>
              </a:ext>
            </a:extLst>
          </p:cNvPr>
          <p:cNvSpPr txBox="1">
            <a:spLocks noChangeArrowheads="1"/>
          </p:cNvSpPr>
          <p:nvPr/>
        </p:nvSpPr>
        <p:spPr>
          <a:xfrm>
            <a:off x="334195" y="4250669"/>
            <a:ext cx="1187435" cy="3524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400" dirty="0">
                <a:solidFill>
                  <a:srgbClr val="5454FF"/>
                </a:solidFill>
                <a:latin typeface="+mj-ea"/>
              </a:rPr>
              <a:t>Electron</a:t>
            </a:r>
          </a:p>
          <a:p>
            <a:r>
              <a:rPr lang="ja-JP" altLang="en-US" sz="1400" dirty="0">
                <a:solidFill>
                  <a:srgbClr val="5454FF"/>
                </a:solidFill>
                <a:latin typeface="+mj-ea"/>
              </a:rPr>
              <a:t>（</a:t>
            </a:r>
            <a:r>
              <a:rPr lang="en-US" altLang="ja-JP" sz="1400" dirty="0">
                <a:solidFill>
                  <a:srgbClr val="5454FF"/>
                </a:solidFill>
                <a:latin typeface="+mj-ea"/>
              </a:rPr>
              <a:t>7GeV</a:t>
            </a:r>
            <a:r>
              <a:rPr lang="ja-JP" altLang="en-US" sz="1400" dirty="0">
                <a:solidFill>
                  <a:srgbClr val="5454FF"/>
                </a:solidFill>
                <a:latin typeface="+mj-ea"/>
              </a:rPr>
              <a:t>）</a:t>
            </a:r>
            <a:endParaRPr lang="en-US" altLang="ja-JP" sz="1400" dirty="0">
              <a:solidFill>
                <a:srgbClr val="5454FF"/>
              </a:solidFill>
              <a:latin typeface="+mj-ea"/>
            </a:endParaRPr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2FCD1B30-A24F-4194-B799-53A6E9A8243B}"/>
              </a:ext>
            </a:extLst>
          </p:cNvPr>
          <p:cNvSpPr txBox="1">
            <a:spLocks noChangeArrowheads="1"/>
          </p:cNvSpPr>
          <p:nvPr/>
        </p:nvSpPr>
        <p:spPr>
          <a:xfrm>
            <a:off x="7376503" y="4365189"/>
            <a:ext cx="1427666" cy="3524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400" dirty="0">
                <a:solidFill>
                  <a:srgbClr val="FF0000"/>
                </a:solidFill>
                <a:latin typeface="+mj-ea"/>
              </a:rPr>
              <a:t>Positron</a:t>
            </a:r>
            <a:r>
              <a:rPr lang="ja-JP" altLang="en-US" sz="1400" dirty="0">
                <a:solidFill>
                  <a:srgbClr val="FF0000"/>
                </a:solidFill>
                <a:latin typeface="+mj-ea"/>
              </a:rPr>
              <a:t>（</a:t>
            </a:r>
            <a:r>
              <a:rPr lang="en-US" altLang="ja-JP" sz="1400" dirty="0">
                <a:solidFill>
                  <a:srgbClr val="FF0000"/>
                </a:solidFill>
                <a:latin typeface="+mj-ea"/>
              </a:rPr>
              <a:t>4GeV</a:t>
            </a:r>
            <a:r>
              <a:rPr lang="ja-JP" altLang="en-US" sz="1400" dirty="0">
                <a:solidFill>
                  <a:srgbClr val="FF0000"/>
                </a:solidFill>
                <a:latin typeface="+mj-ea"/>
              </a:rPr>
              <a:t>）</a:t>
            </a:r>
            <a:endParaRPr lang="en-US" altLang="ja-JP" sz="14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1772B89-7636-4960-8A28-20176239F40D}"/>
              </a:ext>
            </a:extLst>
          </p:cNvPr>
          <p:cNvSpPr txBox="1"/>
          <p:nvPr/>
        </p:nvSpPr>
        <p:spPr>
          <a:xfrm>
            <a:off x="1043608" y="5341928"/>
            <a:ext cx="679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sz="2800" dirty="0"/>
              <a:t>Quadrupole magnet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88FB2E66-5CA1-4719-BBB0-99B3046328DB}"/>
              </a:ext>
            </a:extLst>
          </p:cNvPr>
          <p:cNvCxnSpPr>
            <a:cxnSpLocks/>
          </p:cNvCxnSpPr>
          <p:nvPr/>
        </p:nvCxnSpPr>
        <p:spPr>
          <a:xfrm flipV="1">
            <a:off x="4229875" y="3645026"/>
            <a:ext cx="846182" cy="1906688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285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093B-8609-4A9D-A103-155E4A76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Fabrication of quadrupole magnet</a:t>
            </a:r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E1384-F3B1-4E88-8CA8-640DAE3C5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3-2</a:t>
            </a:r>
            <a:endParaRPr kumimoji="1" lang="ja-JP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946E1-FA58-4ECA-9C8B-6FE68DF080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B4787-AB1F-4B87-ACB2-6F10059061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309D18-5CEC-4165-B971-DC4DA761F26D}" type="slidenum">
              <a:rPr lang="ja-JP" altLang="en-US" smtClean="0"/>
              <a:pPr/>
              <a:t>12</a:t>
            </a:fld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62EDDD7-2A03-4D33-8472-AF32FDAF93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8" y="1148916"/>
            <a:ext cx="3312978" cy="223561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AF2DBC0-B329-45B2-B3D2-7B28F8534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937" y="835635"/>
            <a:ext cx="2336089" cy="2182214"/>
          </a:xfrm>
          <a:prstGeom prst="rect">
            <a:avLst/>
          </a:prstGeom>
        </p:spPr>
      </p:pic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2986EEA0-CA70-4F59-AF1B-0FCE02450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286957"/>
              </p:ext>
            </p:extLst>
          </p:nvPr>
        </p:nvGraphicFramePr>
        <p:xfrm>
          <a:off x="755070" y="4094112"/>
          <a:ext cx="7633860" cy="2200275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3191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608">
                  <a:extLst>
                    <a:ext uri="{9D8B030D-6E8A-4147-A177-3AD203B41FA5}">
                      <a16:colId xmlns:a16="http://schemas.microsoft.com/office/drawing/2014/main" val="1104987183"/>
                    </a:ext>
                  </a:extLst>
                </a:gridCol>
                <a:gridCol w="1193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39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QC1LP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QC1RP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QC1LE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QC1RE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Design 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mm)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384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430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u="none" strike="noStrike" dirty="0">
                          <a:effectLst/>
                        </a:rPr>
                        <a:t>Average</a:t>
                      </a:r>
                      <a:r>
                        <a:rPr lang="ja-JP" altLang="en-US" sz="2000" u="none" strike="noStrike" dirty="0">
                          <a:effectLst/>
                        </a:rPr>
                        <a:t> </a:t>
                      </a:r>
                      <a:r>
                        <a:rPr lang="en-US" altLang="ja-JP" sz="2000" u="none" strike="noStrike" dirty="0">
                          <a:effectLst/>
                        </a:rPr>
                        <a:t>length</a:t>
                      </a:r>
                      <a:r>
                        <a:rPr lang="ja-JP" altLang="en-US" sz="2000" u="none" strike="noStrike" dirty="0">
                          <a:effectLst/>
                        </a:rPr>
                        <a:t>（</a:t>
                      </a:r>
                      <a:r>
                        <a:rPr lang="en-US" sz="2000" u="none" strike="noStrike" dirty="0">
                          <a:effectLst/>
                        </a:rPr>
                        <a:t>mm</a:t>
                      </a:r>
                      <a:r>
                        <a:rPr lang="ja-JP" altLang="en-US" sz="2000" u="none" strike="noStrike" dirty="0">
                          <a:effectLst/>
                        </a:rPr>
                        <a:t>）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384.00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383.98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429.98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429.92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l-GR" sz="2000" u="none" strike="noStrike" dirty="0">
                          <a:effectLst/>
                        </a:rPr>
                        <a:t>1 σ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0.044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0.006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0.041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0.010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Design 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mm)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5.425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u="none" strike="noStrike" dirty="0">
                          <a:effectLst/>
                        </a:rPr>
                        <a:t>Average</a:t>
                      </a:r>
                      <a:r>
                        <a:rPr lang="ja-JP" altLang="en-US" sz="2000" u="none" strike="noStrike" dirty="0">
                          <a:effectLst/>
                        </a:rPr>
                        <a:t> </a:t>
                      </a:r>
                      <a:r>
                        <a:rPr lang="en-US" altLang="ja-JP" sz="2000" u="none" strike="noStrike" dirty="0">
                          <a:effectLst/>
                        </a:rPr>
                        <a:t>thickness</a:t>
                      </a:r>
                      <a:r>
                        <a:rPr lang="ja-JP" altLang="en-US" sz="2000" u="none" strike="noStrike" dirty="0">
                          <a:effectLst/>
                        </a:rPr>
                        <a:t>（</a:t>
                      </a:r>
                      <a:r>
                        <a:rPr lang="en-US" altLang="ja-JP" sz="2000" u="none" strike="noStrike" dirty="0">
                          <a:effectLst/>
                        </a:rPr>
                        <a:t>mm</a:t>
                      </a:r>
                      <a:r>
                        <a:rPr lang="ja-JP" altLang="en-US" sz="2000" u="none" strike="noStrike" dirty="0">
                          <a:effectLst/>
                        </a:rPr>
                        <a:t>）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5.418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5.423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5.425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5.418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l-GR" sz="2000" u="none" strike="noStrike">
                          <a:effectLst/>
                        </a:rPr>
                        <a:t>1 σ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0.006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0.002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0.003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0.002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21">
            <a:extLst>
              <a:ext uri="{FF2B5EF4-FFF2-40B4-BE49-F238E27FC236}">
                <a16:creationId xmlns:a16="http://schemas.microsoft.com/office/drawing/2014/main" id="{433FE253-F569-48C6-AAF5-683DB26243D0}"/>
              </a:ext>
            </a:extLst>
          </p:cNvPr>
          <p:cNvSpPr txBox="1">
            <a:spLocks noChangeArrowheads="1"/>
          </p:cNvSpPr>
          <p:nvPr/>
        </p:nvSpPr>
        <p:spPr>
          <a:xfrm>
            <a:off x="6829976" y="3016415"/>
            <a:ext cx="2151905" cy="4633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latin typeface="+mj-ea"/>
              </a:rPr>
              <a:t>Cross section </a:t>
            </a:r>
          </a:p>
          <a:p>
            <a:pPr algn="l"/>
            <a:r>
              <a:rPr lang="en-US" altLang="ja-JP" sz="2000" dirty="0">
                <a:latin typeface="+mj-ea"/>
              </a:rPr>
              <a:t>of QC1P</a:t>
            </a:r>
            <a:endParaRPr lang="ja-JP" altLang="en-US" sz="2000" dirty="0">
              <a:latin typeface="+mj-ea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2343659E-6C78-46D0-89B2-3C6480127694}"/>
              </a:ext>
            </a:extLst>
          </p:cNvPr>
          <p:cNvSpPr txBox="1">
            <a:spLocks noChangeArrowheads="1"/>
          </p:cNvSpPr>
          <p:nvPr/>
        </p:nvSpPr>
        <p:spPr>
          <a:xfrm>
            <a:off x="4042983" y="1172789"/>
            <a:ext cx="2088232" cy="4633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latin typeface="+mj-ea"/>
              </a:rPr>
              <a:t>Cable winding</a:t>
            </a:r>
            <a:endParaRPr lang="ja-JP" altLang="en-US" sz="2000" dirty="0">
              <a:latin typeface="+mj-ea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2E2B5642-B0A9-4B1D-8B18-09072C345279}"/>
              </a:ext>
            </a:extLst>
          </p:cNvPr>
          <p:cNvCxnSpPr/>
          <p:nvPr/>
        </p:nvCxnSpPr>
        <p:spPr>
          <a:xfrm flipH="1">
            <a:off x="3097914" y="1556417"/>
            <a:ext cx="1728191" cy="423819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EE46BD62-5ED4-4FD1-B9AD-5B8C578CEEC6}"/>
              </a:ext>
            </a:extLst>
          </p:cNvPr>
          <p:cNvCxnSpPr>
            <a:cxnSpLocks/>
          </p:cNvCxnSpPr>
          <p:nvPr/>
        </p:nvCxnSpPr>
        <p:spPr>
          <a:xfrm>
            <a:off x="4826105" y="1556417"/>
            <a:ext cx="1844934" cy="370325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1">
            <a:extLst>
              <a:ext uri="{FF2B5EF4-FFF2-40B4-BE49-F238E27FC236}">
                <a16:creationId xmlns:a16="http://schemas.microsoft.com/office/drawing/2014/main" id="{7C53148C-01AF-42B4-A054-E46AE66B859F}"/>
              </a:ext>
            </a:extLst>
          </p:cNvPr>
          <p:cNvSpPr txBox="1">
            <a:spLocks noChangeArrowheads="1"/>
          </p:cNvSpPr>
          <p:nvPr/>
        </p:nvSpPr>
        <p:spPr>
          <a:xfrm>
            <a:off x="467834" y="3601216"/>
            <a:ext cx="8101768" cy="4633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800" dirty="0">
                <a:latin typeface="+mj-ea"/>
              </a:rPr>
              <a:t>Coil length and thickness measured after curing</a:t>
            </a:r>
            <a:endParaRPr lang="ja-JP" altLang="en-US" sz="2800" dirty="0">
              <a:latin typeface="+mj-ea"/>
            </a:endParaRPr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9DA55000-8B49-4CEC-9CE6-E5E0D4BD476A}"/>
              </a:ext>
            </a:extLst>
          </p:cNvPr>
          <p:cNvSpPr txBox="1">
            <a:spLocks noChangeArrowheads="1"/>
          </p:cNvSpPr>
          <p:nvPr/>
        </p:nvSpPr>
        <p:spPr>
          <a:xfrm>
            <a:off x="3961819" y="2400665"/>
            <a:ext cx="3058556" cy="4633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400" dirty="0">
                <a:latin typeface="+mj-ea"/>
              </a:rPr>
              <a:t>Rutherford type </a:t>
            </a:r>
            <a:r>
              <a:rPr lang="en-US" altLang="ja-JP" sz="1400" dirty="0" err="1">
                <a:latin typeface="+mj-ea"/>
              </a:rPr>
              <a:t>NbTi</a:t>
            </a:r>
            <a:r>
              <a:rPr lang="en-US" altLang="ja-JP" sz="1400" dirty="0">
                <a:latin typeface="+mj-ea"/>
              </a:rPr>
              <a:t> cable</a:t>
            </a:r>
            <a:r>
              <a:rPr lang="ja-JP" altLang="en-US" sz="1400" dirty="0">
                <a:latin typeface="+mj-ea"/>
              </a:rPr>
              <a:t> </a:t>
            </a:r>
            <a:endParaRPr lang="en-US" altLang="ja-JP" sz="1400" dirty="0">
              <a:latin typeface="+mj-ea"/>
            </a:endParaRPr>
          </a:p>
          <a:p>
            <a:pPr algn="l"/>
            <a:r>
              <a:rPr lang="en-US" altLang="ja-JP" sz="1400" dirty="0">
                <a:latin typeface="+mj-ea"/>
              </a:rPr>
              <a:t>Width 2.5</a:t>
            </a:r>
            <a:r>
              <a:rPr lang="ja-JP" altLang="en-US" sz="1400" dirty="0">
                <a:latin typeface="+mj-ea"/>
              </a:rPr>
              <a:t> </a:t>
            </a:r>
            <a:r>
              <a:rPr lang="en-US" altLang="ja-JP" sz="1400" dirty="0">
                <a:latin typeface="+mj-ea"/>
              </a:rPr>
              <a:t>x</a:t>
            </a:r>
            <a:r>
              <a:rPr lang="ja-JP" altLang="en-US" sz="1400" dirty="0">
                <a:latin typeface="+mj-ea"/>
              </a:rPr>
              <a:t> </a:t>
            </a:r>
            <a:r>
              <a:rPr lang="en-US" altLang="ja-JP" sz="1400" dirty="0">
                <a:latin typeface="+mj-ea"/>
              </a:rPr>
              <a:t>Thickness 0.93</a:t>
            </a:r>
            <a:r>
              <a:rPr lang="ja-JP" altLang="en-US" sz="1400" dirty="0">
                <a:latin typeface="+mj-ea"/>
              </a:rPr>
              <a:t> </a:t>
            </a:r>
            <a:r>
              <a:rPr lang="en-US" altLang="ja-JP" sz="1400" dirty="0">
                <a:latin typeface="+mj-ea"/>
              </a:rPr>
              <a:t>mm</a:t>
            </a:r>
            <a:endParaRPr lang="ja-JP" altLang="en-US" sz="1400" dirty="0">
              <a:latin typeface="+mj-ea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B5C6A18A-C988-4286-A19E-B9CD40151768}"/>
              </a:ext>
            </a:extLst>
          </p:cNvPr>
          <p:cNvCxnSpPr/>
          <p:nvPr/>
        </p:nvCxnSpPr>
        <p:spPr>
          <a:xfrm flipH="1" flipV="1">
            <a:off x="6887761" y="1777108"/>
            <a:ext cx="132614" cy="11933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9">
            <a:extLst>
              <a:ext uri="{FF2B5EF4-FFF2-40B4-BE49-F238E27FC236}">
                <a16:creationId xmlns:a16="http://schemas.microsoft.com/office/drawing/2014/main" id="{B9D1DEBF-952C-49EE-A082-05F0C25986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833" y="2883465"/>
            <a:ext cx="1648533" cy="459813"/>
          </a:xfrm>
          <a:prstGeom prst="rect">
            <a:avLst/>
          </a:prstGeom>
        </p:spPr>
      </p:pic>
      <p:sp>
        <p:nvSpPr>
          <p:cNvPr id="21" name="Rectangle 21">
            <a:extLst>
              <a:ext uri="{FF2B5EF4-FFF2-40B4-BE49-F238E27FC236}">
                <a16:creationId xmlns:a16="http://schemas.microsoft.com/office/drawing/2014/main" id="{32C1A102-A5A6-429C-B62D-101AFE8737D2}"/>
              </a:ext>
            </a:extLst>
          </p:cNvPr>
          <p:cNvSpPr txBox="1">
            <a:spLocks noChangeArrowheads="1"/>
          </p:cNvSpPr>
          <p:nvPr/>
        </p:nvSpPr>
        <p:spPr>
          <a:xfrm>
            <a:off x="355867" y="799506"/>
            <a:ext cx="4392198" cy="4633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800" dirty="0">
                <a:latin typeface="+mj-ea"/>
              </a:rPr>
              <a:t>Accurate fabrication</a:t>
            </a:r>
            <a:endParaRPr lang="ja-JP" altLang="en-US" sz="28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93172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093B-8609-4A9D-A103-155E4A76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Fabrication of quadrupole magnet</a:t>
            </a:r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E1384-F3B1-4E88-8CA8-640DAE3C5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/>
              <a:t>3-2</a:t>
            </a:r>
            <a:endParaRPr kumimoji="1" lang="ja-JP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946E1-FA58-4ECA-9C8B-6FE68DF080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B4787-AB1F-4B87-ACB2-6F10059061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309D18-5CEC-4165-B971-DC4DA761F26D}" type="slidenum">
              <a:rPr lang="ja-JP" altLang="en-US" smtClean="0"/>
              <a:pPr/>
              <a:t>13</a:t>
            </a:fld>
            <a:endParaRPr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AA0934BF-F75C-4AAC-ACCE-873798E72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759" y="1199567"/>
            <a:ext cx="6488089" cy="39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04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093B-8609-4A9D-A103-155E4A76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Assembly of beam line with quadrupole</a:t>
            </a:r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E1384-F3B1-4E88-8CA8-640DAE3C5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/>
              <a:t>3-2</a:t>
            </a:r>
            <a:endParaRPr kumimoji="1" lang="ja-JP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946E1-FA58-4ECA-9C8B-6FE68DF080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B4787-AB1F-4B87-ACB2-6F10059061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309D18-5CEC-4165-B971-DC4DA761F26D}" type="slidenum">
              <a:rPr lang="ja-JP" altLang="en-US" smtClean="0"/>
              <a:pPr/>
              <a:t>14</a:t>
            </a:fld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7E69A2A-A485-48EF-B807-247B68A69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96" y="1492822"/>
            <a:ext cx="6624736" cy="3799739"/>
          </a:xfrm>
          <a:prstGeom prst="rect">
            <a:avLst/>
          </a:prstGeom>
        </p:spPr>
      </p:pic>
      <p:sp>
        <p:nvSpPr>
          <p:cNvPr id="8" name="Rectangle 21">
            <a:extLst>
              <a:ext uri="{FF2B5EF4-FFF2-40B4-BE49-F238E27FC236}">
                <a16:creationId xmlns:a16="http://schemas.microsoft.com/office/drawing/2014/main" id="{5C87DF93-0590-4141-9A52-D820686DBA16}"/>
              </a:ext>
            </a:extLst>
          </p:cNvPr>
          <p:cNvSpPr txBox="1">
            <a:spLocks noChangeArrowheads="1"/>
          </p:cNvSpPr>
          <p:nvPr/>
        </p:nvSpPr>
        <p:spPr>
          <a:xfrm>
            <a:off x="1935676" y="836712"/>
            <a:ext cx="7236804" cy="4348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>
                <a:latin typeface="+mj-ea"/>
              </a:rPr>
              <a:t>Beam line with quadrupole of QCS-R</a:t>
            </a:r>
            <a:endParaRPr lang="ja-JP" altLang="en-US" sz="2800" dirty="0">
              <a:latin typeface="+mj-ea"/>
            </a:endParaRP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6D591B35-307F-4BB8-9839-ACB69FF6A977}"/>
              </a:ext>
            </a:extLst>
          </p:cNvPr>
          <p:cNvSpPr txBox="1">
            <a:spLocks noChangeArrowheads="1"/>
          </p:cNvSpPr>
          <p:nvPr/>
        </p:nvSpPr>
        <p:spPr>
          <a:xfrm>
            <a:off x="334195" y="4250669"/>
            <a:ext cx="1187435" cy="3524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400" dirty="0">
                <a:solidFill>
                  <a:srgbClr val="5454FF"/>
                </a:solidFill>
                <a:latin typeface="+mj-ea"/>
              </a:rPr>
              <a:t>Electron</a:t>
            </a:r>
          </a:p>
          <a:p>
            <a:r>
              <a:rPr lang="ja-JP" altLang="en-US" sz="1400" dirty="0">
                <a:solidFill>
                  <a:srgbClr val="5454FF"/>
                </a:solidFill>
                <a:latin typeface="+mj-ea"/>
              </a:rPr>
              <a:t>（</a:t>
            </a:r>
            <a:r>
              <a:rPr lang="en-US" altLang="ja-JP" sz="1400" dirty="0">
                <a:solidFill>
                  <a:srgbClr val="5454FF"/>
                </a:solidFill>
                <a:latin typeface="+mj-ea"/>
              </a:rPr>
              <a:t>7GeV</a:t>
            </a:r>
            <a:r>
              <a:rPr lang="ja-JP" altLang="en-US" sz="1400" dirty="0">
                <a:solidFill>
                  <a:srgbClr val="5454FF"/>
                </a:solidFill>
                <a:latin typeface="+mj-ea"/>
              </a:rPr>
              <a:t>）</a:t>
            </a:r>
            <a:endParaRPr lang="en-US" altLang="ja-JP" sz="1400" dirty="0">
              <a:solidFill>
                <a:srgbClr val="5454FF"/>
              </a:solidFill>
              <a:latin typeface="+mj-ea"/>
            </a:endParaRPr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2FCD1B30-A24F-4194-B799-53A6E9A8243B}"/>
              </a:ext>
            </a:extLst>
          </p:cNvPr>
          <p:cNvSpPr txBox="1">
            <a:spLocks noChangeArrowheads="1"/>
          </p:cNvSpPr>
          <p:nvPr/>
        </p:nvSpPr>
        <p:spPr>
          <a:xfrm>
            <a:off x="7376503" y="4365189"/>
            <a:ext cx="1427666" cy="3524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400" dirty="0">
                <a:solidFill>
                  <a:srgbClr val="FF0000"/>
                </a:solidFill>
                <a:latin typeface="+mj-ea"/>
              </a:rPr>
              <a:t>Positron</a:t>
            </a:r>
            <a:r>
              <a:rPr lang="ja-JP" altLang="en-US" sz="1400" dirty="0">
                <a:solidFill>
                  <a:srgbClr val="FF0000"/>
                </a:solidFill>
                <a:latin typeface="+mj-ea"/>
              </a:rPr>
              <a:t>（</a:t>
            </a:r>
            <a:r>
              <a:rPr lang="en-US" altLang="ja-JP" sz="1400" dirty="0">
                <a:solidFill>
                  <a:srgbClr val="FF0000"/>
                </a:solidFill>
                <a:latin typeface="+mj-ea"/>
              </a:rPr>
              <a:t>4GeV</a:t>
            </a:r>
            <a:r>
              <a:rPr lang="ja-JP" altLang="en-US" sz="1400" dirty="0">
                <a:solidFill>
                  <a:srgbClr val="FF0000"/>
                </a:solidFill>
                <a:latin typeface="+mj-ea"/>
              </a:rPr>
              <a:t>）</a:t>
            </a:r>
            <a:endParaRPr lang="en-US" altLang="ja-JP" sz="14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1944330-8CC6-482A-B2FB-77F5B49A740A}"/>
              </a:ext>
            </a:extLst>
          </p:cNvPr>
          <p:cNvSpPr/>
          <p:nvPr/>
        </p:nvSpPr>
        <p:spPr>
          <a:xfrm>
            <a:off x="4798286" y="2557568"/>
            <a:ext cx="1673894" cy="81271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4A0915B6-7FAC-497A-90D4-D84337E8C756}"/>
              </a:ext>
            </a:extLst>
          </p:cNvPr>
          <p:cNvCxnSpPr>
            <a:cxnSpLocks/>
          </p:cNvCxnSpPr>
          <p:nvPr/>
        </p:nvCxnSpPr>
        <p:spPr>
          <a:xfrm flipH="1">
            <a:off x="5434595" y="1217837"/>
            <a:ext cx="273292" cy="1339731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864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楕円 22">
            <a:extLst>
              <a:ext uri="{FF2B5EF4-FFF2-40B4-BE49-F238E27FC236}">
                <a16:creationId xmlns:a16="http://schemas.microsoft.com/office/drawing/2014/main" id="{AD7B36F4-B1BE-48F0-8569-343A90BA85BD}"/>
              </a:ext>
            </a:extLst>
          </p:cNvPr>
          <p:cNvSpPr/>
          <p:nvPr/>
        </p:nvSpPr>
        <p:spPr>
          <a:xfrm>
            <a:off x="897464" y="3963999"/>
            <a:ext cx="1444922" cy="144858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B093B-8609-4A9D-A103-155E4A76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Fabrication of quadrupole magnet</a:t>
            </a:r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E1384-F3B1-4E88-8CA8-640DAE3C5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/>
              <a:t>3-2</a:t>
            </a:r>
            <a:endParaRPr kumimoji="1" lang="ja-JP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946E1-FA58-4ECA-9C8B-6FE68DF080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B4787-AB1F-4B87-ACB2-6F10059061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309D18-5CEC-4165-B971-DC4DA761F26D}" type="slidenum">
              <a:rPr lang="ja-JP" altLang="en-US" smtClean="0"/>
              <a:pPr/>
              <a:t>15</a:t>
            </a:fld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F8D57C7-DA38-4066-AFB1-913836E67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65" y="1036096"/>
            <a:ext cx="7968343" cy="275115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789A779-C69F-4FB6-BE3F-A5D847201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075" y="3167743"/>
            <a:ext cx="2343150" cy="2905125"/>
          </a:xfrm>
          <a:prstGeom prst="rect">
            <a:avLst/>
          </a:prstGeom>
        </p:spPr>
      </p:pic>
      <p:sp>
        <p:nvSpPr>
          <p:cNvPr id="11" name="Rectangle 21">
            <a:extLst>
              <a:ext uri="{FF2B5EF4-FFF2-40B4-BE49-F238E27FC236}">
                <a16:creationId xmlns:a16="http://schemas.microsoft.com/office/drawing/2014/main" id="{8DD34A4F-143C-449C-B4A8-1E4C6502115B}"/>
              </a:ext>
            </a:extLst>
          </p:cNvPr>
          <p:cNvSpPr txBox="1">
            <a:spLocks noChangeArrowheads="1"/>
          </p:cNvSpPr>
          <p:nvPr/>
        </p:nvSpPr>
        <p:spPr>
          <a:xfrm>
            <a:off x="6646174" y="2918085"/>
            <a:ext cx="2203347" cy="10218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latin typeface="+mj-ea"/>
              </a:rPr>
              <a:t>Key of compensating</a:t>
            </a:r>
          </a:p>
          <a:p>
            <a:pPr algn="l"/>
            <a:r>
              <a:rPr lang="en-US" altLang="ja-JP" sz="2000" dirty="0">
                <a:latin typeface="+mj-ea"/>
              </a:rPr>
              <a:t>magnet</a:t>
            </a:r>
          </a:p>
        </p:txBody>
      </p:sp>
      <p:sp>
        <p:nvSpPr>
          <p:cNvPr id="12" name="Rectangle 21">
            <a:extLst>
              <a:ext uri="{FF2B5EF4-FFF2-40B4-BE49-F238E27FC236}">
                <a16:creationId xmlns:a16="http://schemas.microsoft.com/office/drawing/2014/main" id="{1CB1FEA7-5863-4CAB-A730-3C7951961D4F}"/>
              </a:ext>
            </a:extLst>
          </p:cNvPr>
          <p:cNvSpPr txBox="1">
            <a:spLocks noChangeArrowheads="1"/>
          </p:cNvSpPr>
          <p:nvPr/>
        </p:nvSpPr>
        <p:spPr>
          <a:xfrm>
            <a:off x="6682331" y="5238075"/>
            <a:ext cx="2203347" cy="10218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latin typeface="+mj-ea"/>
              </a:rPr>
              <a:t>Key of quadrupole</a:t>
            </a:r>
          </a:p>
          <a:p>
            <a:pPr algn="l"/>
            <a:r>
              <a:rPr lang="en-US" altLang="ja-JP" sz="2000" dirty="0">
                <a:latin typeface="+mj-ea"/>
              </a:rPr>
              <a:t>magnet</a:t>
            </a:r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95C2AFFA-2978-40CB-A01C-8E617E112AAE}"/>
              </a:ext>
            </a:extLst>
          </p:cNvPr>
          <p:cNvSpPr txBox="1">
            <a:spLocks noChangeArrowheads="1"/>
          </p:cNvSpPr>
          <p:nvPr/>
        </p:nvSpPr>
        <p:spPr>
          <a:xfrm>
            <a:off x="3581856" y="5332333"/>
            <a:ext cx="2203347" cy="10218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latin typeface="+mj-ea"/>
              </a:rPr>
              <a:t>Key of compensating</a:t>
            </a:r>
          </a:p>
          <a:p>
            <a:pPr algn="l"/>
            <a:r>
              <a:rPr lang="en-US" altLang="ja-JP" sz="2000" dirty="0">
                <a:latin typeface="+mj-ea"/>
              </a:rPr>
              <a:t>magnet</a:t>
            </a:r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7ED1A49B-6075-4252-9861-2EE0EC0021AA}"/>
              </a:ext>
            </a:extLst>
          </p:cNvPr>
          <p:cNvSpPr txBox="1">
            <a:spLocks noChangeArrowheads="1"/>
          </p:cNvSpPr>
          <p:nvPr/>
        </p:nvSpPr>
        <p:spPr>
          <a:xfrm>
            <a:off x="4614553" y="2886448"/>
            <a:ext cx="2203347" cy="10218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latin typeface="+mj-ea"/>
              </a:rPr>
              <a:t>Key of quadrupole</a:t>
            </a:r>
          </a:p>
          <a:p>
            <a:pPr algn="l"/>
            <a:r>
              <a:rPr lang="en-US" altLang="ja-JP" sz="2000" dirty="0">
                <a:latin typeface="+mj-ea"/>
              </a:rPr>
              <a:t>magnet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BCEC3519-C548-475A-A4DC-85328443E9CA}"/>
              </a:ext>
            </a:extLst>
          </p:cNvPr>
          <p:cNvGrpSpPr/>
          <p:nvPr/>
        </p:nvGrpSpPr>
        <p:grpSpPr>
          <a:xfrm>
            <a:off x="400308" y="3429000"/>
            <a:ext cx="1764128" cy="1772458"/>
            <a:chOff x="774143" y="3947286"/>
            <a:chExt cx="1764128" cy="1772458"/>
          </a:xfrm>
        </p:grpSpPr>
        <p:sp>
          <p:nvSpPr>
            <p:cNvPr id="10" name="矢印: 環状 9">
              <a:extLst>
                <a:ext uri="{FF2B5EF4-FFF2-40B4-BE49-F238E27FC236}">
                  <a16:creationId xmlns:a16="http://schemas.microsoft.com/office/drawing/2014/main" id="{CE707522-82FD-4BE0-A128-A110EDC3768F}"/>
                </a:ext>
              </a:extLst>
            </p:cNvPr>
            <p:cNvSpPr/>
            <p:nvPr/>
          </p:nvSpPr>
          <p:spPr>
            <a:xfrm rot="4223925">
              <a:off x="723720" y="4647492"/>
              <a:ext cx="1122675" cy="102183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3490248"/>
                <a:gd name="adj5" fmla="val 125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8" name="矢印: 環状 17">
              <a:extLst>
                <a:ext uri="{FF2B5EF4-FFF2-40B4-BE49-F238E27FC236}">
                  <a16:creationId xmlns:a16="http://schemas.microsoft.com/office/drawing/2014/main" id="{7F071DFB-9143-45C6-AF5C-BE07AE8F0892}"/>
                </a:ext>
              </a:extLst>
            </p:cNvPr>
            <p:cNvSpPr/>
            <p:nvPr/>
          </p:nvSpPr>
          <p:spPr>
            <a:xfrm rot="11976075" flipH="1">
              <a:off x="1415596" y="3947286"/>
              <a:ext cx="1122675" cy="102183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3490248"/>
                <a:gd name="adj5" fmla="val 125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E8539CD6-DCEA-4982-8013-587C74ADB54E}"/>
              </a:ext>
            </a:extLst>
          </p:cNvPr>
          <p:cNvGrpSpPr/>
          <p:nvPr/>
        </p:nvGrpSpPr>
        <p:grpSpPr>
          <a:xfrm rot="10800000">
            <a:off x="1094942" y="4126952"/>
            <a:ext cx="1764128" cy="1772458"/>
            <a:chOff x="774143" y="3947286"/>
            <a:chExt cx="1764128" cy="1772458"/>
          </a:xfrm>
        </p:grpSpPr>
        <p:sp>
          <p:nvSpPr>
            <p:cNvPr id="21" name="矢印: 環状 20">
              <a:extLst>
                <a:ext uri="{FF2B5EF4-FFF2-40B4-BE49-F238E27FC236}">
                  <a16:creationId xmlns:a16="http://schemas.microsoft.com/office/drawing/2014/main" id="{8DDE88E0-ABA4-409D-BABC-558BFEA7E223}"/>
                </a:ext>
              </a:extLst>
            </p:cNvPr>
            <p:cNvSpPr/>
            <p:nvPr/>
          </p:nvSpPr>
          <p:spPr>
            <a:xfrm rot="4223925">
              <a:off x="723720" y="4647492"/>
              <a:ext cx="1122675" cy="102183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3490248"/>
                <a:gd name="adj5" fmla="val 125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矢印: 環状 21">
              <a:extLst>
                <a:ext uri="{FF2B5EF4-FFF2-40B4-BE49-F238E27FC236}">
                  <a16:creationId xmlns:a16="http://schemas.microsoft.com/office/drawing/2014/main" id="{16C33E71-910B-4498-9731-5F9475CC1789}"/>
                </a:ext>
              </a:extLst>
            </p:cNvPr>
            <p:cNvSpPr/>
            <p:nvPr/>
          </p:nvSpPr>
          <p:spPr>
            <a:xfrm rot="11976075" flipH="1">
              <a:off x="1415596" y="3947286"/>
              <a:ext cx="1122675" cy="102183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3490248"/>
                <a:gd name="adj5" fmla="val 125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Rectangle 21">
            <a:extLst>
              <a:ext uri="{FF2B5EF4-FFF2-40B4-BE49-F238E27FC236}">
                <a16:creationId xmlns:a16="http://schemas.microsoft.com/office/drawing/2014/main" id="{A51E1BFB-96C5-406B-BA33-CB98EBC68388}"/>
              </a:ext>
            </a:extLst>
          </p:cNvPr>
          <p:cNvSpPr txBox="1">
            <a:spLocks noChangeArrowheads="1"/>
          </p:cNvSpPr>
          <p:nvPr/>
        </p:nvSpPr>
        <p:spPr>
          <a:xfrm>
            <a:off x="673674" y="5424457"/>
            <a:ext cx="2476713" cy="3859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latin typeface="+mj-ea"/>
              </a:rPr>
              <a:t>Quadrupole </a:t>
            </a:r>
          </a:p>
          <a:p>
            <a:pPr algn="l"/>
            <a:r>
              <a:rPr lang="en-US" altLang="ja-JP" sz="2000" dirty="0">
                <a:latin typeface="+mj-ea"/>
              </a:rPr>
              <a:t>magnetic field</a:t>
            </a:r>
          </a:p>
        </p:txBody>
      </p:sp>
    </p:spTree>
    <p:extLst>
      <p:ext uri="{BB962C8B-B14F-4D97-AF65-F5344CB8AC3E}">
        <p14:creationId xmlns:p14="http://schemas.microsoft.com/office/powerpoint/2010/main" val="858995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093B-8609-4A9D-A103-155E4A76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Fabrication of solenoid magnet</a:t>
            </a:r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E1384-F3B1-4E88-8CA8-640DAE3C5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/>
              <a:t>3-2</a:t>
            </a:r>
            <a:endParaRPr kumimoji="1" lang="ja-JP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946E1-FA58-4ECA-9C8B-6FE68DF080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B4787-AB1F-4B87-ACB2-6F10059061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309D18-5CEC-4165-B971-DC4DA761F26D}" type="slidenum">
              <a:rPr lang="ja-JP" altLang="en-US" smtClean="0"/>
              <a:pPr/>
              <a:t>16</a:t>
            </a:fld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7E69A2A-A485-48EF-B807-247B68A69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96" y="1492822"/>
            <a:ext cx="6624736" cy="3799739"/>
          </a:xfrm>
          <a:prstGeom prst="rect">
            <a:avLst/>
          </a:prstGeom>
        </p:spPr>
      </p:pic>
      <p:sp>
        <p:nvSpPr>
          <p:cNvPr id="9" name="Rectangle 21">
            <a:extLst>
              <a:ext uri="{FF2B5EF4-FFF2-40B4-BE49-F238E27FC236}">
                <a16:creationId xmlns:a16="http://schemas.microsoft.com/office/drawing/2014/main" id="{6D591B35-307F-4BB8-9839-ACB69FF6A977}"/>
              </a:ext>
            </a:extLst>
          </p:cNvPr>
          <p:cNvSpPr txBox="1">
            <a:spLocks noChangeArrowheads="1"/>
          </p:cNvSpPr>
          <p:nvPr/>
        </p:nvSpPr>
        <p:spPr>
          <a:xfrm>
            <a:off x="334195" y="4250669"/>
            <a:ext cx="1187435" cy="3524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400" dirty="0">
                <a:solidFill>
                  <a:srgbClr val="5454FF"/>
                </a:solidFill>
                <a:latin typeface="+mj-ea"/>
              </a:rPr>
              <a:t>Electron</a:t>
            </a:r>
          </a:p>
          <a:p>
            <a:r>
              <a:rPr lang="ja-JP" altLang="en-US" sz="1400" dirty="0">
                <a:solidFill>
                  <a:srgbClr val="5454FF"/>
                </a:solidFill>
                <a:latin typeface="+mj-ea"/>
              </a:rPr>
              <a:t>（</a:t>
            </a:r>
            <a:r>
              <a:rPr lang="en-US" altLang="ja-JP" sz="1400" dirty="0">
                <a:solidFill>
                  <a:srgbClr val="5454FF"/>
                </a:solidFill>
                <a:latin typeface="+mj-ea"/>
              </a:rPr>
              <a:t>7GeV</a:t>
            </a:r>
            <a:r>
              <a:rPr lang="ja-JP" altLang="en-US" sz="1400" dirty="0">
                <a:solidFill>
                  <a:srgbClr val="5454FF"/>
                </a:solidFill>
                <a:latin typeface="+mj-ea"/>
              </a:rPr>
              <a:t>）</a:t>
            </a:r>
            <a:endParaRPr lang="en-US" altLang="ja-JP" sz="1400" dirty="0">
              <a:solidFill>
                <a:srgbClr val="5454FF"/>
              </a:solidFill>
              <a:latin typeface="+mj-ea"/>
            </a:endParaRPr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2FCD1B30-A24F-4194-B799-53A6E9A8243B}"/>
              </a:ext>
            </a:extLst>
          </p:cNvPr>
          <p:cNvSpPr txBox="1">
            <a:spLocks noChangeArrowheads="1"/>
          </p:cNvSpPr>
          <p:nvPr/>
        </p:nvSpPr>
        <p:spPr>
          <a:xfrm>
            <a:off x="7376503" y="4365189"/>
            <a:ext cx="1427666" cy="3524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400" dirty="0">
                <a:solidFill>
                  <a:srgbClr val="FF0000"/>
                </a:solidFill>
                <a:latin typeface="+mj-ea"/>
              </a:rPr>
              <a:t>Positron</a:t>
            </a:r>
            <a:r>
              <a:rPr lang="ja-JP" altLang="en-US" sz="1400" dirty="0">
                <a:solidFill>
                  <a:srgbClr val="FF0000"/>
                </a:solidFill>
                <a:latin typeface="+mj-ea"/>
              </a:rPr>
              <a:t>（</a:t>
            </a:r>
            <a:r>
              <a:rPr lang="en-US" altLang="ja-JP" sz="1400" dirty="0">
                <a:solidFill>
                  <a:srgbClr val="FF0000"/>
                </a:solidFill>
                <a:latin typeface="+mj-ea"/>
              </a:rPr>
              <a:t>4GeV</a:t>
            </a:r>
            <a:r>
              <a:rPr lang="ja-JP" altLang="en-US" sz="1400" dirty="0">
                <a:solidFill>
                  <a:srgbClr val="FF0000"/>
                </a:solidFill>
                <a:latin typeface="+mj-ea"/>
              </a:rPr>
              <a:t>）</a:t>
            </a:r>
            <a:endParaRPr lang="en-US" altLang="ja-JP" sz="14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1772B89-7636-4960-8A28-20176239F40D}"/>
              </a:ext>
            </a:extLst>
          </p:cNvPr>
          <p:cNvSpPr txBox="1"/>
          <p:nvPr/>
        </p:nvSpPr>
        <p:spPr>
          <a:xfrm>
            <a:off x="1043608" y="5341928"/>
            <a:ext cx="6796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sz="2800" dirty="0"/>
              <a:t>Solenoid</a:t>
            </a:r>
            <a:r>
              <a:rPr lang="ja-JP" altLang="en-US" sz="2800" dirty="0"/>
              <a:t> </a:t>
            </a:r>
            <a:r>
              <a:rPr lang="en-US" altLang="ja-JP" sz="2800" dirty="0"/>
              <a:t>magnet 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C686604E-B1CB-463B-A7D2-B9ACC74F3692}"/>
              </a:ext>
            </a:extLst>
          </p:cNvPr>
          <p:cNvCxnSpPr>
            <a:cxnSpLocks/>
          </p:cNvCxnSpPr>
          <p:nvPr/>
        </p:nvCxnSpPr>
        <p:spPr>
          <a:xfrm flipV="1">
            <a:off x="4506686" y="4782709"/>
            <a:ext cx="808987" cy="1238579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図 14">
            <a:extLst>
              <a:ext uri="{FF2B5EF4-FFF2-40B4-BE49-F238E27FC236}">
                <a16:creationId xmlns:a16="http://schemas.microsoft.com/office/drawing/2014/main" id="{05CFAAE5-203F-411E-AC77-0B7EC149D1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002" y="3066661"/>
            <a:ext cx="1489621" cy="54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3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093B-8609-4A9D-A103-155E4A76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Fabrication of solenoid magnet</a:t>
            </a:r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E1384-F3B1-4E88-8CA8-640DAE3C5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/>
              <a:t>3-2</a:t>
            </a:r>
            <a:endParaRPr kumimoji="1" lang="ja-JP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946E1-FA58-4ECA-9C8B-6FE68DF080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B4787-AB1F-4B87-ACB2-6F10059061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309D18-5CEC-4165-B971-DC4DA761F26D}" type="slidenum">
              <a:rPr lang="ja-JP" altLang="en-US" smtClean="0"/>
              <a:pPr/>
              <a:t>17</a:t>
            </a:fld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A79AE51-FB2C-4B29-87C6-DF56E0A9A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56" y="1657817"/>
            <a:ext cx="7592844" cy="1872208"/>
          </a:xfrm>
          <a:prstGeom prst="rect">
            <a:avLst/>
          </a:prstGeom>
        </p:spPr>
      </p:pic>
      <p:sp>
        <p:nvSpPr>
          <p:cNvPr id="9" name="Rectangle 21">
            <a:extLst>
              <a:ext uri="{FF2B5EF4-FFF2-40B4-BE49-F238E27FC236}">
                <a16:creationId xmlns:a16="http://schemas.microsoft.com/office/drawing/2014/main" id="{ECC94780-B61D-44D4-8AB6-B6379DD1D0A0}"/>
              </a:ext>
            </a:extLst>
          </p:cNvPr>
          <p:cNvSpPr txBox="1">
            <a:spLocks noChangeArrowheads="1"/>
          </p:cNvSpPr>
          <p:nvPr/>
        </p:nvSpPr>
        <p:spPr>
          <a:xfrm>
            <a:off x="814885" y="916051"/>
            <a:ext cx="7983284" cy="5051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800" dirty="0">
                <a:latin typeface="+mj-ea"/>
              </a:rPr>
              <a:t>Solenoid is placed in narrow space between</a:t>
            </a:r>
            <a:br>
              <a:rPr lang="en-US" altLang="ja-JP" sz="2800" dirty="0">
                <a:latin typeface="+mj-ea"/>
              </a:rPr>
            </a:br>
            <a:r>
              <a:rPr lang="en-US" altLang="ja-JP" sz="2800" dirty="0">
                <a:latin typeface="+mj-ea"/>
              </a:rPr>
              <a:t>outer Belle II, and, inner beam line magnets </a:t>
            </a:r>
            <a:r>
              <a:rPr lang="ja-JP" altLang="en-US" sz="2800" dirty="0">
                <a:latin typeface="+mj-ea"/>
              </a:rPr>
              <a:t>　　　　　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BF864D1F-44FC-47E9-A95B-A9E7EF2DE9A9}"/>
              </a:ext>
            </a:extLst>
          </p:cNvPr>
          <p:cNvCxnSpPr/>
          <p:nvPr/>
        </p:nvCxnSpPr>
        <p:spPr>
          <a:xfrm>
            <a:off x="1315156" y="3667004"/>
            <a:ext cx="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64E70030-1344-4F3E-A44C-407362344C82}"/>
              </a:ext>
            </a:extLst>
          </p:cNvPr>
          <p:cNvCxnSpPr/>
          <p:nvPr/>
        </p:nvCxnSpPr>
        <p:spPr>
          <a:xfrm>
            <a:off x="7906940" y="3201369"/>
            <a:ext cx="0" cy="7536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D3E2EE4-C64B-42EF-98FF-56CD48AF7605}"/>
              </a:ext>
            </a:extLst>
          </p:cNvPr>
          <p:cNvCxnSpPr/>
          <p:nvPr/>
        </p:nvCxnSpPr>
        <p:spPr>
          <a:xfrm>
            <a:off x="1337736" y="3849441"/>
            <a:ext cx="6530148" cy="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1">
            <a:extLst>
              <a:ext uri="{FF2B5EF4-FFF2-40B4-BE49-F238E27FC236}">
                <a16:creationId xmlns:a16="http://schemas.microsoft.com/office/drawing/2014/main" id="{7E408BF9-23CD-4073-B356-8D4F0A224CFE}"/>
              </a:ext>
            </a:extLst>
          </p:cNvPr>
          <p:cNvSpPr txBox="1">
            <a:spLocks noChangeArrowheads="1"/>
          </p:cNvSpPr>
          <p:nvPr/>
        </p:nvSpPr>
        <p:spPr>
          <a:xfrm>
            <a:off x="3920652" y="3483424"/>
            <a:ext cx="1296145" cy="4633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dirty="0">
                <a:latin typeface="+mj-ea"/>
              </a:rPr>
              <a:t>1575</a:t>
            </a:r>
            <a:r>
              <a:rPr lang="ja-JP" altLang="en-US" sz="1800" dirty="0">
                <a:latin typeface="+mj-ea"/>
              </a:rPr>
              <a:t> </a:t>
            </a:r>
            <a:r>
              <a:rPr lang="en-US" altLang="ja-JP" sz="1800" dirty="0">
                <a:latin typeface="+mj-ea"/>
              </a:rPr>
              <a:t>mm</a:t>
            </a:r>
            <a:endParaRPr lang="ja-JP" altLang="en-US" sz="1800" dirty="0">
              <a:latin typeface="+mj-ea"/>
            </a:endParaRP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2DBFE5E6-6385-409F-813C-BD2070E1A46D}"/>
              </a:ext>
            </a:extLst>
          </p:cNvPr>
          <p:cNvSpPr txBox="1">
            <a:spLocks noChangeArrowheads="1"/>
          </p:cNvSpPr>
          <p:nvPr/>
        </p:nvSpPr>
        <p:spPr>
          <a:xfrm>
            <a:off x="706149" y="4120723"/>
            <a:ext cx="7122695" cy="20650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latin typeface="+mj-ea"/>
              </a:rPr>
              <a:t>Constraints:</a:t>
            </a:r>
          </a:p>
          <a:p>
            <a:pPr algn="l"/>
            <a:r>
              <a:rPr lang="en-US" altLang="ja-JP" sz="2000" dirty="0">
                <a:latin typeface="+mj-ea"/>
              </a:rPr>
              <a:t>For outer shape, Belle Ⅱ bore, and radiation shield.</a:t>
            </a:r>
          </a:p>
          <a:p>
            <a:pPr algn="l"/>
            <a:r>
              <a:rPr lang="en-US" altLang="ja-JP" sz="2000" dirty="0">
                <a:latin typeface="+mj-ea"/>
              </a:rPr>
              <a:t>For Inner shape, beam line magnets.</a:t>
            </a:r>
          </a:p>
          <a:p>
            <a:pPr algn="l"/>
            <a:r>
              <a:rPr lang="en-US" altLang="ja-JP" sz="2000" dirty="0">
                <a:latin typeface="+mj-ea"/>
              </a:rPr>
              <a:t>For magnetic field, Belle Ⅱ solenoid field compensation.            </a:t>
            </a:r>
            <a:endParaRPr lang="ja-JP" altLang="en-US" sz="1100" dirty="0">
              <a:latin typeface="+mj-ea"/>
            </a:endParaRPr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481F0448-EE47-4BF8-BEE6-78C9AFC23EA8}"/>
              </a:ext>
            </a:extLst>
          </p:cNvPr>
          <p:cNvSpPr txBox="1">
            <a:spLocks noChangeArrowheads="1"/>
          </p:cNvSpPr>
          <p:nvPr/>
        </p:nvSpPr>
        <p:spPr>
          <a:xfrm>
            <a:off x="7207545" y="1632621"/>
            <a:ext cx="1590624" cy="4633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dirty="0">
                <a:latin typeface="+mj-ea"/>
              </a:rPr>
              <a:t>IP side</a:t>
            </a:r>
            <a:endParaRPr lang="ja-JP" altLang="en-US" sz="18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9807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093B-8609-4A9D-A103-155E4A76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Fabrication of solenoid magnet</a:t>
            </a:r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E1384-F3B1-4E88-8CA8-640DAE3C5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/>
              <a:t>3-2</a:t>
            </a:r>
            <a:endParaRPr kumimoji="1" lang="ja-JP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946E1-FA58-4ECA-9C8B-6FE68DF080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B4787-AB1F-4B87-ACB2-6F10059061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309D18-5CEC-4165-B971-DC4DA761F26D}" type="slidenum">
              <a:rPr lang="ja-JP" altLang="en-US" smtClean="0"/>
              <a:pPr/>
              <a:t>18</a:t>
            </a:fld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A79AE51-FB2C-4B29-87C6-DF56E0A9A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56" y="1657817"/>
            <a:ext cx="7592844" cy="1872208"/>
          </a:xfrm>
          <a:prstGeom prst="rect">
            <a:avLst/>
          </a:prstGeom>
        </p:spPr>
      </p:pic>
      <p:sp>
        <p:nvSpPr>
          <p:cNvPr id="18" name="Rectangle 21">
            <a:extLst>
              <a:ext uri="{FF2B5EF4-FFF2-40B4-BE49-F238E27FC236}">
                <a16:creationId xmlns:a16="http://schemas.microsoft.com/office/drawing/2014/main" id="{481F0448-EE47-4BF8-BEE6-78C9AFC23EA8}"/>
              </a:ext>
            </a:extLst>
          </p:cNvPr>
          <p:cNvSpPr txBox="1">
            <a:spLocks noChangeArrowheads="1"/>
          </p:cNvSpPr>
          <p:nvPr/>
        </p:nvSpPr>
        <p:spPr>
          <a:xfrm>
            <a:off x="7207545" y="1632621"/>
            <a:ext cx="1590624" cy="4633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dirty="0">
                <a:latin typeface="+mj-ea"/>
              </a:rPr>
              <a:t>IP side</a:t>
            </a:r>
            <a:endParaRPr lang="ja-JP" altLang="en-US" sz="1800" dirty="0">
              <a:latin typeface="+mj-ea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54F71E5-ACEF-48E4-899B-DD6E8C859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038" y="4469579"/>
            <a:ext cx="6984776" cy="2055765"/>
          </a:xfrm>
          <a:prstGeom prst="rect">
            <a:avLst/>
          </a:prstGeom>
        </p:spPr>
      </p:pic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095B59FD-E914-49A5-B2CA-D1184F235372}"/>
              </a:ext>
            </a:extLst>
          </p:cNvPr>
          <p:cNvCxnSpPr/>
          <p:nvPr/>
        </p:nvCxnSpPr>
        <p:spPr>
          <a:xfrm>
            <a:off x="1224038" y="3762984"/>
            <a:ext cx="1187722" cy="890152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1">
            <a:extLst>
              <a:ext uri="{FF2B5EF4-FFF2-40B4-BE49-F238E27FC236}">
                <a16:creationId xmlns:a16="http://schemas.microsoft.com/office/drawing/2014/main" id="{5872B9D4-698F-46DB-9644-BA22C72FEE4E}"/>
              </a:ext>
            </a:extLst>
          </p:cNvPr>
          <p:cNvSpPr txBox="1">
            <a:spLocks noChangeArrowheads="1"/>
          </p:cNvSpPr>
          <p:nvPr/>
        </p:nvSpPr>
        <p:spPr>
          <a:xfrm>
            <a:off x="661508" y="3398459"/>
            <a:ext cx="7236804" cy="4633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600" dirty="0">
                <a:latin typeface="+mj-ea"/>
              </a:rPr>
              <a:t>Winding frame</a:t>
            </a:r>
            <a:r>
              <a:rPr lang="ja-JP" altLang="en-US" sz="1600" dirty="0">
                <a:latin typeface="+mj-ea"/>
              </a:rPr>
              <a:t>（</a:t>
            </a:r>
            <a:r>
              <a:rPr lang="en-US" altLang="ja-JP" sz="1600" dirty="0">
                <a:latin typeface="+mj-ea"/>
              </a:rPr>
              <a:t>White area</a:t>
            </a:r>
            <a:r>
              <a:rPr lang="ja-JP" altLang="en-US" sz="1600" dirty="0">
                <a:latin typeface="+mj-ea"/>
              </a:rPr>
              <a:t>，</a:t>
            </a:r>
            <a:r>
              <a:rPr lang="en-US" altLang="ja-JP" sz="1600" dirty="0">
                <a:latin typeface="+mj-ea"/>
              </a:rPr>
              <a:t>minimum thickness of 5mm</a:t>
            </a:r>
            <a:r>
              <a:rPr lang="ja-JP" altLang="en-US" sz="1600" dirty="0">
                <a:latin typeface="+mj-ea"/>
              </a:rPr>
              <a:t>）</a:t>
            </a:r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7D667857-ABBB-4EA2-B6F2-5F8D4469121C}"/>
              </a:ext>
            </a:extLst>
          </p:cNvPr>
          <p:cNvSpPr txBox="1">
            <a:spLocks noChangeArrowheads="1"/>
          </p:cNvSpPr>
          <p:nvPr/>
        </p:nvSpPr>
        <p:spPr>
          <a:xfrm>
            <a:off x="3707904" y="3724422"/>
            <a:ext cx="5067837" cy="4633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600" dirty="0">
                <a:latin typeface="+mj-ea"/>
              </a:rPr>
              <a:t>Winding</a:t>
            </a:r>
            <a:r>
              <a:rPr lang="ja-JP" altLang="en-US" sz="1600" dirty="0">
                <a:latin typeface="+mj-ea"/>
              </a:rPr>
              <a:t>（</a:t>
            </a:r>
            <a:r>
              <a:rPr lang="en-US" altLang="ja-JP" sz="1600" dirty="0">
                <a:latin typeface="+mj-ea"/>
              </a:rPr>
              <a:t>Red area,</a:t>
            </a:r>
            <a:r>
              <a:rPr lang="ja-JP" altLang="en-US" sz="1600" dirty="0">
                <a:latin typeface="+mj-ea"/>
              </a:rPr>
              <a:t> </a:t>
            </a:r>
            <a:r>
              <a:rPr lang="en-US" altLang="ja-JP" sz="1600" dirty="0">
                <a:latin typeface="+mj-ea"/>
              </a:rPr>
              <a:t>total 6237 turns, 15 divisions</a:t>
            </a:r>
            <a:r>
              <a:rPr lang="ja-JP" altLang="en-US" sz="1600" dirty="0">
                <a:latin typeface="+mj-ea"/>
              </a:rPr>
              <a:t>）</a:t>
            </a: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35947EED-F7CD-4C53-B908-0C73347B5ABC}"/>
              </a:ext>
            </a:extLst>
          </p:cNvPr>
          <p:cNvCxnSpPr/>
          <p:nvPr/>
        </p:nvCxnSpPr>
        <p:spPr>
          <a:xfrm>
            <a:off x="1498961" y="6415675"/>
            <a:ext cx="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671EF63F-9DED-467E-83F6-85D68EF2AF08}"/>
              </a:ext>
            </a:extLst>
          </p:cNvPr>
          <p:cNvCxnSpPr/>
          <p:nvPr/>
        </p:nvCxnSpPr>
        <p:spPr>
          <a:xfrm>
            <a:off x="8090745" y="5950040"/>
            <a:ext cx="0" cy="7536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868FEDFA-21E0-497D-BF62-9D28CC61999C}"/>
              </a:ext>
            </a:extLst>
          </p:cNvPr>
          <p:cNvCxnSpPr/>
          <p:nvPr/>
        </p:nvCxnSpPr>
        <p:spPr>
          <a:xfrm>
            <a:off x="1521541" y="6598112"/>
            <a:ext cx="6530148" cy="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1">
            <a:extLst>
              <a:ext uri="{FF2B5EF4-FFF2-40B4-BE49-F238E27FC236}">
                <a16:creationId xmlns:a16="http://schemas.microsoft.com/office/drawing/2014/main" id="{2FE87980-F4EF-4AA4-8DB8-4E245AE54CC6}"/>
              </a:ext>
            </a:extLst>
          </p:cNvPr>
          <p:cNvSpPr txBox="1">
            <a:spLocks noChangeArrowheads="1"/>
          </p:cNvSpPr>
          <p:nvPr/>
        </p:nvSpPr>
        <p:spPr>
          <a:xfrm>
            <a:off x="4104457" y="6232095"/>
            <a:ext cx="1296145" cy="4633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dirty="0">
                <a:latin typeface="+mj-ea"/>
              </a:rPr>
              <a:t>1575</a:t>
            </a:r>
            <a:r>
              <a:rPr lang="ja-JP" altLang="en-US" sz="1800" dirty="0">
                <a:latin typeface="+mj-ea"/>
              </a:rPr>
              <a:t> </a:t>
            </a:r>
            <a:r>
              <a:rPr lang="en-US" altLang="ja-JP" sz="1800" dirty="0">
                <a:latin typeface="+mj-ea"/>
              </a:rPr>
              <a:t>mm</a:t>
            </a:r>
            <a:endParaRPr lang="ja-JP" altLang="en-US" sz="1800" dirty="0">
              <a:latin typeface="+mj-ea"/>
            </a:endParaRP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67972E6F-6B4E-4CD3-A485-359F0CBEF4A8}"/>
              </a:ext>
            </a:extLst>
          </p:cNvPr>
          <p:cNvCxnSpPr>
            <a:cxnSpLocks/>
          </p:cNvCxnSpPr>
          <p:nvPr/>
        </p:nvCxnSpPr>
        <p:spPr>
          <a:xfrm flipH="1">
            <a:off x="4211960" y="4151878"/>
            <a:ext cx="236644" cy="573266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1">
            <a:extLst>
              <a:ext uri="{FF2B5EF4-FFF2-40B4-BE49-F238E27FC236}">
                <a16:creationId xmlns:a16="http://schemas.microsoft.com/office/drawing/2014/main" id="{73C3A5B6-B185-4443-A5AB-07F2C9803B1B}"/>
              </a:ext>
            </a:extLst>
          </p:cNvPr>
          <p:cNvSpPr txBox="1">
            <a:spLocks noChangeArrowheads="1"/>
          </p:cNvSpPr>
          <p:nvPr/>
        </p:nvSpPr>
        <p:spPr>
          <a:xfrm>
            <a:off x="366669" y="736317"/>
            <a:ext cx="7592844" cy="1837475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600" dirty="0">
                <a:latin typeface="+mj-ea"/>
              </a:rPr>
              <a:t>Constraints lead to very thin structure, and divided windings.</a:t>
            </a:r>
          </a:p>
          <a:p>
            <a:pPr algn="l"/>
            <a:r>
              <a:rPr lang="en-US" altLang="ja-JP" sz="1600" dirty="0">
                <a:latin typeface="+mj-ea"/>
              </a:rPr>
              <a:t>Design minimum gap of 2mm between winding and radiation shield.</a:t>
            </a:r>
          </a:p>
          <a:p>
            <a:pPr algn="l"/>
            <a:r>
              <a:rPr lang="en-US" altLang="ja-JP" sz="1600" dirty="0">
                <a:latin typeface="+mj-ea"/>
              </a:rPr>
              <a:t>Assembly was completed successfully.</a:t>
            </a:r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F5D7AF24-ECC0-43CB-8B20-FA6078C50AAE}"/>
              </a:ext>
            </a:extLst>
          </p:cNvPr>
          <p:cNvSpPr txBox="1">
            <a:spLocks noChangeArrowheads="1"/>
          </p:cNvSpPr>
          <p:nvPr/>
        </p:nvSpPr>
        <p:spPr>
          <a:xfrm>
            <a:off x="1990831" y="3973597"/>
            <a:ext cx="2301033" cy="388894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dirty="0">
                <a:latin typeface="+mj-ea"/>
              </a:rPr>
              <a:t>Radiation shield</a:t>
            </a:r>
          </a:p>
          <a:p>
            <a:pPr algn="l"/>
            <a:r>
              <a:rPr lang="ja-JP" altLang="en-US" sz="1800" dirty="0">
                <a:latin typeface="+mj-ea"/>
              </a:rPr>
              <a:t>　</a:t>
            </a:r>
            <a:endParaRPr lang="ja-JP" altLang="en-US" sz="1050" dirty="0">
              <a:latin typeface="+mj-ea"/>
            </a:endParaRP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1D98DAA1-6696-422A-9918-62503B0DD700}"/>
              </a:ext>
            </a:extLst>
          </p:cNvPr>
          <p:cNvCxnSpPr>
            <a:cxnSpLocks/>
          </p:cNvCxnSpPr>
          <p:nvPr/>
        </p:nvCxnSpPr>
        <p:spPr>
          <a:xfrm>
            <a:off x="3298923" y="4205002"/>
            <a:ext cx="394842" cy="388894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436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093B-8609-4A9D-A103-155E4A76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Fabrication of solenoid magnet</a:t>
            </a:r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E1384-F3B1-4E88-8CA8-640DAE3C5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ja-JP" dirty="0"/>
              <a:t>3-2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84EB291-DD61-44BA-B7B1-3DFC9D63C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284" y="1903446"/>
            <a:ext cx="1831687" cy="487000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6CA36B2C-29CB-4E93-8426-40207D8D0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83335" y="3655401"/>
            <a:ext cx="4972642" cy="122613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B36AE11-A1FE-441F-A866-CF36E1B4A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282" y="799916"/>
            <a:ext cx="1925365" cy="5922215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FC34A26D-F073-495A-A91C-B9F4A87C1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257" y="1782146"/>
            <a:ext cx="1992113" cy="507585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5C3056E-B88E-42CE-BB3E-5993B01564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2224" y="3871676"/>
            <a:ext cx="4767366" cy="93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60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093B-8609-4A9D-A103-155E4A76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E1384-F3B1-4E88-8CA8-640DAE3C5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946E1-FA58-4ECA-9C8B-6FE68DF080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B4787-AB1F-4B87-ACB2-6F10059061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309D18-5CEC-4165-B971-DC4DA761F26D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FC8E49E-94D2-4B72-A7FA-10706DFD294D}"/>
              </a:ext>
            </a:extLst>
          </p:cNvPr>
          <p:cNvSpPr txBox="1"/>
          <p:nvPr/>
        </p:nvSpPr>
        <p:spPr>
          <a:xfrm>
            <a:off x="512219" y="1073039"/>
            <a:ext cx="8728279" cy="5074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30000"/>
              </a:lnSpc>
              <a:buAutoNum type="arabicPeriod"/>
            </a:pPr>
            <a:r>
              <a:rPr kumimoji="1" lang="en-US" altLang="ja-JP" sz="2800" dirty="0"/>
              <a:t>What is MITSUBISHI ELECTRIC?</a:t>
            </a:r>
          </a:p>
          <a:p>
            <a:pPr marL="342900" indent="-342900" algn="l">
              <a:lnSpc>
                <a:spcPct val="130000"/>
              </a:lnSpc>
              <a:buAutoNum type="arabicPeriod"/>
            </a:pPr>
            <a:r>
              <a:rPr lang="en-US" altLang="ja-JP" sz="2800" dirty="0"/>
              <a:t>Superconducting magnets and</a:t>
            </a:r>
            <a:r>
              <a:rPr lang="ja-JP" altLang="en-US" sz="2800" dirty="0"/>
              <a:t> </a:t>
            </a:r>
            <a:r>
              <a:rPr lang="en-US" altLang="ja-JP" sz="2800" dirty="0"/>
              <a:t>coils</a:t>
            </a:r>
          </a:p>
          <a:p>
            <a:pPr algn="l">
              <a:lnSpc>
                <a:spcPct val="130000"/>
              </a:lnSpc>
            </a:pPr>
            <a:r>
              <a:rPr lang="en-US" altLang="ja-JP" sz="2800" dirty="0"/>
              <a:t>3-1. Introduction of QCS magnets for Super-KEKB</a:t>
            </a:r>
          </a:p>
          <a:p>
            <a:pPr algn="l">
              <a:lnSpc>
                <a:spcPct val="130000"/>
              </a:lnSpc>
            </a:pPr>
            <a:r>
              <a:rPr lang="en-US" altLang="ja-JP" sz="2800" dirty="0"/>
              <a:t>3-2. Fabrication of QCS magnets</a:t>
            </a:r>
          </a:p>
          <a:p>
            <a:pPr algn="l">
              <a:lnSpc>
                <a:spcPct val="130000"/>
              </a:lnSpc>
            </a:pPr>
            <a:r>
              <a:rPr lang="en-US" altLang="ja-JP" sz="2800" dirty="0"/>
              <a:t>3-3. Accurate assembly of cryostat</a:t>
            </a:r>
          </a:p>
          <a:p>
            <a:pPr algn="l">
              <a:lnSpc>
                <a:spcPct val="130000"/>
              </a:lnSpc>
            </a:pPr>
            <a:r>
              <a:rPr lang="en-US" altLang="ja-JP" sz="2800" dirty="0"/>
              <a:t>3-4. High voltage testing</a:t>
            </a:r>
          </a:p>
          <a:p>
            <a:pPr algn="l">
              <a:lnSpc>
                <a:spcPct val="130000"/>
              </a:lnSpc>
            </a:pPr>
            <a:r>
              <a:rPr lang="en-US" altLang="ja-JP" sz="2800" dirty="0"/>
              <a:t>4. Wiring</a:t>
            </a:r>
          </a:p>
          <a:p>
            <a:pPr algn="l">
              <a:lnSpc>
                <a:spcPct val="130000"/>
              </a:lnSpc>
            </a:pPr>
            <a:r>
              <a:rPr lang="en-US" altLang="ja-JP" sz="2800" dirty="0"/>
              <a:t>5. QCSR in factory</a:t>
            </a:r>
          </a:p>
          <a:p>
            <a:pPr algn="l">
              <a:lnSpc>
                <a:spcPct val="130000"/>
              </a:lnSpc>
            </a:pPr>
            <a:r>
              <a:rPr lang="en-US" altLang="ja-JP" sz="2800" dirty="0"/>
              <a:t>6. Conclusion 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96382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093B-8609-4A9D-A103-155E4A76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Accurate assembly of cryostat</a:t>
            </a:r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E1384-F3B1-4E88-8CA8-640DAE3C5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3-3</a:t>
            </a:r>
            <a:endParaRPr kumimoji="1" lang="ja-JP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946E1-FA58-4ECA-9C8B-6FE68DF080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B4787-AB1F-4B87-ACB2-6F10059061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309D18-5CEC-4165-B971-DC4DA761F26D}" type="slidenum">
              <a:rPr lang="ja-JP" altLang="en-US" smtClean="0"/>
              <a:pPr/>
              <a:t>20</a:t>
            </a:fld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7E69A2A-A485-48EF-B807-247B68A69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96" y="1492822"/>
            <a:ext cx="6624736" cy="3799739"/>
          </a:xfrm>
          <a:prstGeom prst="rect">
            <a:avLst/>
          </a:prstGeom>
        </p:spPr>
      </p:pic>
      <p:sp>
        <p:nvSpPr>
          <p:cNvPr id="9" name="Rectangle 21">
            <a:extLst>
              <a:ext uri="{FF2B5EF4-FFF2-40B4-BE49-F238E27FC236}">
                <a16:creationId xmlns:a16="http://schemas.microsoft.com/office/drawing/2014/main" id="{6D591B35-307F-4BB8-9839-ACB69FF6A977}"/>
              </a:ext>
            </a:extLst>
          </p:cNvPr>
          <p:cNvSpPr txBox="1">
            <a:spLocks noChangeArrowheads="1"/>
          </p:cNvSpPr>
          <p:nvPr/>
        </p:nvSpPr>
        <p:spPr>
          <a:xfrm>
            <a:off x="334195" y="4250669"/>
            <a:ext cx="1187435" cy="3524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400" dirty="0">
                <a:solidFill>
                  <a:srgbClr val="5454FF"/>
                </a:solidFill>
                <a:latin typeface="+mj-ea"/>
              </a:rPr>
              <a:t>Electron</a:t>
            </a:r>
          </a:p>
          <a:p>
            <a:r>
              <a:rPr lang="ja-JP" altLang="en-US" sz="1400" dirty="0">
                <a:solidFill>
                  <a:srgbClr val="5454FF"/>
                </a:solidFill>
                <a:latin typeface="+mj-ea"/>
              </a:rPr>
              <a:t>（</a:t>
            </a:r>
            <a:r>
              <a:rPr lang="en-US" altLang="ja-JP" sz="1400" dirty="0">
                <a:solidFill>
                  <a:srgbClr val="5454FF"/>
                </a:solidFill>
                <a:latin typeface="+mj-ea"/>
              </a:rPr>
              <a:t>7GeV</a:t>
            </a:r>
            <a:r>
              <a:rPr lang="ja-JP" altLang="en-US" sz="1400" dirty="0">
                <a:solidFill>
                  <a:srgbClr val="5454FF"/>
                </a:solidFill>
                <a:latin typeface="+mj-ea"/>
              </a:rPr>
              <a:t>）</a:t>
            </a:r>
            <a:endParaRPr lang="en-US" altLang="ja-JP" sz="1400" dirty="0">
              <a:solidFill>
                <a:srgbClr val="5454FF"/>
              </a:solidFill>
              <a:latin typeface="+mj-ea"/>
            </a:endParaRPr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2FCD1B30-A24F-4194-B799-53A6E9A8243B}"/>
              </a:ext>
            </a:extLst>
          </p:cNvPr>
          <p:cNvSpPr txBox="1">
            <a:spLocks noChangeArrowheads="1"/>
          </p:cNvSpPr>
          <p:nvPr/>
        </p:nvSpPr>
        <p:spPr>
          <a:xfrm>
            <a:off x="7376503" y="4365189"/>
            <a:ext cx="1427666" cy="3524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400" dirty="0">
                <a:solidFill>
                  <a:srgbClr val="FF0000"/>
                </a:solidFill>
                <a:latin typeface="+mj-ea"/>
              </a:rPr>
              <a:t>Positron</a:t>
            </a:r>
            <a:r>
              <a:rPr lang="ja-JP" altLang="en-US" sz="1400" dirty="0">
                <a:solidFill>
                  <a:srgbClr val="FF0000"/>
                </a:solidFill>
                <a:latin typeface="+mj-ea"/>
              </a:rPr>
              <a:t>（</a:t>
            </a:r>
            <a:r>
              <a:rPr lang="en-US" altLang="ja-JP" sz="1400" dirty="0">
                <a:solidFill>
                  <a:srgbClr val="FF0000"/>
                </a:solidFill>
                <a:latin typeface="+mj-ea"/>
              </a:rPr>
              <a:t>4GeV</a:t>
            </a:r>
            <a:r>
              <a:rPr lang="ja-JP" altLang="en-US" sz="1400" dirty="0">
                <a:solidFill>
                  <a:srgbClr val="FF0000"/>
                </a:solidFill>
                <a:latin typeface="+mj-ea"/>
              </a:rPr>
              <a:t>）</a:t>
            </a:r>
            <a:endParaRPr lang="en-US" altLang="ja-JP" sz="14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1772B89-7636-4960-8A28-20176239F40D}"/>
              </a:ext>
            </a:extLst>
          </p:cNvPr>
          <p:cNvSpPr txBox="1"/>
          <p:nvPr/>
        </p:nvSpPr>
        <p:spPr>
          <a:xfrm>
            <a:off x="1043608" y="6017980"/>
            <a:ext cx="679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sz="2800" dirty="0"/>
              <a:t>Front region of cryostat 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A890D578-950C-411E-B2B2-DD2D637992CC}"/>
              </a:ext>
            </a:extLst>
          </p:cNvPr>
          <p:cNvCxnSpPr>
            <a:cxnSpLocks/>
          </p:cNvCxnSpPr>
          <p:nvPr/>
        </p:nvCxnSpPr>
        <p:spPr>
          <a:xfrm flipV="1">
            <a:off x="5434595" y="5185978"/>
            <a:ext cx="458442" cy="1177500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401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093B-8609-4A9D-A103-155E4A76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Accurate assembly of cryostat</a:t>
            </a:r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E1384-F3B1-4E88-8CA8-640DAE3C5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/>
              <a:t>3-3</a:t>
            </a:r>
            <a:endParaRPr kumimoji="1" lang="ja-JP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946E1-FA58-4ECA-9C8B-6FE68DF080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B4787-AB1F-4B87-ACB2-6F10059061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309D18-5CEC-4165-B971-DC4DA761F26D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C707C55-C8C1-4258-B0CF-9D63FB01A2F0}"/>
              </a:ext>
            </a:extLst>
          </p:cNvPr>
          <p:cNvSpPr/>
          <p:nvPr/>
        </p:nvSpPr>
        <p:spPr>
          <a:xfrm>
            <a:off x="989605" y="3221086"/>
            <a:ext cx="4752528" cy="72008"/>
          </a:xfrm>
          <a:prstGeom prst="rect">
            <a:avLst/>
          </a:prstGeom>
          <a:solidFill>
            <a:srgbClr val="EDDBB5"/>
          </a:solidFill>
          <a:ln>
            <a:solidFill>
              <a:srgbClr val="A486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94670EF-EEE5-4832-8777-7982700D8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629" y="1512767"/>
            <a:ext cx="5472608" cy="1610702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6C69299-4980-4F43-8B6F-8B672CEA15F5}"/>
              </a:ext>
            </a:extLst>
          </p:cNvPr>
          <p:cNvSpPr/>
          <p:nvPr/>
        </p:nvSpPr>
        <p:spPr>
          <a:xfrm>
            <a:off x="989605" y="1260786"/>
            <a:ext cx="4752528" cy="72008"/>
          </a:xfrm>
          <a:prstGeom prst="rect">
            <a:avLst/>
          </a:prstGeom>
          <a:solidFill>
            <a:srgbClr val="EDDBB5"/>
          </a:solidFill>
          <a:ln>
            <a:solidFill>
              <a:srgbClr val="A486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4E0C7533-C715-4193-ABDA-090663D70007}"/>
              </a:ext>
            </a:extLst>
          </p:cNvPr>
          <p:cNvCxnSpPr/>
          <p:nvPr/>
        </p:nvCxnSpPr>
        <p:spPr>
          <a:xfrm flipH="1">
            <a:off x="5858721" y="1643102"/>
            <a:ext cx="993179" cy="125933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1">
            <a:extLst>
              <a:ext uri="{FF2B5EF4-FFF2-40B4-BE49-F238E27FC236}">
                <a16:creationId xmlns:a16="http://schemas.microsoft.com/office/drawing/2014/main" id="{5B6AAB14-6B2D-41C5-84DA-4BB378B7D92E}"/>
              </a:ext>
            </a:extLst>
          </p:cNvPr>
          <p:cNvSpPr txBox="1">
            <a:spLocks noChangeArrowheads="1"/>
          </p:cNvSpPr>
          <p:nvPr/>
        </p:nvSpPr>
        <p:spPr>
          <a:xfrm>
            <a:off x="6749212" y="1295868"/>
            <a:ext cx="1944216" cy="709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latin typeface="+mj-ea"/>
              </a:rPr>
              <a:t>He</a:t>
            </a:r>
            <a:r>
              <a:rPr lang="ja-JP" altLang="en-US" sz="2000" dirty="0">
                <a:latin typeface="+mj-ea"/>
              </a:rPr>
              <a:t> </a:t>
            </a:r>
            <a:r>
              <a:rPr lang="en-US" altLang="ja-JP" sz="2000" dirty="0">
                <a:latin typeface="+mj-ea"/>
              </a:rPr>
              <a:t>vessel</a:t>
            </a:r>
            <a:endParaRPr lang="ja-JP" altLang="en-US" sz="2000" dirty="0">
              <a:latin typeface="+mj-ea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E0D0E167-D3FB-467C-B0A5-494A1D76D32D}"/>
              </a:ext>
            </a:extLst>
          </p:cNvPr>
          <p:cNvGrpSpPr/>
          <p:nvPr/>
        </p:nvGrpSpPr>
        <p:grpSpPr>
          <a:xfrm flipH="1">
            <a:off x="4943698" y="1303364"/>
            <a:ext cx="379274" cy="396355"/>
            <a:chOff x="5734472" y="4559239"/>
            <a:chExt cx="379274" cy="396355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FCD8C8B4-8BE2-4B5C-A20A-86B0AF5137B4}"/>
                </a:ext>
              </a:extLst>
            </p:cNvPr>
            <p:cNvSpPr/>
            <p:nvPr/>
          </p:nvSpPr>
          <p:spPr>
            <a:xfrm rot="18694693">
              <a:off x="5772818" y="4731463"/>
              <a:ext cx="301837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ドーナツ 10">
              <a:extLst>
                <a:ext uri="{FF2B5EF4-FFF2-40B4-BE49-F238E27FC236}">
                  <a16:creationId xmlns:a16="http://schemas.microsoft.com/office/drawing/2014/main" id="{DD9A8E08-3C85-483C-B764-472C60675A66}"/>
                </a:ext>
              </a:extLst>
            </p:cNvPr>
            <p:cNvSpPr/>
            <p:nvPr/>
          </p:nvSpPr>
          <p:spPr>
            <a:xfrm rot="20002589">
              <a:off x="5734472" y="4842361"/>
              <a:ext cx="144016" cy="113233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ドーナツ 13">
              <a:extLst>
                <a:ext uri="{FF2B5EF4-FFF2-40B4-BE49-F238E27FC236}">
                  <a16:creationId xmlns:a16="http://schemas.microsoft.com/office/drawing/2014/main" id="{F15A5E53-336B-4372-8EB8-F5E262671A95}"/>
                </a:ext>
              </a:extLst>
            </p:cNvPr>
            <p:cNvSpPr/>
            <p:nvPr/>
          </p:nvSpPr>
          <p:spPr>
            <a:xfrm rot="20002589">
              <a:off x="5969730" y="4559239"/>
              <a:ext cx="144016" cy="113233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B0B83A2B-2842-4A34-9D65-F680040D780A}"/>
              </a:ext>
            </a:extLst>
          </p:cNvPr>
          <p:cNvGrpSpPr/>
          <p:nvPr/>
        </p:nvGrpSpPr>
        <p:grpSpPr>
          <a:xfrm flipH="1" flipV="1">
            <a:off x="4928104" y="2840568"/>
            <a:ext cx="379274" cy="396355"/>
            <a:chOff x="5734472" y="4559239"/>
            <a:chExt cx="379274" cy="396355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B50D4664-DEC4-4C93-B198-4DD1547F2258}"/>
                </a:ext>
              </a:extLst>
            </p:cNvPr>
            <p:cNvSpPr/>
            <p:nvPr/>
          </p:nvSpPr>
          <p:spPr>
            <a:xfrm rot="18694693">
              <a:off x="5772818" y="4731463"/>
              <a:ext cx="301837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ドーナツ 17">
              <a:extLst>
                <a:ext uri="{FF2B5EF4-FFF2-40B4-BE49-F238E27FC236}">
                  <a16:creationId xmlns:a16="http://schemas.microsoft.com/office/drawing/2014/main" id="{9CA20FC2-16D4-4337-A4C1-63B0C4BC8ADE}"/>
                </a:ext>
              </a:extLst>
            </p:cNvPr>
            <p:cNvSpPr/>
            <p:nvPr/>
          </p:nvSpPr>
          <p:spPr>
            <a:xfrm rot="20002589">
              <a:off x="5734472" y="4842361"/>
              <a:ext cx="144016" cy="113233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ドーナツ 18">
              <a:extLst>
                <a:ext uri="{FF2B5EF4-FFF2-40B4-BE49-F238E27FC236}">
                  <a16:creationId xmlns:a16="http://schemas.microsoft.com/office/drawing/2014/main" id="{B0F1CF65-8181-42C6-A94D-7F38D4ADB209}"/>
                </a:ext>
              </a:extLst>
            </p:cNvPr>
            <p:cNvSpPr/>
            <p:nvPr/>
          </p:nvSpPr>
          <p:spPr>
            <a:xfrm rot="20002589">
              <a:off x="5969730" y="4559239"/>
              <a:ext cx="144016" cy="113233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27BCE3F8-F7EF-40C3-AB37-AE7087683685}"/>
              </a:ext>
            </a:extLst>
          </p:cNvPr>
          <p:cNvGrpSpPr/>
          <p:nvPr/>
        </p:nvGrpSpPr>
        <p:grpSpPr>
          <a:xfrm flipH="1">
            <a:off x="1297823" y="1285931"/>
            <a:ext cx="276374" cy="415189"/>
            <a:chOff x="1652857" y="4530117"/>
            <a:chExt cx="276374" cy="415189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B09BC963-5494-4A39-9131-9D32A5186698}"/>
                </a:ext>
              </a:extLst>
            </p:cNvPr>
            <p:cNvSpPr/>
            <p:nvPr/>
          </p:nvSpPr>
          <p:spPr>
            <a:xfrm rot="3566462" flipV="1">
              <a:off x="1681359" y="4712353"/>
              <a:ext cx="218099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ドーナツ 22">
              <a:extLst>
                <a:ext uri="{FF2B5EF4-FFF2-40B4-BE49-F238E27FC236}">
                  <a16:creationId xmlns:a16="http://schemas.microsoft.com/office/drawing/2014/main" id="{DE0EA1B9-B912-42B8-9E3D-BA5BAE8780F2}"/>
                </a:ext>
              </a:extLst>
            </p:cNvPr>
            <p:cNvSpPr/>
            <p:nvPr/>
          </p:nvSpPr>
          <p:spPr>
            <a:xfrm rot="3255861" flipV="1">
              <a:off x="1800607" y="4816681"/>
              <a:ext cx="144016" cy="113233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ドーナツ 23">
              <a:extLst>
                <a:ext uri="{FF2B5EF4-FFF2-40B4-BE49-F238E27FC236}">
                  <a16:creationId xmlns:a16="http://schemas.microsoft.com/office/drawing/2014/main" id="{F02DD336-02BD-41A1-9164-DA6E14E259F2}"/>
                </a:ext>
              </a:extLst>
            </p:cNvPr>
            <p:cNvSpPr/>
            <p:nvPr/>
          </p:nvSpPr>
          <p:spPr>
            <a:xfrm rot="3255861" flipV="1">
              <a:off x="1637466" y="4545508"/>
              <a:ext cx="144016" cy="113233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C22C892D-80BD-4DAD-A4B6-C8E8F62D34AD}"/>
              </a:ext>
            </a:extLst>
          </p:cNvPr>
          <p:cNvGrpSpPr/>
          <p:nvPr/>
        </p:nvGrpSpPr>
        <p:grpSpPr>
          <a:xfrm flipH="1" flipV="1">
            <a:off x="1304266" y="2860610"/>
            <a:ext cx="276374" cy="415189"/>
            <a:chOff x="1652857" y="4530117"/>
            <a:chExt cx="276374" cy="415189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EBA4598A-E2FA-44BE-B833-5990832B5C60}"/>
                </a:ext>
              </a:extLst>
            </p:cNvPr>
            <p:cNvSpPr/>
            <p:nvPr/>
          </p:nvSpPr>
          <p:spPr>
            <a:xfrm rot="3566462" flipV="1">
              <a:off x="1681359" y="4712353"/>
              <a:ext cx="218099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ドーナツ 28">
              <a:extLst>
                <a:ext uri="{FF2B5EF4-FFF2-40B4-BE49-F238E27FC236}">
                  <a16:creationId xmlns:a16="http://schemas.microsoft.com/office/drawing/2014/main" id="{1C4A7B86-A879-4A0F-984D-E9B83C235FFA}"/>
                </a:ext>
              </a:extLst>
            </p:cNvPr>
            <p:cNvSpPr/>
            <p:nvPr/>
          </p:nvSpPr>
          <p:spPr>
            <a:xfrm rot="3255861" flipV="1">
              <a:off x="1800607" y="4816681"/>
              <a:ext cx="144016" cy="113233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ドーナツ 29">
              <a:extLst>
                <a:ext uri="{FF2B5EF4-FFF2-40B4-BE49-F238E27FC236}">
                  <a16:creationId xmlns:a16="http://schemas.microsoft.com/office/drawing/2014/main" id="{AF217A95-E712-4667-82DE-956A0B9DFB68}"/>
                </a:ext>
              </a:extLst>
            </p:cNvPr>
            <p:cNvSpPr/>
            <p:nvPr/>
          </p:nvSpPr>
          <p:spPr>
            <a:xfrm rot="3255861" flipV="1">
              <a:off x="1637466" y="4545508"/>
              <a:ext cx="144016" cy="113233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46F17532-28C5-4BD8-A9B0-0AFD039AE21A}"/>
              </a:ext>
            </a:extLst>
          </p:cNvPr>
          <p:cNvCxnSpPr>
            <a:stCxn id="29" idx="1"/>
          </p:cNvCxnSpPr>
          <p:nvPr/>
        </p:nvCxnSpPr>
        <p:spPr>
          <a:xfrm flipH="1">
            <a:off x="5713324" y="3123469"/>
            <a:ext cx="1085745" cy="82672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1">
            <a:extLst>
              <a:ext uri="{FF2B5EF4-FFF2-40B4-BE49-F238E27FC236}">
                <a16:creationId xmlns:a16="http://schemas.microsoft.com/office/drawing/2014/main" id="{66538644-8D7D-4E51-B807-3916D30B6CBD}"/>
              </a:ext>
            </a:extLst>
          </p:cNvPr>
          <p:cNvSpPr txBox="1">
            <a:spLocks noChangeArrowheads="1"/>
          </p:cNvSpPr>
          <p:nvPr/>
        </p:nvSpPr>
        <p:spPr>
          <a:xfrm>
            <a:off x="6799069" y="2768694"/>
            <a:ext cx="1944216" cy="709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latin typeface="+mj-ea"/>
              </a:rPr>
              <a:t>Vacuum vessel</a:t>
            </a:r>
            <a:endParaRPr lang="ja-JP" altLang="en-US" sz="2000" dirty="0">
              <a:latin typeface="+mj-ea"/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7047D496-21D5-4DC1-97BC-DC6F42DBD611}"/>
              </a:ext>
            </a:extLst>
          </p:cNvPr>
          <p:cNvCxnSpPr>
            <a:endCxn id="13" idx="0"/>
          </p:cNvCxnSpPr>
          <p:nvPr/>
        </p:nvCxnSpPr>
        <p:spPr>
          <a:xfrm flipH="1">
            <a:off x="5150807" y="1205688"/>
            <a:ext cx="1024946" cy="277589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21">
            <a:extLst>
              <a:ext uri="{FF2B5EF4-FFF2-40B4-BE49-F238E27FC236}">
                <a16:creationId xmlns:a16="http://schemas.microsoft.com/office/drawing/2014/main" id="{DFB4B856-AFB0-436F-A937-1DEE0AED1423}"/>
              </a:ext>
            </a:extLst>
          </p:cNvPr>
          <p:cNvSpPr txBox="1">
            <a:spLocks noChangeArrowheads="1"/>
          </p:cNvSpPr>
          <p:nvPr/>
        </p:nvSpPr>
        <p:spPr>
          <a:xfrm>
            <a:off x="6146091" y="805790"/>
            <a:ext cx="1944216" cy="709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latin typeface="+mj-ea"/>
              </a:rPr>
              <a:t>Rod</a:t>
            </a:r>
            <a:endParaRPr lang="ja-JP" altLang="en-US" sz="2000" dirty="0">
              <a:latin typeface="+mj-ea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EB1E21A-7DB3-4533-8A41-344CD9C4C417}"/>
              </a:ext>
            </a:extLst>
          </p:cNvPr>
          <p:cNvSpPr txBox="1"/>
          <p:nvPr/>
        </p:nvSpPr>
        <p:spPr>
          <a:xfrm>
            <a:off x="269433" y="3703786"/>
            <a:ext cx="87867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Alignment of magnets </a:t>
            </a:r>
          </a:p>
          <a:p>
            <a:r>
              <a:rPr kumimoji="1" lang="en-US" altLang="ja-JP" sz="2000" dirty="0"/>
              <a:t>Tolerance of± 0.2 mm from beam axis at room temperature</a:t>
            </a:r>
          </a:p>
          <a:p>
            <a:endParaRPr lang="en-US" altLang="ja-JP" sz="2000" dirty="0"/>
          </a:p>
          <a:p>
            <a:r>
              <a:rPr lang="en-US" altLang="ja-JP" sz="2000" dirty="0"/>
              <a:t>Different configuration of inner and outer area of He vessel leads to different approach of alignment.</a:t>
            </a:r>
          </a:p>
          <a:p>
            <a:r>
              <a:rPr lang="ja-JP" altLang="en-US" sz="2000" dirty="0"/>
              <a:t>→ </a:t>
            </a:r>
            <a:r>
              <a:rPr lang="en-US" altLang="ja-JP" sz="2000" dirty="0"/>
              <a:t>Inner area of He vessel: No constraint for heat transfer by liquid He filling.</a:t>
            </a:r>
          </a:p>
          <a:p>
            <a:r>
              <a:rPr lang="en-US" altLang="ja-JP" sz="2000" dirty="0"/>
              <a:t> Use alignment key provided by machining</a:t>
            </a:r>
          </a:p>
          <a:p>
            <a:r>
              <a:rPr lang="en-US" altLang="ja-JP" sz="2000" dirty="0"/>
              <a:t> Densely packed components</a:t>
            </a:r>
          </a:p>
          <a:p>
            <a:r>
              <a:rPr lang="en-US" altLang="ja-JP" sz="2000" dirty="0"/>
              <a:t> </a:t>
            </a:r>
            <a:endParaRPr kumimoji="1" lang="en-US" altLang="ja-JP" sz="2000" dirty="0"/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737BDCC6-3E72-4FA8-9C31-5230DCEBA54B}"/>
              </a:ext>
            </a:extLst>
          </p:cNvPr>
          <p:cNvSpPr txBox="1">
            <a:spLocks noChangeArrowheads="1"/>
          </p:cNvSpPr>
          <p:nvPr/>
        </p:nvSpPr>
        <p:spPr>
          <a:xfrm>
            <a:off x="2718583" y="1060375"/>
            <a:ext cx="1944216" cy="709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latin typeface="+mj-ea"/>
              </a:rPr>
              <a:t>Vacuum</a:t>
            </a:r>
            <a:endParaRPr lang="ja-JP" altLang="en-US" sz="2000" dirty="0">
              <a:latin typeface="+mj-ea"/>
            </a:endParaRPr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E7F6617D-57C2-4EA4-9D63-9A4D612A6BD3}"/>
              </a:ext>
            </a:extLst>
          </p:cNvPr>
          <p:cNvSpPr txBox="1">
            <a:spLocks noChangeArrowheads="1"/>
          </p:cNvSpPr>
          <p:nvPr/>
        </p:nvSpPr>
        <p:spPr>
          <a:xfrm>
            <a:off x="2339751" y="1833236"/>
            <a:ext cx="2323047" cy="6260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>
                <a:latin typeface="+mj-ea"/>
              </a:rPr>
              <a:t>Liquid He</a:t>
            </a:r>
            <a:r>
              <a:rPr lang="ja-JP" altLang="en-US" sz="2000" dirty="0">
                <a:latin typeface="+mj-ea"/>
              </a:rPr>
              <a:t> </a:t>
            </a:r>
            <a:r>
              <a:rPr lang="en-US" altLang="ja-JP" sz="2000" dirty="0">
                <a:latin typeface="+mj-ea"/>
              </a:rPr>
              <a:t>filling</a:t>
            </a:r>
            <a:endParaRPr lang="ja-JP" altLang="en-US" sz="20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23908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093B-8609-4A9D-A103-155E4A76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Accurate assembly of cryostat</a:t>
            </a:r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E1384-F3B1-4E88-8CA8-640DAE3C5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/>
              <a:t>3-3</a:t>
            </a:r>
            <a:endParaRPr kumimoji="1" lang="ja-JP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946E1-FA58-4ECA-9C8B-6FE68DF080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B4787-AB1F-4B87-ACB2-6F10059061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309D18-5CEC-4165-B971-DC4DA761F26D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C707C55-C8C1-4258-B0CF-9D63FB01A2F0}"/>
              </a:ext>
            </a:extLst>
          </p:cNvPr>
          <p:cNvSpPr/>
          <p:nvPr/>
        </p:nvSpPr>
        <p:spPr>
          <a:xfrm>
            <a:off x="989605" y="3221086"/>
            <a:ext cx="4752528" cy="72008"/>
          </a:xfrm>
          <a:prstGeom prst="rect">
            <a:avLst/>
          </a:prstGeom>
          <a:solidFill>
            <a:srgbClr val="EDDBB5"/>
          </a:solidFill>
          <a:ln>
            <a:solidFill>
              <a:srgbClr val="A486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94670EF-EEE5-4832-8777-7982700D8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629" y="1512767"/>
            <a:ext cx="5472608" cy="1610702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6C69299-4980-4F43-8B6F-8B672CEA15F5}"/>
              </a:ext>
            </a:extLst>
          </p:cNvPr>
          <p:cNvSpPr/>
          <p:nvPr/>
        </p:nvSpPr>
        <p:spPr>
          <a:xfrm>
            <a:off x="989605" y="1260786"/>
            <a:ext cx="4752528" cy="72008"/>
          </a:xfrm>
          <a:prstGeom prst="rect">
            <a:avLst/>
          </a:prstGeom>
          <a:solidFill>
            <a:srgbClr val="EDDBB5"/>
          </a:solidFill>
          <a:ln>
            <a:solidFill>
              <a:srgbClr val="A486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4E0C7533-C715-4193-ABDA-090663D70007}"/>
              </a:ext>
            </a:extLst>
          </p:cNvPr>
          <p:cNvCxnSpPr/>
          <p:nvPr/>
        </p:nvCxnSpPr>
        <p:spPr>
          <a:xfrm flipH="1">
            <a:off x="5858721" y="1643102"/>
            <a:ext cx="993179" cy="125933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1">
            <a:extLst>
              <a:ext uri="{FF2B5EF4-FFF2-40B4-BE49-F238E27FC236}">
                <a16:creationId xmlns:a16="http://schemas.microsoft.com/office/drawing/2014/main" id="{5B6AAB14-6B2D-41C5-84DA-4BB378B7D92E}"/>
              </a:ext>
            </a:extLst>
          </p:cNvPr>
          <p:cNvSpPr txBox="1">
            <a:spLocks noChangeArrowheads="1"/>
          </p:cNvSpPr>
          <p:nvPr/>
        </p:nvSpPr>
        <p:spPr>
          <a:xfrm>
            <a:off x="6749212" y="1295868"/>
            <a:ext cx="1944216" cy="709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latin typeface="+mj-ea"/>
              </a:rPr>
              <a:t>He</a:t>
            </a:r>
            <a:r>
              <a:rPr lang="ja-JP" altLang="en-US" sz="2000" dirty="0">
                <a:latin typeface="+mj-ea"/>
              </a:rPr>
              <a:t> </a:t>
            </a:r>
            <a:r>
              <a:rPr lang="en-US" altLang="ja-JP" sz="2000" dirty="0">
                <a:latin typeface="+mj-ea"/>
              </a:rPr>
              <a:t>vessel</a:t>
            </a:r>
            <a:endParaRPr lang="ja-JP" altLang="en-US" sz="2000" dirty="0">
              <a:latin typeface="+mj-ea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E0D0E167-D3FB-467C-B0A5-494A1D76D32D}"/>
              </a:ext>
            </a:extLst>
          </p:cNvPr>
          <p:cNvGrpSpPr/>
          <p:nvPr/>
        </p:nvGrpSpPr>
        <p:grpSpPr>
          <a:xfrm flipH="1">
            <a:off x="4943698" y="1303364"/>
            <a:ext cx="379274" cy="396355"/>
            <a:chOff x="5734472" y="4559239"/>
            <a:chExt cx="379274" cy="396355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FCD8C8B4-8BE2-4B5C-A20A-86B0AF5137B4}"/>
                </a:ext>
              </a:extLst>
            </p:cNvPr>
            <p:cNvSpPr/>
            <p:nvPr/>
          </p:nvSpPr>
          <p:spPr>
            <a:xfrm rot="18694693">
              <a:off x="5772818" y="4731463"/>
              <a:ext cx="301837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ドーナツ 10">
              <a:extLst>
                <a:ext uri="{FF2B5EF4-FFF2-40B4-BE49-F238E27FC236}">
                  <a16:creationId xmlns:a16="http://schemas.microsoft.com/office/drawing/2014/main" id="{DD9A8E08-3C85-483C-B764-472C60675A66}"/>
                </a:ext>
              </a:extLst>
            </p:cNvPr>
            <p:cNvSpPr/>
            <p:nvPr/>
          </p:nvSpPr>
          <p:spPr>
            <a:xfrm rot="20002589">
              <a:off x="5734472" y="4842361"/>
              <a:ext cx="144016" cy="113233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ドーナツ 13">
              <a:extLst>
                <a:ext uri="{FF2B5EF4-FFF2-40B4-BE49-F238E27FC236}">
                  <a16:creationId xmlns:a16="http://schemas.microsoft.com/office/drawing/2014/main" id="{F15A5E53-336B-4372-8EB8-F5E262671A95}"/>
                </a:ext>
              </a:extLst>
            </p:cNvPr>
            <p:cNvSpPr/>
            <p:nvPr/>
          </p:nvSpPr>
          <p:spPr>
            <a:xfrm rot="20002589">
              <a:off x="5969730" y="4559239"/>
              <a:ext cx="144016" cy="113233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B0B83A2B-2842-4A34-9D65-F680040D780A}"/>
              </a:ext>
            </a:extLst>
          </p:cNvPr>
          <p:cNvGrpSpPr/>
          <p:nvPr/>
        </p:nvGrpSpPr>
        <p:grpSpPr>
          <a:xfrm flipH="1" flipV="1">
            <a:off x="4928104" y="2840568"/>
            <a:ext cx="379274" cy="396355"/>
            <a:chOff x="5734472" y="4559239"/>
            <a:chExt cx="379274" cy="396355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B50D4664-DEC4-4C93-B198-4DD1547F2258}"/>
                </a:ext>
              </a:extLst>
            </p:cNvPr>
            <p:cNvSpPr/>
            <p:nvPr/>
          </p:nvSpPr>
          <p:spPr>
            <a:xfrm rot="18694693">
              <a:off x="5772818" y="4731463"/>
              <a:ext cx="301837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ドーナツ 17">
              <a:extLst>
                <a:ext uri="{FF2B5EF4-FFF2-40B4-BE49-F238E27FC236}">
                  <a16:creationId xmlns:a16="http://schemas.microsoft.com/office/drawing/2014/main" id="{9CA20FC2-16D4-4337-A4C1-63B0C4BC8ADE}"/>
                </a:ext>
              </a:extLst>
            </p:cNvPr>
            <p:cNvSpPr/>
            <p:nvPr/>
          </p:nvSpPr>
          <p:spPr>
            <a:xfrm rot="20002589">
              <a:off x="5734472" y="4842361"/>
              <a:ext cx="144016" cy="113233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ドーナツ 18">
              <a:extLst>
                <a:ext uri="{FF2B5EF4-FFF2-40B4-BE49-F238E27FC236}">
                  <a16:creationId xmlns:a16="http://schemas.microsoft.com/office/drawing/2014/main" id="{B0F1CF65-8181-42C6-A94D-7F38D4ADB209}"/>
                </a:ext>
              </a:extLst>
            </p:cNvPr>
            <p:cNvSpPr/>
            <p:nvPr/>
          </p:nvSpPr>
          <p:spPr>
            <a:xfrm rot="20002589">
              <a:off x="5969730" y="4559239"/>
              <a:ext cx="144016" cy="113233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27BCE3F8-F7EF-40C3-AB37-AE7087683685}"/>
              </a:ext>
            </a:extLst>
          </p:cNvPr>
          <p:cNvGrpSpPr/>
          <p:nvPr/>
        </p:nvGrpSpPr>
        <p:grpSpPr>
          <a:xfrm flipH="1">
            <a:off x="1297823" y="1285931"/>
            <a:ext cx="276374" cy="415189"/>
            <a:chOff x="1652857" y="4530117"/>
            <a:chExt cx="276374" cy="415189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B09BC963-5494-4A39-9131-9D32A5186698}"/>
                </a:ext>
              </a:extLst>
            </p:cNvPr>
            <p:cNvSpPr/>
            <p:nvPr/>
          </p:nvSpPr>
          <p:spPr>
            <a:xfrm rot="3566462" flipV="1">
              <a:off x="1681359" y="4712353"/>
              <a:ext cx="218099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ドーナツ 22">
              <a:extLst>
                <a:ext uri="{FF2B5EF4-FFF2-40B4-BE49-F238E27FC236}">
                  <a16:creationId xmlns:a16="http://schemas.microsoft.com/office/drawing/2014/main" id="{DE0EA1B9-B912-42B8-9E3D-BA5BAE8780F2}"/>
                </a:ext>
              </a:extLst>
            </p:cNvPr>
            <p:cNvSpPr/>
            <p:nvPr/>
          </p:nvSpPr>
          <p:spPr>
            <a:xfrm rot="3255861" flipV="1">
              <a:off x="1800607" y="4816681"/>
              <a:ext cx="144016" cy="113233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ドーナツ 23">
              <a:extLst>
                <a:ext uri="{FF2B5EF4-FFF2-40B4-BE49-F238E27FC236}">
                  <a16:creationId xmlns:a16="http://schemas.microsoft.com/office/drawing/2014/main" id="{F02DD336-02BD-41A1-9164-DA6E14E259F2}"/>
                </a:ext>
              </a:extLst>
            </p:cNvPr>
            <p:cNvSpPr/>
            <p:nvPr/>
          </p:nvSpPr>
          <p:spPr>
            <a:xfrm rot="3255861" flipV="1">
              <a:off x="1637466" y="4545508"/>
              <a:ext cx="144016" cy="113233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C22C892D-80BD-4DAD-A4B6-C8E8F62D34AD}"/>
              </a:ext>
            </a:extLst>
          </p:cNvPr>
          <p:cNvGrpSpPr/>
          <p:nvPr/>
        </p:nvGrpSpPr>
        <p:grpSpPr>
          <a:xfrm flipH="1" flipV="1">
            <a:off x="1304266" y="2860610"/>
            <a:ext cx="276374" cy="415189"/>
            <a:chOff x="1652857" y="4530117"/>
            <a:chExt cx="276374" cy="415189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EBA4598A-E2FA-44BE-B833-5990832B5C60}"/>
                </a:ext>
              </a:extLst>
            </p:cNvPr>
            <p:cNvSpPr/>
            <p:nvPr/>
          </p:nvSpPr>
          <p:spPr>
            <a:xfrm rot="3566462" flipV="1">
              <a:off x="1681359" y="4712353"/>
              <a:ext cx="218099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ドーナツ 28">
              <a:extLst>
                <a:ext uri="{FF2B5EF4-FFF2-40B4-BE49-F238E27FC236}">
                  <a16:creationId xmlns:a16="http://schemas.microsoft.com/office/drawing/2014/main" id="{1C4A7B86-A879-4A0F-984D-E9B83C235FFA}"/>
                </a:ext>
              </a:extLst>
            </p:cNvPr>
            <p:cNvSpPr/>
            <p:nvPr/>
          </p:nvSpPr>
          <p:spPr>
            <a:xfrm rot="3255861" flipV="1">
              <a:off x="1800607" y="4816681"/>
              <a:ext cx="144016" cy="113233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ドーナツ 29">
              <a:extLst>
                <a:ext uri="{FF2B5EF4-FFF2-40B4-BE49-F238E27FC236}">
                  <a16:creationId xmlns:a16="http://schemas.microsoft.com/office/drawing/2014/main" id="{AF217A95-E712-4667-82DE-956A0B9DFB68}"/>
                </a:ext>
              </a:extLst>
            </p:cNvPr>
            <p:cNvSpPr/>
            <p:nvPr/>
          </p:nvSpPr>
          <p:spPr>
            <a:xfrm rot="3255861" flipV="1">
              <a:off x="1637466" y="4545508"/>
              <a:ext cx="144016" cy="113233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46F17532-28C5-4BD8-A9B0-0AFD039AE21A}"/>
              </a:ext>
            </a:extLst>
          </p:cNvPr>
          <p:cNvCxnSpPr>
            <a:stCxn id="29" idx="1"/>
          </p:cNvCxnSpPr>
          <p:nvPr/>
        </p:nvCxnSpPr>
        <p:spPr>
          <a:xfrm flipH="1">
            <a:off x="5713324" y="3123469"/>
            <a:ext cx="1085745" cy="82672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1">
            <a:extLst>
              <a:ext uri="{FF2B5EF4-FFF2-40B4-BE49-F238E27FC236}">
                <a16:creationId xmlns:a16="http://schemas.microsoft.com/office/drawing/2014/main" id="{66538644-8D7D-4E51-B807-3916D30B6CBD}"/>
              </a:ext>
            </a:extLst>
          </p:cNvPr>
          <p:cNvSpPr txBox="1">
            <a:spLocks noChangeArrowheads="1"/>
          </p:cNvSpPr>
          <p:nvPr/>
        </p:nvSpPr>
        <p:spPr>
          <a:xfrm>
            <a:off x="6799069" y="2768694"/>
            <a:ext cx="1944216" cy="709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latin typeface="+mj-ea"/>
              </a:rPr>
              <a:t>Vacuum vessel</a:t>
            </a:r>
            <a:endParaRPr lang="ja-JP" altLang="en-US" sz="2000" dirty="0">
              <a:latin typeface="+mj-ea"/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7047D496-21D5-4DC1-97BC-DC6F42DBD611}"/>
              </a:ext>
            </a:extLst>
          </p:cNvPr>
          <p:cNvCxnSpPr>
            <a:endCxn id="13" idx="0"/>
          </p:cNvCxnSpPr>
          <p:nvPr/>
        </p:nvCxnSpPr>
        <p:spPr>
          <a:xfrm flipH="1">
            <a:off x="5150807" y="1205688"/>
            <a:ext cx="1024946" cy="277589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21">
            <a:extLst>
              <a:ext uri="{FF2B5EF4-FFF2-40B4-BE49-F238E27FC236}">
                <a16:creationId xmlns:a16="http://schemas.microsoft.com/office/drawing/2014/main" id="{DFB4B856-AFB0-436F-A937-1DEE0AED1423}"/>
              </a:ext>
            </a:extLst>
          </p:cNvPr>
          <p:cNvSpPr txBox="1">
            <a:spLocks noChangeArrowheads="1"/>
          </p:cNvSpPr>
          <p:nvPr/>
        </p:nvSpPr>
        <p:spPr>
          <a:xfrm>
            <a:off x="6146091" y="805790"/>
            <a:ext cx="1944216" cy="709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latin typeface="+mj-ea"/>
              </a:rPr>
              <a:t>Rod</a:t>
            </a:r>
            <a:endParaRPr lang="ja-JP" altLang="en-US" sz="2000" dirty="0">
              <a:latin typeface="+mj-ea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EB1E21A-7DB3-4533-8A41-344CD9C4C417}"/>
              </a:ext>
            </a:extLst>
          </p:cNvPr>
          <p:cNvSpPr txBox="1"/>
          <p:nvPr/>
        </p:nvSpPr>
        <p:spPr>
          <a:xfrm>
            <a:off x="269433" y="3703786"/>
            <a:ext cx="87867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Alignment of magnets </a:t>
            </a:r>
          </a:p>
          <a:p>
            <a:r>
              <a:rPr kumimoji="1" lang="en-US" altLang="ja-JP" sz="2000" dirty="0"/>
              <a:t>Tolerance of± 0.2 mm from beam axis at room temperature</a:t>
            </a:r>
          </a:p>
          <a:p>
            <a:endParaRPr lang="en-US" altLang="ja-JP" sz="2000" dirty="0"/>
          </a:p>
          <a:p>
            <a:r>
              <a:rPr lang="en-US" altLang="ja-JP" sz="2000" dirty="0"/>
              <a:t>Different configuration of inner and outer area of He vessel leads to different approach of alignment.</a:t>
            </a:r>
          </a:p>
          <a:p>
            <a:r>
              <a:rPr lang="ja-JP" altLang="en-US" sz="2000" dirty="0"/>
              <a:t>→ </a:t>
            </a:r>
            <a:r>
              <a:rPr lang="en-US" altLang="ja-JP" sz="2000" dirty="0"/>
              <a:t>Outer area of He vessel: Preventing heat transfer, vacuum insulation.</a:t>
            </a:r>
          </a:p>
          <a:p>
            <a:r>
              <a:rPr lang="en-US" altLang="ja-JP" sz="2000" dirty="0"/>
              <a:t> Using rod</a:t>
            </a:r>
          </a:p>
          <a:p>
            <a:r>
              <a:rPr lang="en-US" altLang="ja-JP" sz="2000" dirty="0"/>
              <a:t> Influence of thermal expansion coefficient, electromagnetic force.</a:t>
            </a:r>
          </a:p>
          <a:p>
            <a:r>
              <a:rPr lang="en-US" altLang="ja-JP" sz="2000" dirty="0"/>
              <a:t> EM force of 36 </a:t>
            </a:r>
            <a:r>
              <a:rPr lang="en-US" altLang="ja-JP" sz="2000" dirty="0" err="1"/>
              <a:t>kN</a:t>
            </a:r>
            <a:r>
              <a:rPr lang="en-US" altLang="ja-JP" sz="2000" dirty="0"/>
              <a:t> act on Solenoid compensating Belle Ⅱ field.</a:t>
            </a:r>
          </a:p>
          <a:p>
            <a:r>
              <a:rPr lang="en-US" altLang="ja-JP" sz="2000" dirty="0"/>
              <a:t> </a:t>
            </a:r>
            <a:endParaRPr kumimoji="1" lang="en-US" altLang="ja-JP" sz="2000" dirty="0"/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737BDCC6-3E72-4FA8-9C31-5230DCEBA54B}"/>
              </a:ext>
            </a:extLst>
          </p:cNvPr>
          <p:cNvSpPr txBox="1">
            <a:spLocks noChangeArrowheads="1"/>
          </p:cNvSpPr>
          <p:nvPr/>
        </p:nvSpPr>
        <p:spPr>
          <a:xfrm>
            <a:off x="2718583" y="1060375"/>
            <a:ext cx="1944216" cy="709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latin typeface="+mj-ea"/>
              </a:rPr>
              <a:t>Vacuum</a:t>
            </a:r>
            <a:endParaRPr lang="ja-JP" altLang="en-US" sz="2000" dirty="0">
              <a:latin typeface="+mj-ea"/>
            </a:endParaRPr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E7F6617D-57C2-4EA4-9D63-9A4D612A6BD3}"/>
              </a:ext>
            </a:extLst>
          </p:cNvPr>
          <p:cNvSpPr txBox="1">
            <a:spLocks noChangeArrowheads="1"/>
          </p:cNvSpPr>
          <p:nvPr/>
        </p:nvSpPr>
        <p:spPr>
          <a:xfrm>
            <a:off x="2339751" y="1833236"/>
            <a:ext cx="2323047" cy="6260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>
                <a:latin typeface="+mj-ea"/>
              </a:rPr>
              <a:t>Liquid He</a:t>
            </a:r>
            <a:r>
              <a:rPr lang="ja-JP" altLang="en-US" sz="2000" dirty="0">
                <a:latin typeface="+mj-ea"/>
              </a:rPr>
              <a:t> </a:t>
            </a:r>
            <a:r>
              <a:rPr lang="en-US" altLang="ja-JP" sz="2000" dirty="0">
                <a:latin typeface="+mj-ea"/>
              </a:rPr>
              <a:t>filling</a:t>
            </a:r>
            <a:endParaRPr lang="ja-JP" altLang="en-US" sz="20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72052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093B-8609-4A9D-A103-155E4A76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Alignment structure inner side of He vessel</a:t>
            </a:r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E1384-F3B1-4E88-8CA8-640DAE3C5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/>
              <a:t>3-3</a:t>
            </a:r>
            <a:endParaRPr kumimoji="1" lang="ja-JP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946E1-FA58-4ECA-9C8B-6FE68DF080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B4787-AB1F-4B87-ACB2-6F10059061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309D18-5CEC-4165-B971-DC4DA761F26D}" type="slidenum">
              <a:rPr lang="ja-JP" altLang="en-US" smtClean="0"/>
              <a:pPr/>
              <a:t>23</a:t>
            </a:fld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689DB86-CFB4-4FF4-80EA-5A0058B5DA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3648" y="980728"/>
            <a:ext cx="5976664" cy="2025881"/>
          </a:xfrm>
          <a:prstGeom prst="rect">
            <a:avLst/>
          </a:prstGeom>
        </p:spPr>
      </p:pic>
      <p:sp>
        <p:nvSpPr>
          <p:cNvPr id="8" name="Rectangle 21">
            <a:extLst>
              <a:ext uri="{FF2B5EF4-FFF2-40B4-BE49-F238E27FC236}">
                <a16:creationId xmlns:a16="http://schemas.microsoft.com/office/drawing/2014/main" id="{B0A22D29-18D2-476F-B48A-D34BE64B9372}"/>
              </a:ext>
            </a:extLst>
          </p:cNvPr>
          <p:cNvSpPr txBox="1">
            <a:spLocks noChangeArrowheads="1"/>
          </p:cNvSpPr>
          <p:nvPr/>
        </p:nvSpPr>
        <p:spPr>
          <a:xfrm>
            <a:off x="351519" y="2786754"/>
            <a:ext cx="7021938" cy="15315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latin typeface="+mj-ea"/>
              </a:rPr>
              <a:t>Magnet fixing support was manufactured</a:t>
            </a:r>
          </a:p>
          <a:p>
            <a:pPr algn="l"/>
            <a:r>
              <a:rPr lang="ja-JP" altLang="en-US" sz="2000" dirty="0">
                <a:latin typeface="+mj-ea"/>
              </a:rPr>
              <a:t>　</a:t>
            </a:r>
            <a:r>
              <a:rPr lang="en-US" altLang="ja-JP" sz="2000" dirty="0">
                <a:latin typeface="+mj-ea"/>
              </a:rPr>
              <a:t>Holding of quadrupole magnets</a:t>
            </a:r>
          </a:p>
          <a:p>
            <a:pPr algn="l"/>
            <a:r>
              <a:rPr lang="ja-JP" altLang="en-US" sz="2000" dirty="0">
                <a:latin typeface="+mj-ea"/>
              </a:rPr>
              <a:t>　　</a:t>
            </a:r>
            <a:r>
              <a:rPr lang="en-US" altLang="ja-JP" sz="2000" dirty="0">
                <a:latin typeface="+mj-ea"/>
              </a:rPr>
              <a:t>Two beam lines</a:t>
            </a:r>
          </a:p>
          <a:p>
            <a:pPr algn="l"/>
            <a:r>
              <a:rPr lang="ja-JP" altLang="en-US" sz="2000" dirty="0">
                <a:latin typeface="+mj-ea"/>
              </a:rPr>
              <a:t>　　</a:t>
            </a:r>
            <a:r>
              <a:rPr lang="en-US" altLang="ja-JP" sz="2000" dirty="0">
                <a:latin typeface="+mj-ea"/>
              </a:rPr>
              <a:t>Tolerance: Displacement of ±</a:t>
            </a:r>
            <a:r>
              <a:rPr lang="ja-JP" altLang="en-US" sz="2000" dirty="0">
                <a:latin typeface="+mj-ea"/>
              </a:rPr>
              <a:t> </a:t>
            </a:r>
            <a:r>
              <a:rPr lang="en-US" altLang="ja-JP" sz="2000" dirty="0">
                <a:latin typeface="+mj-ea"/>
              </a:rPr>
              <a:t>0.1</a:t>
            </a:r>
            <a:r>
              <a:rPr lang="ja-JP" altLang="en-US" sz="2000" dirty="0">
                <a:latin typeface="+mj-ea"/>
              </a:rPr>
              <a:t> </a:t>
            </a:r>
            <a:r>
              <a:rPr lang="en-US" altLang="ja-JP" sz="2000" dirty="0">
                <a:latin typeface="+mj-ea"/>
              </a:rPr>
              <a:t>mm</a:t>
            </a:r>
            <a:br>
              <a:rPr lang="en-US" altLang="ja-JP" sz="2000" dirty="0">
                <a:latin typeface="+mj-ea"/>
              </a:rPr>
            </a:br>
            <a:r>
              <a:rPr lang="en-US" altLang="ja-JP" sz="2000" dirty="0">
                <a:latin typeface="+mj-ea"/>
              </a:rPr>
              <a:t>                         Rotating angle of ±</a:t>
            </a:r>
            <a:r>
              <a:rPr lang="ja-JP" altLang="en-US" sz="2000" dirty="0">
                <a:latin typeface="+mj-ea"/>
              </a:rPr>
              <a:t> </a:t>
            </a:r>
            <a:r>
              <a:rPr lang="en-US" altLang="ja-JP" sz="2000" dirty="0">
                <a:latin typeface="+mj-ea"/>
              </a:rPr>
              <a:t>2 </a:t>
            </a:r>
            <a:r>
              <a:rPr lang="en-US" altLang="ja-JP" sz="2000" dirty="0" err="1">
                <a:latin typeface="+mj-ea"/>
              </a:rPr>
              <a:t>mrad</a:t>
            </a:r>
            <a:endParaRPr lang="ja-JP" altLang="en-US" sz="2000" dirty="0">
              <a:latin typeface="+mj-ea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172F85C-A0AD-4FA6-808E-15EF09E083B1}"/>
              </a:ext>
            </a:extLst>
          </p:cNvPr>
          <p:cNvCxnSpPr/>
          <p:nvPr/>
        </p:nvCxnSpPr>
        <p:spPr>
          <a:xfrm>
            <a:off x="1120290" y="1417092"/>
            <a:ext cx="6476046" cy="322203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5E30CD6-35D9-440A-B4C0-E2B44EC6840F}"/>
              </a:ext>
            </a:extLst>
          </p:cNvPr>
          <p:cNvCxnSpPr/>
          <p:nvPr/>
        </p:nvCxnSpPr>
        <p:spPr>
          <a:xfrm>
            <a:off x="1049040" y="1510047"/>
            <a:ext cx="6685880" cy="1014096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>
            <a:extLst>
              <a:ext uri="{FF2B5EF4-FFF2-40B4-BE49-F238E27FC236}">
                <a16:creationId xmlns:a16="http://schemas.microsoft.com/office/drawing/2014/main" id="{634CD460-5547-4B50-9610-5E26DB823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437112"/>
            <a:ext cx="6696744" cy="1311355"/>
          </a:xfrm>
          <a:prstGeom prst="rect">
            <a:avLst/>
          </a:prstGeom>
        </p:spPr>
      </p:pic>
      <p:sp>
        <p:nvSpPr>
          <p:cNvPr id="12" name="Rectangle 21">
            <a:extLst>
              <a:ext uri="{FF2B5EF4-FFF2-40B4-BE49-F238E27FC236}">
                <a16:creationId xmlns:a16="http://schemas.microsoft.com/office/drawing/2014/main" id="{3A8280ED-AD0B-4972-9BEB-E027B951C35B}"/>
              </a:ext>
            </a:extLst>
          </p:cNvPr>
          <p:cNvSpPr txBox="1">
            <a:spLocks noChangeArrowheads="1"/>
          </p:cNvSpPr>
          <p:nvPr/>
        </p:nvSpPr>
        <p:spPr>
          <a:xfrm>
            <a:off x="7579171" y="1949119"/>
            <a:ext cx="1152128" cy="15315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latin typeface="+mj-ea"/>
              </a:rPr>
              <a:t>83mrad</a:t>
            </a:r>
            <a:endParaRPr lang="ja-JP" altLang="en-US" sz="2000" dirty="0">
              <a:latin typeface="+mj-ea"/>
            </a:endParaRPr>
          </a:p>
        </p:txBody>
      </p:sp>
      <p:sp>
        <p:nvSpPr>
          <p:cNvPr id="13" name="円弧 12">
            <a:extLst>
              <a:ext uri="{FF2B5EF4-FFF2-40B4-BE49-F238E27FC236}">
                <a16:creationId xmlns:a16="http://schemas.microsoft.com/office/drawing/2014/main" id="{BF20E904-4C2B-4DD2-9A9F-2A34F9F32E22}"/>
              </a:ext>
            </a:extLst>
          </p:cNvPr>
          <p:cNvSpPr/>
          <p:nvPr/>
        </p:nvSpPr>
        <p:spPr>
          <a:xfrm rot="2895332">
            <a:off x="6763877" y="1665803"/>
            <a:ext cx="843236" cy="881844"/>
          </a:xfrm>
          <a:prstGeom prst="arc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5877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093B-8609-4A9D-A103-155E4A76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Alignment structure inner side of He vessel</a:t>
            </a:r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E1384-F3B1-4E88-8CA8-640DAE3C5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/>
              <a:t>3-3</a:t>
            </a:r>
            <a:endParaRPr kumimoji="1" lang="ja-JP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946E1-FA58-4ECA-9C8B-6FE68DF080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B4787-AB1F-4B87-ACB2-6F10059061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309D18-5CEC-4165-B971-DC4DA761F26D}" type="slidenum">
              <a:rPr lang="ja-JP" altLang="en-US" smtClean="0"/>
              <a:pPr/>
              <a:t>24</a:t>
            </a:fld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010E145-6079-48EA-9912-E065E612CD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65" y="4470890"/>
            <a:ext cx="7832759" cy="154513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D1A5DA1-4E90-4BA8-81B0-8BB08FEE6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3648" y="980728"/>
            <a:ext cx="5976664" cy="2025881"/>
          </a:xfrm>
          <a:prstGeom prst="rect">
            <a:avLst/>
          </a:prstGeom>
        </p:spPr>
      </p:pic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914B3316-E570-4656-91E5-0994772C31FB}"/>
              </a:ext>
            </a:extLst>
          </p:cNvPr>
          <p:cNvCxnSpPr/>
          <p:nvPr/>
        </p:nvCxnSpPr>
        <p:spPr>
          <a:xfrm flipH="1">
            <a:off x="2398572" y="4042757"/>
            <a:ext cx="159808" cy="564929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1">
            <a:extLst>
              <a:ext uri="{FF2B5EF4-FFF2-40B4-BE49-F238E27FC236}">
                <a16:creationId xmlns:a16="http://schemas.microsoft.com/office/drawing/2014/main" id="{76A13EB7-53BF-48FA-9227-AC9DB264A9E6}"/>
              </a:ext>
            </a:extLst>
          </p:cNvPr>
          <p:cNvSpPr txBox="1">
            <a:spLocks noChangeArrowheads="1"/>
          </p:cNvSpPr>
          <p:nvPr/>
        </p:nvSpPr>
        <p:spPr>
          <a:xfrm>
            <a:off x="2373771" y="3726378"/>
            <a:ext cx="2687234" cy="350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600" dirty="0">
                <a:solidFill>
                  <a:srgbClr val="FF0000"/>
                </a:solidFill>
                <a:latin typeface="+mj-ea"/>
              </a:rPr>
              <a:t>QC2RP</a:t>
            </a:r>
            <a:r>
              <a:rPr lang="ja-JP" altLang="en-US" sz="1600" dirty="0" err="1">
                <a:solidFill>
                  <a:srgbClr val="FF0000"/>
                </a:solidFill>
                <a:latin typeface="+mj-ea"/>
              </a:rPr>
              <a:t>，</a:t>
            </a:r>
            <a:r>
              <a:rPr lang="en-US" altLang="ja-JP" sz="1600" dirty="0">
                <a:solidFill>
                  <a:srgbClr val="FF0000"/>
                </a:solidFill>
                <a:latin typeface="+mj-ea"/>
              </a:rPr>
              <a:t>4 corrector</a:t>
            </a:r>
            <a:endParaRPr lang="ja-JP" altLang="en-US" sz="1600" dirty="0">
              <a:solidFill>
                <a:srgbClr val="FF0000"/>
              </a:solidFill>
              <a:latin typeface="+mj-ea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90172942-FC86-495F-A48A-4584DE4B8ED5}"/>
              </a:ext>
            </a:extLst>
          </p:cNvPr>
          <p:cNvCxnSpPr/>
          <p:nvPr/>
        </p:nvCxnSpPr>
        <p:spPr>
          <a:xfrm flipH="1" flipV="1">
            <a:off x="2473962" y="4998489"/>
            <a:ext cx="288929" cy="1160823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1">
            <a:extLst>
              <a:ext uri="{FF2B5EF4-FFF2-40B4-BE49-F238E27FC236}">
                <a16:creationId xmlns:a16="http://schemas.microsoft.com/office/drawing/2014/main" id="{E4A8D62C-C42D-441F-BEEC-C8BDD2DB69B2}"/>
              </a:ext>
            </a:extLst>
          </p:cNvPr>
          <p:cNvSpPr txBox="1">
            <a:spLocks noChangeArrowheads="1"/>
          </p:cNvSpPr>
          <p:nvPr/>
        </p:nvSpPr>
        <p:spPr>
          <a:xfrm>
            <a:off x="1649798" y="6123973"/>
            <a:ext cx="3532005" cy="350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600" dirty="0">
                <a:solidFill>
                  <a:srgbClr val="0066FF"/>
                </a:solidFill>
                <a:latin typeface="+mj-ea"/>
              </a:rPr>
              <a:t>Corrector, magnetic shield yoke</a:t>
            </a:r>
            <a:endParaRPr lang="ja-JP" altLang="en-US" sz="1600" dirty="0">
              <a:solidFill>
                <a:srgbClr val="0066FF"/>
              </a:solidFill>
              <a:latin typeface="+mj-ea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CEFA4781-3847-4DCF-83B1-ADADBB18A2E3}"/>
              </a:ext>
            </a:extLst>
          </p:cNvPr>
          <p:cNvCxnSpPr/>
          <p:nvPr/>
        </p:nvCxnSpPr>
        <p:spPr>
          <a:xfrm flipH="1">
            <a:off x="4688823" y="4347940"/>
            <a:ext cx="111821" cy="424348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1">
            <a:extLst>
              <a:ext uri="{FF2B5EF4-FFF2-40B4-BE49-F238E27FC236}">
                <a16:creationId xmlns:a16="http://schemas.microsoft.com/office/drawing/2014/main" id="{810F9615-289E-462C-B9B7-B87422C0B99D}"/>
              </a:ext>
            </a:extLst>
          </p:cNvPr>
          <p:cNvSpPr txBox="1">
            <a:spLocks noChangeArrowheads="1"/>
          </p:cNvSpPr>
          <p:nvPr/>
        </p:nvSpPr>
        <p:spPr>
          <a:xfrm>
            <a:off x="3939809" y="4042757"/>
            <a:ext cx="3359683" cy="350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600" dirty="0">
                <a:solidFill>
                  <a:srgbClr val="FF0000"/>
                </a:solidFill>
                <a:latin typeface="+mj-ea"/>
              </a:rPr>
              <a:t>Corrector, magnetic shield yoke</a:t>
            </a:r>
            <a:endParaRPr lang="ja-JP" altLang="en-US" sz="1600" dirty="0">
              <a:solidFill>
                <a:srgbClr val="FF0000"/>
              </a:solidFill>
              <a:latin typeface="+mj-ea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5FC1CAE0-6ACB-4907-862E-F8463FCF0637}"/>
              </a:ext>
            </a:extLst>
          </p:cNvPr>
          <p:cNvCxnSpPr/>
          <p:nvPr/>
        </p:nvCxnSpPr>
        <p:spPr>
          <a:xfrm flipH="1" flipV="1">
            <a:off x="5312432" y="5028433"/>
            <a:ext cx="157256" cy="952804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1">
            <a:extLst>
              <a:ext uri="{FF2B5EF4-FFF2-40B4-BE49-F238E27FC236}">
                <a16:creationId xmlns:a16="http://schemas.microsoft.com/office/drawing/2014/main" id="{A146ADCA-945B-428C-848A-724BADD9D112}"/>
              </a:ext>
            </a:extLst>
          </p:cNvPr>
          <p:cNvSpPr txBox="1">
            <a:spLocks noChangeArrowheads="1"/>
          </p:cNvSpPr>
          <p:nvPr/>
        </p:nvSpPr>
        <p:spPr>
          <a:xfrm>
            <a:off x="4565708" y="5910747"/>
            <a:ext cx="2687234" cy="350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600" dirty="0">
                <a:solidFill>
                  <a:srgbClr val="0066FF"/>
                </a:solidFill>
                <a:latin typeface="+mj-ea"/>
              </a:rPr>
              <a:t>QC1RE</a:t>
            </a:r>
            <a:r>
              <a:rPr lang="ja-JP" altLang="en-US" sz="1600" dirty="0" err="1">
                <a:solidFill>
                  <a:srgbClr val="0066FF"/>
                </a:solidFill>
                <a:latin typeface="+mj-ea"/>
              </a:rPr>
              <a:t>，</a:t>
            </a:r>
            <a:r>
              <a:rPr lang="en-US" altLang="ja-JP" sz="1600" dirty="0">
                <a:solidFill>
                  <a:srgbClr val="0066FF"/>
                </a:solidFill>
                <a:latin typeface="+mj-ea"/>
              </a:rPr>
              <a:t>4 corrector</a:t>
            </a:r>
            <a:endParaRPr lang="ja-JP" altLang="en-US" sz="1600" dirty="0">
              <a:solidFill>
                <a:srgbClr val="0066FF"/>
              </a:solidFill>
              <a:latin typeface="+mj-ea"/>
            </a:endParaRPr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E20337E3-4669-44BB-9394-33BFB0A2D22F}"/>
              </a:ext>
            </a:extLst>
          </p:cNvPr>
          <p:cNvSpPr txBox="1">
            <a:spLocks noChangeArrowheads="1"/>
          </p:cNvSpPr>
          <p:nvPr/>
        </p:nvSpPr>
        <p:spPr>
          <a:xfrm>
            <a:off x="6405912" y="4295607"/>
            <a:ext cx="2687234" cy="350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600" dirty="0">
                <a:solidFill>
                  <a:srgbClr val="FF0000"/>
                </a:solidFill>
                <a:latin typeface="+mj-ea"/>
              </a:rPr>
              <a:t>QC1RP</a:t>
            </a:r>
            <a:r>
              <a:rPr lang="ja-JP" altLang="en-US" sz="1600" dirty="0" err="1">
                <a:solidFill>
                  <a:srgbClr val="FF0000"/>
                </a:solidFill>
                <a:latin typeface="+mj-ea"/>
              </a:rPr>
              <a:t>，</a:t>
            </a:r>
            <a:r>
              <a:rPr lang="en-US" altLang="ja-JP" sz="1600" dirty="0">
                <a:solidFill>
                  <a:srgbClr val="FF0000"/>
                </a:solidFill>
                <a:latin typeface="+mj-ea"/>
              </a:rPr>
              <a:t>5 corrector</a:t>
            </a:r>
            <a:endParaRPr lang="ja-JP" altLang="en-US" sz="1600" dirty="0">
              <a:solidFill>
                <a:srgbClr val="FF0000"/>
              </a:solidFill>
              <a:latin typeface="+mj-ea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F1309B30-0DDC-4F1C-81C2-474FABCFD67E}"/>
              </a:ext>
            </a:extLst>
          </p:cNvPr>
          <p:cNvCxnSpPr/>
          <p:nvPr/>
        </p:nvCxnSpPr>
        <p:spPr>
          <a:xfrm flipH="1">
            <a:off x="6768555" y="4556216"/>
            <a:ext cx="135561" cy="390703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1178B186-CBF1-4588-ABD6-872236EB03B5}"/>
              </a:ext>
            </a:extLst>
          </p:cNvPr>
          <p:cNvCxnSpPr/>
          <p:nvPr/>
        </p:nvCxnSpPr>
        <p:spPr>
          <a:xfrm flipH="1" flipV="1">
            <a:off x="8168222" y="5009567"/>
            <a:ext cx="220202" cy="674567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1">
            <a:extLst>
              <a:ext uri="{FF2B5EF4-FFF2-40B4-BE49-F238E27FC236}">
                <a16:creationId xmlns:a16="http://schemas.microsoft.com/office/drawing/2014/main" id="{93C2C8AE-71B4-4D04-8DC2-06FBB78AD56A}"/>
              </a:ext>
            </a:extLst>
          </p:cNvPr>
          <p:cNvSpPr txBox="1">
            <a:spLocks noChangeArrowheads="1"/>
          </p:cNvSpPr>
          <p:nvPr/>
        </p:nvSpPr>
        <p:spPr>
          <a:xfrm>
            <a:off x="6512974" y="5661513"/>
            <a:ext cx="2687234" cy="350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600" dirty="0">
                <a:solidFill>
                  <a:srgbClr val="0066FF"/>
                </a:solidFill>
                <a:latin typeface="+mj-ea"/>
              </a:rPr>
              <a:t>4 leak field cancel magnet</a:t>
            </a:r>
            <a:endParaRPr lang="ja-JP" altLang="en-US" sz="1600" dirty="0">
              <a:solidFill>
                <a:srgbClr val="0066FF"/>
              </a:solidFill>
              <a:latin typeface="+mj-ea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08E82846-878B-49B4-9F00-FB38B3EBFE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76" y="3186405"/>
            <a:ext cx="2426570" cy="890539"/>
          </a:xfrm>
          <a:prstGeom prst="rect">
            <a:avLst/>
          </a:prstGeom>
        </p:spPr>
      </p:pic>
      <p:sp>
        <p:nvSpPr>
          <p:cNvPr id="25" name="Rectangle 21">
            <a:extLst>
              <a:ext uri="{FF2B5EF4-FFF2-40B4-BE49-F238E27FC236}">
                <a16:creationId xmlns:a16="http://schemas.microsoft.com/office/drawing/2014/main" id="{B63C0531-7230-457C-99CE-5B1986754F86}"/>
              </a:ext>
            </a:extLst>
          </p:cNvPr>
          <p:cNvSpPr txBox="1">
            <a:spLocks noChangeArrowheads="1"/>
          </p:cNvSpPr>
          <p:nvPr/>
        </p:nvSpPr>
        <p:spPr>
          <a:xfrm>
            <a:off x="1844507" y="3358950"/>
            <a:ext cx="5688632" cy="11030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latin typeface="+mj-ea"/>
              </a:rPr>
              <a:t>Quadrupole magnets on the support</a:t>
            </a: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B69838A0-BFC1-4DD5-9A1F-67B7FD7D8B8A}"/>
              </a:ext>
            </a:extLst>
          </p:cNvPr>
          <p:cNvCxnSpPr/>
          <p:nvPr/>
        </p:nvCxnSpPr>
        <p:spPr>
          <a:xfrm>
            <a:off x="1120290" y="1417092"/>
            <a:ext cx="6476046" cy="322203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68CFB309-7E47-4EF7-AE7C-CC5B893A7415}"/>
              </a:ext>
            </a:extLst>
          </p:cNvPr>
          <p:cNvCxnSpPr/>
          <p:nvPr/>
        </p:nvCxnSpPr>
        <p:spPr>
          <a:xfrm>
            <a:off x="1049040" y="1510047"/>
            <a:ext cx="6685880" cy="1014096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409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9118A01E-216C-4CFF-93E5-2A3AD188C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78" y="3442973"/>
            <a:ext cx="4904762" cy="17428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BB093B-8609-4A9D-A103-155E4A76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Alignment structure inner side of He vessel</a:t>
            </a:r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E1384-F3B1-4E88-8CA8-640DAE3C5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ja-JP" dirty="0"/>
              <a:t>3-3</a:t>
            </a:r>
            <a:endParaRPr kumimoji="1" lang="ja-JP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946E1-FA58-4ECA-9C8B-6FE68DF080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B4787-AB1F-4B87-ACB2-6F10059061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309D18-5CEC-4165-B971-DC4DA761F26D}" type="slidenum">
              <a:rPr lang="ja-JP" altLang="en-US" smtClean="0"/>
              <a:pPr/>
              <a:t>25</a:t>
            </a:fld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2C976B3-DC98-4D57-91C9-6D2E87F05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3648" y="980728"/>
            <a:ext cx="5976664" cy="2025881"/>
          </a:xfrm>
          <a:prstGeom prst="rect">
            <a:avLst/>
          </a:prstGeom>
        </p:spPr>
      </p:pic>
      <p:sp>
        <p:nvSpPr>
          <p:cNvPr id="9" name="Rectangle 21">
            <a:extLst>
              <a:ext uri="{FF2B5EF4-FFF2-40B4-BE49-F238E27FC236}">
                <a16:creationId xmlns:a16="http://schemas.microsoft.com/office/drawing/2014/main" id="{7C028321-A569-4E65-BBF3-0F017D38869D}"/>
              </a:ext>
            </a:extLst>
          </p:cNvPr>
          <p:cNvSpPr txBox="1">
            <a:spLocks noChangeArrowheads="1"/>
          </p:cNvSpPr>
          <p:nvPr/>
        </p:nvSpPr>
        <p:spPr>
          <a:xfrm>
            <a:off x="2034819" y="4305204"/>
            <a:ext cx="1311701" cy="490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latin typeface="+mj-ea"/>
              </a:rPr>
              <a:t>magnet</a:t>
            </a:r>
            <a:endParaRPr lang="ja-JP" altLang="en-US" sz="2000" dirty="0">
              <a:latin typeface="+mj-ea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5D5DEA6-2DC6-4C48-A537-1335B2332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623" y="3762588"/>
            <a:ext cx="3416250" cy="1529774"/>
          </a:xfrm>
          <a:prstGeom prst="rect">
            <a:avLst/>
          </a:prstGeom>
        </p:spPr>
      </p:pic>
      <p:sp>
        <p:nvSpPr>
          <p:cNvPr id="11" name="Rectangle 21">
            <a:extLst>
              <a:ext uri="{FF2B5EF4-FFF2-40B4-BE49-F238E27FC236}">
                <a16:creationId xmlns:a16="http://schemas.microsoft.com/office/drawing/2014/main" id="{4D9C9998-AF97-493C-A100-9400C1C431F2}"/>
              </a:ext>
            </a:extLst>
          </p:cNvPr>
          <p:cNvSpPr txBox="1">
            <a:spLocks noChangeArrowheads="1"/>
          </p:cNvSpPr>
          <p:nvPr/>
        </p:nvSpPr>
        <p:spPr>
          <a:xfrm>
            <a:off x="4747623" y="4295788"/>
            <a:ext cx="1656184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1800" dirty="0">
              <a:latin typeface="+mj-ea"/>
            </a:endParaRPr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0FCF505D-F632-4972-BCC7-3F3579DDF8E7}"/>
              </a:ext>
            </a:extLst>
          </p:cNvPr>
          <p:cNvSpPr txBox="1">
            <a:spLocks noChangeArrowheads="1"/>
          </p:cNvSpPr>
          <p:nvPr/>
        </p:nvSpPr>
        <p:spPr>
          <a:xfrm>
            <a:off x="5111759" y="4805997"/>
            <a:ext cx="1835614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dirty="0">
                <a:latin typeface="+mj-ea"/>
              </a:rPr>
              <a:t>Support</a:t>
            </a:r>
            <a:endParaRPr lang="ja-JP" altLang="en-US" sz="1800" dirty="0">
              <a:latin typeface="+mj-ea"/>
            </a:endParaRP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7385B534-DC19-4AD0-9D24-10CC9BF7E14C}"/>
              </a:ext>
            </a:extLst>
          </p:cNvPr>
          <p:cNvSpPr txBox="1">
            <a:spLocks noChangeArrowheads="1"/>
          </p:cNvSpPr>
          <p:nvPr/>
        </p:nvSpPr>
        <p:spPr>
          <a:xfrm>
            <a:off x="3107094" y="5292362"/>
            <a:ext cx="5667611" cy="145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latin typeface="+mj-ea"/>
              </a:rPr>
              <a:t>High precision machining provided the accurate alignment surfaces on the support.</a:t>
            </a:r>
          </a:p>
          <a:p>
            <a:pPr algn="l"/>
            <a:r>
              <a:rPr lang="ja-JP" altLang="en-US" sz="2000" dirty="0">
                <a:latin typeface="+mj-ea"/>
              </a:rPr>
              <a:t>⇒</a:t>
            </a:r>
            <a:r>
              <a:rPr lang="en-US" altLang="ja-JP" sz="2000" dirty="0">
                <a:latin typeface="+mj-ea"/>
              </a:rPr>
              <a:t>Displacement error of less than 0.2 mm between axis of magnet and beam line</a:t>
            </a:r>
            <a:endParaRPr lang="ja-JP" altLang="en-US" sz="2000" dirty="0">
              <a:latin typeface="+mj-ea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7F993676-1CB2-4521-BB51-AD05AB536362}"/>
              </a:ext>
            </a:extLst>
          </p:cNvPr>
          <p:cNvCxnSpPr/>
          <p:nvPr/>
        </p:nvCxnSpPr>
        <p:spPr>
          <a:xfrm>
            <a:off x="1120290" y="1417092"/>
            <a:ext cx="6476046" cy="322203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5E9165E-DCFD-406B-B299-DD2D1DB5AED6}"/>
              </a:ext>
            </a:extLst>
          </p:cNvPr>
          <p:cNvCxnSpPr/>
          <p:nvPr/>
        </p:nvCxnSpPr>
        <p:spPr>
          <a:xfrm>
            <a:off x="1049040" y="1510047"/>
            <a:ext cx="6685880" cy="1014096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1">
            <a:extLst>
              <a:ext uri="{FF2B5EF4-FFF2-40B4-BE49-F238E27FC236}">
                <a16:creationId xmlns:a16="http://schemas.microsoft.com/office/drawing/2014/main" id="{FCE6FAA0-C43F-4209-B29C-BFF8F68B0D62}"/>
              </a:ext>
            </a:extLst>
          </p:cNvPr>
          <p:cNvSpPr txBox="1">
            <a:spLocks noChangeArrowheads="1"/>
          </p:cNvSpPr>
          <p:nvPr/>
        </p:nvSpPr>
        <p:spPr>
          <a:xfrm>
            <a:off x="123702" y="2731697"/>
            <a:ext cx="5688632" cy="11030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latin typeface="+mj-ea"/>
              </a:rPr>
              <a:t>Alignment</a:t>
            </a:r>
            <a:r>
              <a:rPr lang="ja-JP" altLang="en-US" sz="2000" dirty="0">
                <a:latin typeface="+mj-ea"/>
              </a:rPr>
              <a:t> </a:t>
            </a:r>
            <a:r>
              <a:rPr lang="en-US" altLang="ja-JP" sz="2000" dirty="0">
                <a:latin typeface="+mj-ea"/>
              </a:rPr>
              <a:t>structure for quadrupole magnets</a:t>
            </a:r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E31362C3-BE8C-4E36-82D8-3C5A2DBAA9C0}"/>
              </a:ext>
            </a:extLst>
          </p:cNvPr>
          <p:cNvSpPr txBox="1">
            <a:spLocks noChangeArrowheads="1"/>
          </p:cNvSpPr>
          <p:nvPr/>
        </p:nvSpPr>
        <p:spPr>
          <a:xfrm>
            <a:off x="4266869" y="3198787"/>
            <a:ext cx="2203347" cy="4137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latin typeface="+mj-ea"/>
              </a:rPr>
              <a:t>Alignment</a:t>
            </a:r>
            <a:r>
              <a:rPr lang="ja-JP" altLang="en-US" sz="2000" dirty="0">
                <a:latin typeface="+mj-ea"/>
              </a:rPr>
              <a:t> </a:t>
            </a:r>
            <a:endParaRPr lang="en-US" altLang="ja-JP" sz="2000" dirty="0">
              <a:latin typeface="+mj-ea"/>
            </a:endParaRPr>
          </a:p>
          <a:p>
            <a:pPr algn="l"/>
            <a:r>
              <a:rPr lang="en-US" altLang="ja-JP" sz="2000" dirty="0">
                <a:latin typeface="+mj-ea"/>
              </a:rPr>
              <a:t>key</a:t>
            </a:r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7B76D084-FA39-4B4C-A41F-179653EC1A3A}"/>
              </a:ext>
            </a:extLst>
          </p:cNvPr>
          <p:cNvSpPr txBox="1">
            <a:spLocks noChangeArrowheads="1"/>
          </p:cNvSpPr>
          <p:nvPr/>
        </p:nvSpPr>
        <p:spPr>
          <a:xfrm>
            <a:off x="108678" y="3129560"/>
            <a:ext cx="2203347" cy="4137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latin typeface="+mj-ea"/>
              </a:rPr>
              <a:t>Alignment</a:t>
            </a:r>
            <a:r>
              <a:rPr lang="ja-JP" altLang="en-US" sz="2000" dirty="0">
                <a:latin typeface="+mj-ea"/>
              </a:rPr>
              <a:t> </a:t>
            </a:r>
            <a:endParaRPr lang="en-US" altLang="ja-JP" sz="2000" dirty="0">
              <a:latin typeface="+mj-ea"/>
            </a:endParaRPr>
          </a:p>
          <a:p>
            <a:pPr algn="l"/>
            <a:r>
              <a:rPr lang="en-US" altLang="ja-JP" sz="2000" dirty="0">
                <a:latin typeface="+mj-ea"/>
              </a:rPr>
              <a:t>key</a:t>
            </a: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0E9CDEBA-3B80-4C54-960F-6C9EF14C9AB0}"/>
              </a:ext>
            </a:extLst>
          </p:cNvPr>
          <p:cNvSpPr txBox="1">
            <a:spLocks noChangeArrowheads="1"/>
          </p:cNvSpPr>
          <p:nvPr/>
        </p:nvSpPr>
        <p:spPr>
          <a:xfrm>
            <a:off x="1683894" y="3478325"/>
            <a:ext cx="2203347" cy="4137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latin typeface="+mj-ea"/>
              </a:rPr>
              <a:t>Axis of magnet</a:t>
            </a:r>
            <a:r>
              <a:rPr lang="ja-JP" altLang="en-US" sz="2000" dirty="0">
                <a:latin typeface="+mj-ea"/>
              </a:rPr>
              <a:t> </a:t>
            </a:r>
            <a:endParaRPr lang="en-US" altLang="ja-JP" sz="2000" dirty="0">
              <a:latin typeface="+mj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13129D-F74F-40DB-A298-A390CB006582}"/>
              </a:ext>
            </a:extLst>
          </p:cNvPr>
          <p:cNvSpPr txBox="1">
            <a:spLocks noChangeArrowheads="1"/>
          </p:cNvSpPr>
          <p:nvPr/>
        </p:nvSpPr>
        <p:spPr>
          <a:xfrm>
            <a:off x="3914635" y="4084327"/>
            <a:ext cx="2203347" cy="74189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ja-JP" sz="2000" dirty="0">
                <a:latin typeface="+mj-ea"/>
              </a:rPr>
              <a:t>Alignment</a:t>
            </a:r>
            <a:r>
              <a:rPr lang="ja-JP" altLang="en-US" sz="2000" dirty="0">
                <a:latin typeface="+mj-ea"/>
              </a:rPr>
              <a:t> </a:t>
            </a:r>
            <a:endParaRPr lang="en-US" altLang="ja-JP" sz="2000" dirty="0">
              <a:latin typeface="+mj-ea"/>
            </a:endParaRPr>
          </a:p>
          <a:p>
            <a:pPr algn="r"/>
            <a:r>
              <a:rPr lang="en-US" altLang="ja-JP" sz="2000" dirty="0">
                <a:latin typeface="+mj-ea"/>
              </a:rPr>
              <a:t>surface</a:t>
            </a: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10F1C095-0247-4C7C-814C-DF084A6DCA97}"/>
              </a:ext>
            </a:extLst>
          </p:cNvPr>
          <p:cNvSpPr txBox="1">
            <a:spLocks noChangeArrowheads="1"/>
          </p:cNvSpPr>
          <p:nvPr/>
        </p:nvSpPr>
        <p:spPr>
          <a:xfrm>
            <a:off x="7451668" y="4524542"/>
            <a:ext cx="1774663" cy="74189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latin typeface="+mj-ea"/>
              </a:rPr>
              <a:t>Alignment</a:t>
            </a:r>
            <a:r>
              <a:rPr lang="ja-JP" altLang="en-US" sz="2000" dirty="0">
                <a:latin typeface="+mj-ea"/>
              </a:rPr>
              <a:t> </a:t>
            </a:r>
            <a:endParaRPr lang="en-US" altLang="ja-JP" sz="2000" dirty="0">
              <a:latin typeface="+mj-ea"/>
            </a:endParaRPr>
          </a:p>
          <a:p>
            <a:pPr algn="l"/>
            <a:r>
              <a:rPr lang="en-US" altLang="ja-JP" sz="2000" dirty="0">
                <a:latin typeface="+mj-ea"/>
              </a:rPr>
              <a:t>surface</a:t>
            </a:r>
          </a:p>
        </p:txBody>
      </p:sp>
    </p:spTree>
    <p:extLst>
      <p:ext uri="{BB962C8B-B14F-4D97-AF65-F5344CB8AC3E}">
        <p14:creationId xmlns:p14="http://schemas.microsoft.com/office/powerpoint/2010/main" val="991192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093B-8609-4A9D-A103-155E4A76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Alignment structure inner side of He vessel</a:t>
            </a:r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E1384-F3B1-4E88-8CA8-640DAE3C5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ja-JP" dirty="0"/>
              <a:t>3-3</a:t>
            </a:r>
            <a:endParaRPr kumimoji="1" lang="ja-JP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946E1-FA58-4ECA-9C8B-6FE68DF080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B4787-AB1F-4B87-ACB2-6F10059061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309D18-5CEC-4165-B971-DC4DA761F26D}" type="slidenum">
              <a:rPr lang="ja-JP" altLang="en-US" smtClean="0"/>
              <a:pPr/>
              <a:t>26</a:t>
            </a:fld>
            <a:endParaRPr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5D5DEA6-2DC6-4C48-A537-1335B2332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623" y="3762588"/>
            <a:ext cx="3416250" cy="1529774"/>
          </a:xfrm>
          <a:prstGeom prst="rect">
            <a:avLst/>
          </a:prstGeom>
        </p:spPr>
      </p:pic>
      <p:sp>
        <p:nvSpPr>
          <p:cNvPr id="11" name="Rectangle 21">
            <a:extLst>
              <a:ext uri="{FF2B5EF4-FFF2-40B4-BE49-F238E27FC236}">
                <a16:creationId xmlns:a16="http://schemas.microsoft.com/office/drawing/2014/main" id="{4D9C9998-AF97-493C-A100-9400C1C431F2}"/>
              </a:ext>
            </a:extLst>
          </p:cNvPr>
          <p:cNvSpPr txBox="1">
            <a:spLocks noChangeArrowheads="1"/>
          </p:cNvSpPr>
          <p:nvPr/>
        </p:nvSpPr>
        <p:spPr>
          <a:xfrm>
            <a:off x="4747623" y="4295788"/>
            <a:ext cx="1656184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1800" dirty="0">
              <a:latin typeface="+mj-ea"/>
            </a:endParaRPr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0FCF505D-F632-4972-BCC7-3F3579DDF8E7}"/>
              </a:ext>
            </a:extLst>
          </p:cNvPr>
          <p:cNvSpPr txBox="1">
            <a:spLocks noChangeArrowheads="1"/>
          </p:cNvSpPr>
          <p:nvPr/>
        </p:nvSpPr>
        <p:spPr>
          <a:xfrm>
            <a:off x="5111759" y="4805997"/>
            <a:ext cx="1835614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dirty="0">
                <a:latin typeface="+mj-ea"/>
              </a:rPr>
              <a:t>Support</a:t>
            </a:r>
            <a:endParaRPr lang="ja-JP" altLang="en-US" sz="1800" dirty="0">
              <a:latin typeface="+mj-ea"/>
            </a:endParaRP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7385B534-DC19-4AD0-9D24-10CC9BF7E14C}"/>
              </a:ext>
            </a:extLst>
          </p:cNvPr>
          <p:cNvSpPr txBox="1">
            <a:spLocks noChangeArrowheads="1"/>
          </p:cNvSpPr>
          <p:nvPr/>
        </p:nvSpPr>
        <p:spPr>
          <a:xfrm>
            <a:off x="3107094" y="5292362"/>
            <a:ext cx="5667611" cy="145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latin typeface="+mj-ea"/>
              </a:rPr>
              <a:t>High precision machining provided the accurate alignment surfaces on the support.</a:t>
            </a:r>
          </a:p>
          <a:p>
            <a:pPr algn="l"/>
            <a:r>
              <a:rPr lang="ja-JP" altLang="en-US" sz="2000" dirty="0">
                <a:latin typeface="+mj-ea"/>
              </a:rPr>
              <a:t>⇒</a:t>
            </a:r>
            <a:r>
              <a:rPr lang="en-US" altLang="ja-JP" sz="2000" dirty="0">
                <a:latin typeface="+mj-ea"/>
              </a:rPr>
              <a:t>Displacement error of less than 0.2 mm between axis of magnet and beam line</a:t>
            </a:r>
            <a:endParaRPr lang="ja-JP" altLang="en-US" sz="2000" dirty="0">
              <a:latin typeface="+mj-e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13129D-F74F-40DB-A298-A390CB006582}"/>
              </a:ext>
            </a:extLst>
          </p:cNvPr>
          <p:cNvSpPr txBox="1">
            <a:spLocks noChangeArrowheads="1"/>
          </p:cNvSpPr>
          <p:nvPr/>
        </p:nvSpPr>
        <p:spPr>
          <a:xfrm>
            <a:off x="3914635" y="4084327"/>
            <a:ext cx="2203347" cy="74189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ja-JP" sz="2000" dirty="0">
                <a:latin typeface="+mj-ea"/>
              </a:rPr>
              <a:t>Alignment</a:t>
            </a:r>
            <a:r>
              <a:rPr lang="ja-JP" altLang="en-US" sz="2000" dirty="0">
                <a:latin typeface="+mj-ea"/>
              </a:rPr>
              <a:t> </a:t>
            </a:r>
            <a:endParaRPr lang="en-US" altLang="ja-JP" sz="2000" dirty="0">
              <a:latin typeface="+mj-ea"/>
            </a:endParaRPr>
          </a:p>
          <a:p>
            <a:pPr algn="r"/>
            <a:r>
              <a:rPr lang="en-US" altLang="ja-JP" sz="2000" dirty="0">
                <a:latin typeface="+mj-ea"/>
              </a:rPr>
              <a:t>surface</a:t>
            </a: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10F1C095-0247-4C7C-814C-DF084A6DCA97}"/>
              </a:ext>
            </a:extLst>
          </p:cNvPr>
          <p:cNvSpPr txBox="1">
            <a:spLocks noChangeArrowheads="1"/>
          </p:cNvSpPr>
          <p:nvPr/>
        </p:nvSpPr>
        <p:spPr>
          <a:xfrm>
            <a:off x="7451668" y="4524542"/>
            <a:ext cx="1774663" cy="74189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latin typeface="+mj-ea"/>
              </a:rPr>
              <a:t>Alignment</a:t>
            </a:r>
            <a:r>
              <a:rPr lang="ja-JP" altLang="en-US" sz="2000" dirty="0">
                <a:latin typeface="+mj-ea"/>
              </a:rPr>
              <a:t> </a:t>
            </a:r>
            <a:endParaRPr lang="en-US" altLang="ja-JP" sz="2000" dirty="0">
              <a:latin typeface="+mj-ea"/>
            </a:endParaRPr>
          </a:p>
          <a:p>
            <a:pPr algn="l"/>
            <a:r>
              <a:rPr lang="en-US" altLang="ja-JP" sz="2000" dirty="0">
                <a:latin typeface="+mj-ea"/>
              </a:rPr>
              <a:t>surface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E7B18DD-C604-4D84-BD5F-31FCAA00F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88" y="2090497"/>
            <a:ext cx="4220225" cy="307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03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093B-8609-4A9D-A103-155E4A76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Alignment structure outer side of He vessel</a:t>
            </a:r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E1384-F3B1-4E88-8CA8-640DAE3C5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ja-JP" dirty="0"/>
              <a:t>3-3</a:t>
            </a:r>
            <a:endParaRPr kumimoji="1" lang="ja-JP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946E1-FA58-4ECA-9C8B-6FE68DF080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B4787-AB1F-4B87-ACB2-6F10059061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309D18-5CEC-4165-B971-DC4DA761F26D}" type="slidenum">
              <a:rPr lang="ja-JP" altLang="en-US" smtClean="0"/>
              <a:pPr/>
              <a:t>27</a:t>
            </a:fld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96B6E2-8447-4EFA-A3C0-F9D81DAAA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012" y="991322"/>
            <a:ext cx="3464703" cy="1941831"/>
          </a:xfrm>
          <a:prstGeom prst="rect">
            <a:avLst/>
          </a:prstGeom>
        </p:spPr>
      </p:pic>
      <p:sp>
        <p:nvSpPr>
          <p:cNvPr id="8" name="Rectangle 21">
            <a:extLst>
              <a:ext uri="{FF2B5EF4-FFF2-40B4-BE49-F238E27FC236}">
                <a16:creationId xmlns:a16="http://schemas.microsoft.com/office/drawing/2014/main" id="{CAAE3693-CDC1-4864-9867-61A1EDB9140B}"/>
              </a:ext>
            </a:extLst>
          </p:cNvPr>
          <p:cNvSpPr txBox="1">
            <a:spLocks noChangeArrowheads="1"/>
          </p:cNvSpPr>
          <p:nvPr/>
        </p:nvSpPr>
        <p:spPr>
          <a:xfrm>
            <a:off x="-93306" y="508810"/>
            <a:ext cx="8208912" cy="1990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dirty="0"/>
              <a:t>　</a:t>
            </a:r>
            <a:r>
              <a:rPr lang="en-US" altLang="ja-JP" sz="2000" dirty="0"/>
              <a:t>He vessel must be aligned </a:t>
            </a:r>
            <a:br>
              <a:rPr lang="en-US" altLang="ja-JP" sz="2000" dirty="0"/>
            </a:br>
            <a:r>
              <a:rPr lang="en-US" altLang="ja-JP" sz="2000" dirty="0"/>
              <a:t>    to vacuum vessel of cryostat accurately.</a:t>
            </a:r>
            <a:br>
              <a:rPr lang="en-US" altLang="ja-JP" sz="2000" dirty="0"/>
            </a:br>
            <a:r>
              <a:rPr lang="ja-JP" altLang="en-US" sz="2000" dirty="0"/>
              <a:t>　・</a:t>
            </a:r>
            <a:r>
              <a:rPr lang="en-US" altLang="ja-JP" sz="2000" dirty="0"/>
              <a:t>Supported from Eight rods </a:t>
            </a:r>
          </a:p>
          <a:p>
            <a:pPr algn="l"/>
            <a:r>
              <a:rPr lang="ja-JP" altLang="en-US" sz="2000" dirty="0"/>
              <a:t>　・</a:t>
            </a:r>
            <a:r>
              <a:rPr lang="en-US" altLang="ja-JP" sz="2000" dirty="0"/>
              <a:t>Accurate alignment mark on vacuum vessel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6DE11C3-C18D-427A-B4E8-7EDBFAAE8C36}"/>
              </a:ext>
            </a:extLst>
          </p:cNvPr>
          <p:cNvCxnSpPr/>
          <p:nvPr/>
        </p:nvCxnSpPr>
        <p:spPr>
          <a:xfrm flipH="1">
            <a:off x="7964002" y="2852936"/>
            <a:ext cx="10404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D0DA662-96F8-4F9A-97AA-A4D6FFE5EE80}"/>
              </a:ext>
            </a:extLst>
          </p:cNvPr>
          <p:cNvCxnSpPr/>
          <p:nvPr/>
        </p:nvCxnSpPr>
        <p:spPr>
          <a:xfrm flipH="1" flipV="1">
            <a:off x="7602783" y="2204864"/>
            <a:ext cx="361219" cy="6480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82E6404-1C36-4A35-BDB1-8ED3A7050CE0}"/>
              </a:ext>
            </a:extLst>
          </p:cNvPr>
          <p:cNvCxnSpPr/>
          <p:nvPr/>
        </p:nvCxnSpPr>
        <p:spPr>
          <a:xfrm flipH="1">
            <a:off x="4827988" y="1481299"/>
            <a:ext cx="1152128" cy="34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9E6DFD0-4FCC-4211-8F80-F03F75CBD6B0}"/>
              </a:ext>
            </a:extLst>
          </p:cNvPr>
          <p:cNvCxnSpPr/>
          <p:nvPr/>
        </p:nvCxnSpPr>
        <p:spPr>
          <a:xfrm flipH="1" flipV="1">
            <a:off x="5980116" y="1481299"/>
            <a:ext cx="180608" cy="2402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8F0792C-E6FA-4AB6-A519-7D8BBA1A3265}"/>
              </a:ext>
            </a:extLst>
          </p:cNvPr>
          <p:cNvSpPr/>
          <p:nvPr/>
        </p:nvSpPr>
        <p:spPr>
          <a:xfrm>
            <a:off x="660694" y="5262849"/>
            <a:ext cx="4752528" cy="72008"/>
          </a:xfrm>
          <a:prstGeom prst="rect">
            <a:avLst/>
          </a:prstGeom>
          <a:solidFill>
            <a:srgbClr val="EDDBB5"/>
          </a:solidFill>
          <a:ln>
            <a:solidFill>
              <a:srgbClr val="A486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8610CB07-6024-4903-8EC3-D2CCEEF53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18" y="3554530"/>
            <a:ext cx="5472608" cy="1610702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EE2FA0C-D533-4892-9077-B405D3A8DA4C}"/>
              </a:ext>
            </a:extLst>
          </p:cNvPr>
          <p:cNvSpPr/>
          <p:nvPr/>
        </p:nvSpPr>
        <p:spPr>
          <a:xfrm>
            <a:off x="660694" y="3302549"/>
            <a:ext cx="4752528" cy="72008"/>
          </a:xfrm>
          <a:prstGeom prst="rect">
            <a:avLst/>
          </a:prstGeom>
          <a:solidFill>
            <a:srgbClr val="EDDBB5"/>
          </a:solidFill>
          <a:ln>
            <a:solidFill>
              <a:srgbClr val="A486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64DE182E-24A9-4A28-8050-543B8A6359E9}"/>
              </a:ext>
            </a:extLst>
          </p:cNvPr>
          <p:cNvGrpSpPr/>
          <p:nvPr/>
        </p:nvGrpSpPr>
        <p:grpSpPr>
          <a:xfrm flipH="1">
            <a:off x="4614787" y="3345127"/>
            <a:ext cx="379274" cy="396355"/>
            <a:chOff x="5734472" y="4559239"/>
            <a:chExt cx="379274" cy="396355"/>
          </a:xfrm>
        </p:grpSpPr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DB4CBAB0-F430-4ABC-A694-4A604F2050BB}"/>
                </a:ext>
              </a:extLst>
            </p:cNvPr>
            <p:cNvSpPr/>
            <p:nvPr/>
          </p:nvSpPr>
          <p:spPr>
            <a:xfrm rot="18694693">
              <a:off x="5772818" y="4731463"/>
              <a:ext cx="301837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ドーナツ 45">
              <a:extLst>
                <a:ext uri="{FF2B5EF4-FFF2-40B4-BE49-F238E27FC236}">
                  <a16:creationId xmlns:a16="http://schemas.microsoft.com/office/drawing/2014/main" id="{0AD6DC36-0EB8-4702-8A09-28EC89B93D76}"/>
                </a:ext>
              </a:extLst>
            </p:cNvPr>
            <p:cNvSpPr/>
            <p:nvPr/>
          </p:nvSpPr>
          <p:spPr>
            <a:xfrm rot="20002589">
              <a:off x="5734472" y="4842361"/>
              <a:ext cx="144016" cy="113233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ドーナツ 46">
              <a:extLst>
                <a:ext uri="{FF2B5EF4-FFF2-40B4-BE49-F238E27FC236}">
                  <a16:creationId xmlns:a16="http://schemas.microsoft.com/office/drawing/2014/main" id="{05D66600-32FE-46F5-A4AD-1D4E0F32FF98}"/>
                </a:ext>
              </a:extLst>
            </p:cNvPr>
            <p:cNvSpPr/>
            <p:nvPr/>
          </p:nvSpPr>
          <p:spPr>
            <a:xfrm rot="20002589">
              <a:off x="5969730" y="4559239"/>
              <a:ext cx="144016" cy="113233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79E5454-6014-409A-8C99-ABC497BFC565}"/>
              </a:ext>
            </a:extLst>
          </p:cNvPr>
          <p:cNvGrpSpPr/>
          <p:nvPr/>
        </p:nvGrpSpPr>
        <p:grpSpPr>
          <a:xfrm flipH="1" flipV="1">
            <a:off x="4599193" y="4882331"/>
            <a:ext cx="379274" cy="396355"/>
            <a:chOff x="5734472" y="4559239"/>
            <a:chExt cx="379274" cy="396355"/>
          </a:xfrm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E5E7BBF9-CAD2-4A31-A1FB-4B101A97DCD2}"/>
                </a:ext>
              </a:extLst>
            </p:cNvPr>
            <p:cNvSpPr/>
            <p:nvPr/>
          </p:nvSpPr>
          <p:spPr>
            <a:xfrm rot="18694693">
              <a:off x="5772818" y="4731463"/>
              <a:ext cx="301837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ドーナツ 49">
              <a:extLst>
                <a:ext uri="{FF2B5EF4-FFF2-40B4-BE49-F238E27FC236}">
                  <a16:creationId xmlns:a16="http://schemas.microsoft.com/office/drawing/2014/main" id="{DC834A4B-0E4E-47F5-AA9E-6344E9116F6A}"/>
                </a:ext>
              </a:extLst>
            </p:cNvPr>
            <p:cNvSpPr/>
            <p:nvPr/>
          </p:nvSpPr>
          <p:spPr>
            <a:xfrm rot="20002589">
              <a:off x="5734472" y="4842361"/>
              <a:ext cx="144016" cy="113233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ドーナツ 50">
              <a:extLst>
                <a:ext uri="{FF2B5EF4-FFF2-40B4-BE49-F238E27FC236}">
                  <a16:creationId xmlns:a16="http://schemas.microsoft.com/office/drawing/2014/main" id="{079D8548-DCF9-447D-BE2E-6B38E1D0430E}"/>
                </a:ext>
              </a:extLst>
            </p:cNvPr>
            <p:cNvSpPr/>
            <p:nvPr/>
          </p:nvSpPr>
          <p:spPr>
            <a:xfrm rot="20002589">
              <a:off x="5969730" y="4559239"/>
              <a:ext cx="144016" cy="113233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5C3167B4-54F3-44A8-A611-D9F4B3C93A82}"/>
              </a:ext>
            </a:extLst>
          </p:cNvPr>
          <p:cNvGrpSpPr/>
          <p:nvPr/>
        </p:nvGrpSpPr>
        <p:grpSpPr>
          <a:xfrm flipH="1">
            <a:off x="968912" y="3327694"/>
            <a:ext cx="276374" cy="415189"/>
            <a:chOff x="1652857" y="4530117"/>
            <a:chExt cx="276374" cy="415189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B2B1657B-B8DE-4500-A2B3-D16C4557DB18}"/>
                </a:ext>
              </a:extLst>
            </p:cNvPr>
            <p:cNvSpPr/>
            <p:nvPr/>
          </p:nvSpPr>
          <p:spPr>
            <a:xfrm rot="3566462" flipV="1">
              <a:off x="1681359" y="4712353"/>
              <a:ext cx="218099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ドーナツ 53">
              <a:extLst>
                <a:ext uri="{FF2B5EF4-FFF2-40B4-BE49-F238E27FC236}">
                  <a16:creationId xmlns:a16="http://schemas.microsoft.com/office/drawing/2014/main" id="{7E2C1999-42C0-48FF-96A3-12706E7B4BE3}"/>
                </a:ext>
              </a:extLst>
            </p:cNvPr>
            <p:cNvSpPr/>
            <p:nvPr/>
          </p:nvSpPr>
          <p:spPr>
            <a:xfrm rot="3255861" flipV="1">
              <a:off x="1800607" y="4816681"/>
              <a:ext cx="144016" cy="113233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ドーナツ 54">
              <a:extLst>
                <a:ext uri="{FF2B5EF4-FFF2-40B4-BE49-F238E27FC236}">
                  <a16:creationId xmlns:a16="http://schemas.microsoft.com/office/drawing/2014/main" id="{A44F3683-33BB-4E5C-B220-F7D5BEB87932}"/>
                </a:ext>
              </a:extLst>
            </p:cNvPr>
            <p:cNvSpPr/>
            <p:nvPr/>
          </p:nvSpPr>
          <p:spPr>
            <a:xfrm rot="3255861" flipV="1">
              <a:off x="1637466" y="4545508"/>
              <a:ext cx="144016" cy="113233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9BB7A311-60A1-48C5-9428-74B01FA3C72E}"/>
              </a:ext>
            </a:extLst>
          </p:cNvPr>
          <p:cNvGrpSpPr/>
          <p:nvPr/>
        </p:nvGrpSpPr>
        <p:grpSpPr>
          <a:xfrm flipH="1" flipV="1">
            <a:off x="975355" y="4902373"/>
            <a:ext cx="276374" cy="415189"/>
            <a:chOff x="1652857" y="4530117"/>
            <a:chExt cx="276374" cy="415189"/>
          </a:xfrm>
        </p:grpSpPr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4F415AD7-C599-40A7-B37F-970CDD508CC2}"/>
                </a:ext>
              </a:extLst>
            </p:cNvPr>
            <p:cNvSpPr/>
            <p:nvPr/>
          </p:nvSpPr>
          <p:spPr>
            <a:xfrm rot="3566462" flipV="1">
              <a:off x="1681359" y="4712353"/>
              <a:ext cx="218099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ドーナツ 57">
              <a:extLst>
                <a:ext uri="{FF2B5EF4-FFF2-40B4-BE49-F238E27FC236}">
                  <a16:creationId xmlns:a16="http://schemas.microsoft.com/office/drawing/2014/main" id="{BB198665-5375-40FD-AA5F-53329CB508F2}"/>
                </a:ext>
              </a:extLst>
            </p:cNvPr>
            <p:cNvSpPr/>
            <p:nvPr/>
          </p:nvSpPr>
          <p:spPr>
            <a:xfrm rot="3255861" flipV="1">
              <a:off x="1800607" y="4816681"/>
              <a:ext cx="144016" cy="113233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ドーナツ 58">
              <a:extLst>
                <a:ext uri="{FF2B5EF4-FFF2-40B4-BE49-F238E27FC236}">
                  <a16:creationId xmlns:a16="http://schemas.microsoft.com/office/drawing/2014/main" id="{6DB1F9CB-A518-4542-B739-0EE614EC83AF}"/>
                </a:ext>
              </a:extLst>
            </p:cNvPr>
            <p:cNvSpPr/>
            <p:nvPr/>
          </p:nvSpPr>
          <p:spPr>
            <a:xfrm rot="3255861" flipV="1">
              <a:off x="1637466" y="4545508"/>
              <a:ext cx="144016" cy="113233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396AC46A-F08D-4C13-9E72-98662DEB5C28}"/>
              </a:ext>
            </a:extLst>
          </p:cNvPr>
          <p:cNvCxnSpPr/>
          <p:nvPr/>
        </p:nvCxnSpPr>
        <p:spPr>
          <a:xfrm flipH="1">
            <a:off x="5529810" y="3684865"/>
            <a:ext cx="993179" cy="125933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21">
            <a:extLst>
              <a:ext uri="{FF2B5EF4-FFF2-40B4-BE49-F238E27FC236}">
                <a16:creationId xmlns:a16="http://schemas.microsoft.com/office/drawing/2014/main" id="{75F60A2B-D21B-4C2E-8A0C-9FCCA1F67E0D}"/>
              </a:ext>
            </a:extLst>
          </p:cNvPr>
          <p:cNvSpPr txBox="1">
            <a:spLocks noChangeArrowheads="1"/>
          </p:cNvSpPr>
          <p:nvPr/>
        </p:nvSpPr>
        <p:spPr>
          <a:xfrm>
            <a:off x="4852465" y="927556"/>
            <a:ext cx="1944216" cy="709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latin typeface="+mj-ea"/>
              </a:rPr>
              <a:t>He</a:t>
            </a:r>
            <a:r>
              <a:rPr lang="ja-JP" altLang="en-US" sz="2000" dirty="0">
                <a:latin typeface="+mj-ea"/>
              </a:rPr>
              <a:t> </a:t>
            </a:r>
            <a:r>
              <a:rPr lang="en-US" altLang="ja-JP" sz="2000" dirty="0">
                <a:latin typeface="+mj-ea"/>
              </a:rPr>
              <a:t>vessel</a:t>
            </a:r>
            <a:endParaRPr lang="ja-JP" altLang="en-US" sz="2000" dirty="0">
              <a:latin typeface="+mj-ea"/>
            </a:endParaRPr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81AA1472-20CC-452A-B910-5E7882A6F1F3}"/>
              </a:ext>
            </a:extLst>
          </p:cNvPr>
          <p:cNvCxnSpPr>
            <a:stCxn id="36" idx="1"/>
          </p:cNvCxnSpPr>
          <p:nvPr/>
        </p:nvCxnSpPr>
        <p:spPr>
          <a:xfrm flipH="1">
            <a:off x="5384413" y="5165232"/>
            <a:ext cx="1085745" cy="82672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21">
            <a:extLst>
              <a:ext uri="{FF2B5EF4-FFF2-40B4-BE49-F238E27FC236}">
                <a16:creationId xmlns:a16="http://schemas.microsoft.com/office/drawing/2014/main" id="{7A60EA37-8FFD-4741-8E61-85B1EA1C5DB9}"/>
              </a:ext>
            </a:extLst>
          </p:cNvPr>
          <p:cNvSpPr txBox="1">
            <a:spLocks noChangeArrowheads="1"/>
          </p:cNvSpPr>
          <p:nvPr/>
        </p:nvSpPr>
        <p:spPr>
          <a:xfrm>
            <a:off x="6470158" y="4810457"/>
            <a:ext cx="1944216" cy="709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latin typeface="+mj-ea"/>
              </a:rPr>
              <a:t>Vacuum vessel</a:t>
            </a:r>
            <a:endParaRPr lang="ja-JP" altLang="en-US" sz="2000" dirty="0">
              <a:latin typeface="+mj-ea"/>
            </a:endParaRP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0C295359-0E62-49CA-B256-0002D1953337}"/>
              </a:ext>
            </a:extLst>
          </p:cNvPr>
          <p:cNvCxnSpPr/>
          <p:nvPr/>
        </p:nvCxnSpPr>
        <p:spPr>
          <a:xfrm flipH="1">
            <a:off x="4821896" y="3247451"/>
            <a:ext cx="1024946" cy="277589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21">
            <a:extLst>
              <a:ext uri="{FF2B5EF4-FFF2-40B4-BE49-F238E27FC236}">
                <a16:creationId xmlns:a16="http://schemas.microsoft.com/office/drawing/2014/main" id="{429A98C9-7A23-4545-AEBD-746266A9A6A8}"/>
              </a:ext>
            </a:extLst>
          </p:cNvPr>
          <p:cNvSpPr txBox="1">
            <a:spLocks noChangeArrowheads="1"/>
          </p:cNvSpPr>
          <p:nvPr/>
        </p:nvSpPr>
        <p:spPr>
          <a:xfrm>
            <a:off x="5817179" y="2847553"/>
            <a:ext cx="2547337" cy="709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latin typeface="+mj-ea"/>
              </a:rPr>
              <a:t>Rod</a:t>
            </a:r>
            <a:endParaRPr lang="ja-JP" altLang="en-US" sz="2000" dirty="0">
              <a:latin typeface="+mj-ea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1D6163DF-6F87-4D58-85F9-DEAC46820B57}"/>
              </a:ext>
            </a:extLst>
          </p:cNvPr>
          <p:cNvSpPr/>
          <p:nvPr/>
        </p:nvSpPr>
        <p:spPr>
          <a:xfrm>
            <a:off x="559459" y="5679851"/>
            <a:ext cx="7043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Requirement for alignment</a:t>
            </a:r>
          </a:p>
          <a:p>
            <a:r>
              <a:rPr lang="en-US" altLang="ja-JP" dirty="0"/>
              <a:t>Preload is applied to rods, in order to withstand EM force to He vessel induced by operation. </a:t>
            </a:r>
          </a:p>
        </p:txBody>
      </p:sp>
      <p:sp>
        <p:nvSpPr>
          <p:cNvPr id="40" name="Rectangle 21">
            <a:extLst>
              <a:ext uri="{FF2B5EF4-FFF2-40B4-BE49-F238E27FC236}">
                <a16:creationId xmlns:a16="http://schemas.microsoft.com/office/drawing/2014/main" id="{66BA4327-6782-4DB3-B32E-A13A737BDB34}"/>
              </a:ext>
            </a:extLst>
          </p:cNvPr>
          <p:cNvSpPr txBox="1">
            <a:spLocks noChangeArrowheads="1"/>
          </p:cNvSpPr>
          <p:nvPr/>
        </p:nvSpPr>
        <p:spPr>
          <a:xfrm>
            <a:off x="7964002" y="2223586"/>
            <a:ext cx="1944216" cy="709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latin typeface="+mj-ea"/>
              </a:rPr>
              <a:t>Vacuum </a:t>
            </a:r>
          </a:p>
          <a:p>
            <a:pPr algn="l"/>
            <a:r>
              <a:rPr lang="en-US" altLang="ja-JP" sz="2000" dirty="0">
                <a:latin typeface="+mj-ea"/>
              </a:rPr>
              <a:t>vessel</a:t>
            </a:r>
            <a:endParaRPr lang="ja-JP" altLang="en-US" sz="2000" dirty="0">
              <a:latin typeface="+mj-ea"/>
            </a:endParaRPr>
          </a:p>
        </p:txBody>
      </p:sp>
      <p:sp>
        <p:nvSpPr>
          <p:cNvPr id="41" name="Rectangle 21">
            <a:extLst>
              <a:ext uri="{FF2B5EF4-FFF2-40B4-BE49-F238E27FC236}">
                <a16:creationId xmlns:a16="http://schemas.microsoft.com/office/drawing/2014/main" id="{E8F068AC-0398-4235-9DF6-C0C833812908}"/>
              </a:ext>
            </a:extLst>
          </p:cNvPr>
          <p:cNvSpPr txBox="1">
            <a:spLocks noChangeArrowheads="1"/>
          </p:cNvSpPr>
          <p:nvPr/>
        </p:nvSpPr>
        <p:spPr>
          <a:xfrm>
            <a:off x="6470158" y="3327184"/>
            <a:ext cx="1944216" cy="709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latin typeface="+mj-ea"/>
              </a:rPr>
              <a:t>He</a:t>
            </a:r>
            <a:r>
              <a:rPr lang="ja-JP" altLang="en-US" sz="2000" dirty="0">
                <a:latin typeface="+mj-ea"/>
              </a:rPr>
              <a:t> </a:t>
            </a:r>
            <a:r>
              <a:rPr lang="en-US" altLang="ja-JP" sz="2000" dirty="0">
                <a:latin typeface="+mj-ea"/>
              </a:rPr>
              <a:t>vessel</a:t>
            </a:r>
            <a:endParaRPr lang="ja-JP" altLang="en-US" sz="20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90221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093B-8609-4A9D-A103-155E4A76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Alignment structure outer side of He vessel</a:t>
            </a:r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E1384-F3B1-4E88-8CA8-640DAE3C5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ja-JP" dirty="0"/>
              <a:t>3-3</a:t>
            </a:r>
            <a:endParaRPr kumimoji="1" lang="ja-JP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946E1-FA58-4ECA-9C8B-6FE68DF080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B4787-AB1F-4B87-ACB2-6F10059061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309D18-5CEC-4165-B971-DC4DA761F26D}" type="slidenum">
              <a:rPr lang="ja-JP" altLang="en-US" smtClean="0"/>
              <a:pPr/>
              <a:t>28</a:t>
            </a:fld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D96B127-582D-4CB0-B286-13A0EFFE8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2409"/>
            <a:ext cx="9144000" cy="2175565"/>
          </a:xfrm>
          <a:prstGeom prst="rect">
            <a:avLst/>
          </a:prstGeom>
        </p:spPr>
      </p:pic>
      <p:sp>
        <p:nvSpPr>
          <p:cNvPr id="8" name="Rectangle 21">
            <a:extLst>
              <a:ext uri="{FF2B5EF4-FFF2-40B4-BE49-F238E27FC236}">
                <a16:creationId xmlns:a16="http://schemas.microsoft.com/office/drawing/2014/main" id="{24CCB9A6-1FDF-4489-8CC8-9C1D0A618A77}"/>
              </a:ext>
            </a:extLst>
          </p:cNvPr>
          <p:cNvSpPr txBox="1">
            <a:spLocks noChangeArrowheads="1"/>
          </p:cNvSpPr>
          <p:nvPr/>
        </p:nvSpPr>
        <p:spPr>
          <a:xfrm>
            <a:off x="6624228" y="3212710"/>
            <a:ext cx="1835614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dirty="0">
                <a:latin typeface="+mj-ea"/>
              </a:rPr>
              <a:t>Laser tracker</a:t>
            </a:r>
            <a:endParaRPr lang="ja-JP" altLang="en-US" sz="1800" dirty="0">
              <a:latin typeface="+mj-ea"/>
            </a:endParaRP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EE3149FD-7DE6-49C8-B541-DE6772943C4E}"/>
              </a:ext>
            </a:extLst>
          </p:cNvPr>
          <p:cNvSpPr txBox="1">
            <a:spLocks noChangeArrowheads="1"/>
          </p:cNvSpPr>
          <p:nvPr/>
        </p:nvSpPr>
        <p:spPr>
          <a:xfrm>
            <a:off x="391548" y="2960652"/>
            <a:ext cx="1835614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ja-JP" sz="1800" dirty="0">
                <a:latin typeface="+mj-ea"/>
              </a:rPr>
              <a:t>Axis </a:t>
            </a:r>
            <a:br>
              <a:rPr lang="en-US" altLang="ja-JP" sz="1800" dirty="0">
                <a:latin typeface="+mj-ea"/>
              </a:rPr>
            </a:br>
            <a:r>
              <a:rPr lang="en-US" altLang="ja-JP" sz="1800" dirty="0">
                <a:latin typeface="+mj-ea"/>
              </a:rPr>
              <a:t>of vacuum vessel</a:t>
            </a:r>
            <a:endParaRPr lang="ja-JP" altLang="en-US" sz="1800" dirty="0">
              <a:latin typeface="+mj-ea"/>
            </a:endParaRPr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C48B8BFD-E48A-488D-A104-095AE818CE2E}"/>
              </a:ext>
            </a:extLst>
          </p:cNvPr>
          <p:cNvSpPr txBox="1">
            <a:spLocks noChangeArrowheads="1"/>
          </p:cNvSpPr>
          <p:nvPr/>
        </p:nvSpPr>
        <p:spPr>
          <a:xfrm>
            <a:off x="5655196" y="2230649"/>
            <a:ext cx="1835614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dirty="0">
                <a:latin typeface="+mj-ea"/>
              </a:rPr>
              <a:t>Reflector</a:t>
            </a:r>
            <a:endParaRPr lang="ja-JP" altLang="en-US" sz="1800" dirty="0">
              <a:latin typeface="+mj-ea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1116FF04-1D00-47C3-8F78-B9FCCE01804C}"/>
              </a:ext>
            </a:extLst>
          </p:cNvPr>
          <p:cNvSpPr txBox="1">
            <a:spLocks noChangeArrowheads="1"/>
          </p:cNvSpPr>
          <p:nvPr/>
        </p:nvSpPr>
        <p:spPr>
          <a:xfrm>
            <a:off x="1763688" y="1725234"/>
            <a:ext cx="1835614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dirty="0">
                <a:latin typeface="+mj-ea"/>
              </a:rPr>
              <a:t>Vacuum vessel</a:t>
            </a:r>
            <a:endParaRPr lang="ja-JP" altLang="en-US" sz="1800" dirty="0">
              <a:latin typeface="+mj-ea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0D1EC3A-6FAE-410A-AEE0-CA23B435383D}"/>
              </a:ext>
            </a:extLst>
          </p:cNvPr>
          <p:cNvCxnSpPr/>
          <p:nvPr/>
        </p:nvCxnSpPr>
        <p:spPr>
          <a:xfrm flipH="1">
            <a:off x="1763688" y="2108391"/>
            <a:ext cx="10404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CE40EE3-ED50-42FD-B0CB-17EC74708FFA}"/>
              </a:ext>
            </a:extLst>
          </p:cNvPr>
          <p:cNvCxnSpPr/>
          <p:nvPr/>
        </p:nvCxnSpPr>
        <p:spPr>
          <a:xfrm flipH="1" flipV="1">
            <a:off x="2804138" y="2108391"/>
            <a:ext cx="361219" cy="6480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EDDC0E2-4D79-4D4E-A564-472C4A10C2B0}"/>
              </a:ext>
            </a:extLst>
          </p:cNvPr>
          <p:cNvCxnSpPr/>
          <p:nvPr/>
        </p:nvCxnSpPr>
        <p:spPr>
          <a:xfrm flipV="1">
            <a:off x="5362991" y="2174505"/>
            <a:ext cx="292205" cy="5459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A027B72-B299-4992-9198-C0AFE3FECFE6}"/>
              </a:ext>
            </a:extLst>
          </p:cNvPr>
          <p:cNvCxnSpPr/>
          <p:nvPr/>
        </p:nvCxnSpPr>
        <p:spPr>
          <a:xfrm flipH="1">
            <a:off x="5659036" y="2188608"/>
            <a:ext cx="219299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4FFC249-3514-4224-A514-BA7ECC236BFC}"/>
              </a:ext>
            </a:extLst>
          </p:cNvPr>
          <p:cNvCxnSpPr/>
          <p:nvPr/>
        </p:nvCxnSpPr>
        <p:spPr>
          <a:xfrm>
            <a:off x="5216888" y="3593393"/>
            <a:ext cx="291216" cy="53615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2557CEBC-6125-4D20-ADD3-50F5F8ECDEC1}"/>
              </a:ext>
            </a:extLst>
          </p:cNvPr>
          <p:cNvCxnSpPr/>
          <p:nvPr/>
        </p:nvCxnSpPr>
        <p:spPr>
          <a:xfrm flipH="1">
            <a:off x="5508104" y="4129546"/>
            <a:ext cx="22322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図 20">
            <a:extLst>
              <a:ext uri="{FF2B5EF4-FFF2-40B4-BE49-F238E27FC236}">
                <a16:creationId xmlns:a16="http://schemas.microsoft.com/office/drawing/2014/main" id="{0D531002-5C91-450F-9319-A525E2BF9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463" y="4201796"/>
            <a:ext cx="5857471" cy="272886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FA34E22-9923-4FA9-8FFA-2DC5F30EE001}"/>
              </a:ext>
            </a:extLst>
          </p:cNvPr>
          <p:cNvSpPr txBox="1">
            <a:spLocks noChangeArrowheads="1"/>
          </p:cNvSpPr>
          <p:nvPr/>
        </p:nvSpPr>
        <p:spPr>
          <a:xfrm>
            <a:off x="5492525" y="5445169"/>
            <a:ext cx="1835614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dirty="0">
                <a:latin typeface="+mj-ea"/>
              </a:rPr>
              <a:t>Vacuum vessel</a:t>
            </a:r>
            <a:endParaRPr lang="ja-JP" altLang="en-US" sz="1800" dirty="0">
              <a:latin typeface="+mj-ea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63BE1BCA-67D7-44F4-93FF-D8D06116A950}"/>
              </a:ext>
            </a:extLst>
          </p:cNvPr>
          <p:cNvCxnSpPr/>
          <p:nvPr/>
        </p:nvCxnSpPr>
        <p:spPr>
          <a:xfrm flipH="1">
            <a:off x="5426976" y="5809097"/>
            <a:ext cx="10404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1">
            <a:extLst>
              <a:ext uri="{FF2B5EF4-FFF2-40B4-BE49-F238E27FC236}">
                <a16:creationId xmlns:a16="http://schemas.microsoft.com/office/drawing/2014/main" id="{83F1AFD3-BFBD-4CF6-B116-896A3AB509BE}"/>
              </a:ext>
            </a:extLst>
          </p:cNvPr>
          <p:cNvSpPr txBox="1">
            <a:spLocks noChangeArrowheads="1"/>
          </p:cNvSpPr>
          <p:nvPr/>
        </p:nvSpPr>
        <p:spPr>
          <a:xfrm>
            <a:off x="5152320" y="6025425"/>
            <a:ext cx="2358326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dirty="0">
                <a:latin typeface="+mj-ea"/>
              </a:rPr>
              <a:t>Alignment hole </a:t>
            </a:r>
          </a:p>
          <a:p>
            <a:pPr algn="l"/>
            <a:r>
              <a:rPr lang="en-US" altLang="ja-JP" sz="1800" dirty="0">
                <a:latin typeface="+mj-ea"/>
              </a:rPr>
              <a:t>of vacuum vessel</a:t>
            </a:r>
            <a:endParaRPr lang="ja-JP" altLang="en-US" sz="1800" dirty="0">
              <a:latin typeface="+mj-ea"/>
            </a:endParaRP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A4535A93-A0BD-4B46-B2CF-AE595A17336F}"/>
              </a:ext>
            </a:extLst>
          </p:cNvPr>
          <p:cNvSpPr txBox="1">
            <a:spLocks noChangeArrowheads="1"/>
          </p:cNvSpPr>
          <p:nvPr/>
        </p:nvSpPr>
        <p:spPr>
          <a:xfrm>
            <a:off x="5086055" y="4510170"/>
            <a:ext cx="1835614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dirty="0">
                <a:latin typeface="+mj-ea"/>
              </a:rPr>
              <a:t>Alignment mechanism</a:t>
            </a:r>
            <a:endParaRPr lang="ja-JP" altLang="en-US" sz="1800" dirty="0">
              <a:latin typeface="+mj-ea"/>
            </a:endParaRP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D0A93BE-7216-409F-B7DB-97F3BCD52723}"/>
              </a:ext>
            </a:extLst>
          </p:cNvPr>
          <p:cNvCxnSpPr/>
          <p:nvPr/>
        </p:nvCxnSpPr>
        <p:spPr>
          <a:xfrm flipH="1" flipV="1">
            <a:off x="4886327" y="5270744"/>
            <a:ext cx="540649" cy="5597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1">
            <a:extLst>
              <a:ext uri="{FF2B5EF4-FFF2-40B4-BE49-F238E27FC236}">
                <a16:creationId xmlns:a16="http://schemas.microsoft.com/office/drawing/2014/main" id="{F43C51D5-8324-4829-86AF-7B150C45D4D8}"/>
              </a:ext>
            </a:extLst>
          </p:cNvPr>
          <p:cNvSpPr txBox="1">
            <a:spLocks noChangeArrowheads="1"/>
          </p:cNvSpPr>
          <p:nvPr/>
        </p:nvSpPr>
        <p:spPr>
          <a:xfrm>
            <a:off x="1546726" y="5618923"/>
            <a:ext cx="1835614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dirty="0">
                <a:latin typeface="+mj-ea"/>
              </a:rPr>
              <a:t>He</a:t>
            </a:r>
            <a:r>
              <a:rPr lang="ja-JP" altLang="en-US" sz="1800" dirty="0">
                <a:latin typeface="+mj-ea"/>
              </a:rPr>
              <a:t> </a:t>
            </a:r>
            <a:r>
              <a:rPr lang="en-US" altLang="ja-JP" sz="1800" dirty="0">
                <a:latin typeface="+mj-ea"/>
              </a:rPr>
              <a:t>vessel</a:t>
            </a:r>
            <a:endParaRPr lang="ja-JP" altLang="en-US" sz="1800" dirty="0">
              <a:latin typeface="+mj-ea"/>
            </a:endParaRP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211A38F4-7BAE-4B24-8354-1915059533B1}"/>
              </a:ext>
            </a:extLst>
          </p:cNvPr>
          <p:cNvCxnSpPr/>
          <p:nvPr/>
        </p:nvCxnSpPr>
        <p:spPr>
          <a:xfrm flipH="1">
            <a:off x="1594246" y="5986549"/>
            <a:ext cx="10404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60E934D-84B8-4487-831D-2ADDEA17B26C}"/>
              </a:ext>
            </a:extLst>
          </p:cNvPr>
          <p:cNvCxnSpPr/>
          <p:nvPr/>
        </p:nvCxnSpPr>
        <p:spPr>
          <a:xfrm flipH="1">
            <a:off x="2522114" y="5425940"/>
            <a:ext cx="1142063" cy="6260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21">
            <a:extLst>
              <a:ext uri="{FF2B5EF4-FFF2-40B4-BE49-F238E27FC236}">
                <a16:creationId xmlns:a16="http://schemas.microsoft.com/office/drawing/2014/main" id="{3E8D7EFE-0012-401F-8146-011D01CB8251}"/>
              </a:ext>
            </a:extLst>
          </p:cNvPr>
          <p:cNvSpPr txBox="1">
            <a:spLocks noChangeArrowheads="1"/>
          </p:cNvSpPr>
          <p:nvPr/>
        </p:nvSpPr>
        <p:spPr>
          <a:xfrm>
            <a:off x="2090588" y="4924691"/>
            <a:ext cx="1835614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dirty="0">
                <a:latin typeface="+mj-ea"/>
              </a:rPr>
              <a:t>Rod</a:t>
            </a:r>
            <a:endParaRPr lang="ja-JP" altLang="en-US" sz="1800" dirty="0">
              <a:latin typeface="+mj-ea"/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8649362-13CF-4A56-B028-E4EE5A975BEE}"/>
              </a:ext>
            </a:extLst>
          </p:cNvPr>
          <p:cNvCxnSpPr/>
          <p:nvPr/>
        </p:nvCxnSpPr>
        <p:spPr>
          <a:xfrm flipH="1">
            <a:off x="5396148" y="5809097"/>
            <a:ext cx="11909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1">
            <a:extLst>
              <a:ext uri="{FF2B5EF4-FFF2-40B4-BE49-F238E27FC236}">
                <a16:creationId xmlns:a16="http://schemas.microsoft.com/office/drawing/2014/main" id="{04002627-5E27-4DDC-B9F8-A718D5C7DB33}"/>
              </a:ext>
            </a:extLst>
          </p:cNvPr>
          <p:cNvSpPr txBox="1">
            <a:spLocks noChangeArrowheads="1"/>
          </p:cNvSpPr>
          <p:nvPr/>
        </p:nvSpPr>
        <p:spPr>
          <a:xfrm>
            <a:off x="5655196" y="1658758"/>
            <a:ext cx="2358326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dirty="0">
                <a:latin typeface="+mj-ea"/>
              </a:rPr>
              <a:t>Alignment hole </a:t>
            </a:r>
          </a:p>
          <a:p>
            <a:pPr algn="l"/>
            <a:r>
              <a:rPr lang="en-US" altLang="ja-JP" sz="1800" dirty="0">
                <a:latin typeface="+mj-ea"/>
              </a:rPr>
              <a:t>of vacuum vessel</a:t>
            </a:r>
            <a:endParaRPr lang="ja-JP" altLang="en-US" sz="1800" dirty="0">
              <a:latin typeface="+mj-ea"/>
            </a:endParaRPr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228CEC4C-12CC-4ACB-9D7A-449AAEC853DE}"/>
              </a:ext>
            </a:extLst>
          </p:cNvPr>
          <p:cNvSpPr txBox="1">
            <a:spLocks noChangeArrowheads="1"/>
          </p:cNvSpPr>
          <p:nvPr/>
        </p:nvSpPr>
        <p:spPr>
          <a:xfrm>
            <a:off x="5434595" y="3784601"/>
            <a:ext cx="2803414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dirty="0">
                <a:latin typeface="+mj-ea"/>
              </a:rPr>
              <a:t>Alignment mechanism</a:t>
            </a:r>
            <a:endParaRPr lang="ja-JP" altLang="en-US" sz="1800" dirty="0">
              <a:latin typeface="+mj-ea"/>
            </a:endParaRPr>
          </a:p>
        </p:txBody>
      </p:sp>
      <p:sp>
        <p:nvSpPr>
          <p:cNvPr id="35" name="Rectangle 21">
            <a:extLst>
              <a:ext uri="{FF2B5EF4-FFF2-40B4-BE49-F238E27FC236}">
                <a16:creationId xmlns:a16="http://schemas.microsoft.com/office/drawing/2014/main" id="{E978C80A-5F9C-4E07-882B-8FDF934A0349}"/>
              </a:ext>
            </a:extLst>
          </p:cNvPr>
          <p:cNvSpPr txBox="1">
            <a:spLocks noChangeArrowheads="1"/>
          </p:cNvSpPr>
          <p:nvPr/>
        </p:nvSpPr>
        <p:spPr>
          <a:xfrm>
            <a:off x="587828" y="904542"/>
            <a:ext cx="7173385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dirty="0">
                <a:latin typeface="+mj-ea"/>
              </a:rPr>
              <a:t>Axis of vacuum vessel was evaluated </a:t>
            </a:r>
            <a:br>
              <a:rPr lang="en-US" altLang="ja-JP" sz="2400" dirty="0">
                <a:latin typeface="+mj-ea"/>
              </a:rPr>
            </a:br>
            <a:r>
              <a:rPr lang="en-US" altLang="ja-JP" sz="2400" dirty="0">
                <a:latin typeface="+mj-ea"/>
              </a:rPr>
              <a:t>with Laser tracker using alignment holes</a:t>
            </a:r>
            <a:endParaRPr lang="ja-JP" altLang="en-US" sz="2400" dirty="0">
              <a:latin typeface="+mj-ea"/>
            </a:endParaRPr>
          </a:p>
        </p:txBody>
      </p:sp>
      <p:sp>
        <p:nvSpPr>
          <p:cNvPr id="36" name="Rectangle 21">
            <a:extLst>
              <a:ext uri="{FF2B5EF4-FFF2-40B4-BE49-F238E27FC236}">
                <a16:creationId xmlns:a16="http://schemas.microsoft.com/office/drawing/2014/main" id="{779FB9A5-9418-4E0A-ADD4-7385BEF9C5A9}"/>
              </a:ext>
            </a:extLst>
          </p:cNvPr>
          <p:cNvSpPr txBox="1">
            <a:spLocks noChangeArrowheads="1"/>
          </p:cNvSpPr>
          <p:nvPr/>
        </p:nvSpPr>
        <p:spPr>
          <a:xfrm>
            <a:off x="1161342" y="6054134"/>
            <a:ext cx="2358326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dirty="0">
                <a:latin typeface="+mj-ea"/>
              </a:rPr>
              <a:t>Alignment hole </a:t>
            </a:r>
          </a:p>
          <a:p>
            <a:pPr algn="l"/>
            <a:r>
              <a:rPr lang="en-US" altLang="ja-JP" sz="1800" dirty="0">
                <a:latin typeface="+mj-ea"/>
              </a:rPr>
              <a:t>of He vessel</a:t>
            </a:r>
            <a:endParaRPr lang="ja-JP" altLang="en-US" sz="18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73005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093B-8609-4A9D-A103-155E4A76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Alignment structure outer side of He vessel</a:t>
            </a:r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E1384-F3B1-4E88-8CA8-640DAE3C5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ja-JP" dirty="0"/>
              <a:t>3-3</a:t>
            </a:r>
            <a:endParaRPr kumimoji="1" lang="ja-JP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946E1-FA58-4ECA-9C8B-6FE68DF080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B4787-AB1F-4B87-ACB2-6F10059061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309D18-5CEC-4165-B971-DC4DA761F26D}" type="slidenum">
              <a:rPr lang="ja-JP" altLang="en-US" smtClean="0"/>
              <a:pPr/>
              <a:t>29</a:t>
            </a:fld>
            <a:endParaRPr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0D531002-5C91-450F-9319-A525E2BF9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463" y="4201796"/>
            <a:ext cx="5857471" cy="272886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FA34E22-9923-4FA9-8FFA-2DC5F30EE001}"/>
              </a:ext>
            </a:extLst>
          </p:cNvPr>
          <p:cNvSpPr txBox="1">
            <a:spLocks noChangeArrowheads="1"/>
          </p:cNvSpPr>
          <p:nvPr/>
        </p:nvSpPr>
        <p:spPr>
          <a:xfrm>
            <a:off x="5492525" y="5445169"/>
            <a:ext cx="1835614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dirty="0">
                <a:latin typeface="+mj-ea"/>
              </a:rPr>
              <a:t>Vacuum vessel</a:t>
            </a:r>
            <a:endParaRPr lang="ja-JP" altLang="en-US" sz="1800" dirty="0">
              <a:latin typeface="+mj-ea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63BE1BCA-67D7-44F4-93FF-D8D06116A950}"/>
              </a:ext>
            </a:extLst>
          </p:cNvPr>
          <p:cNvCxnSpPr/>
          <p:nvPr/>
        </p:nvCxnSpPr>
        <p:spPr>
          <a:xfrm flipH="1">
            <a:off x="5426976" y="5809097"/>
            <a:ext cx="10404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1">
            <a:extLst>
              <a:ext uri="{FF2B5EF4-FFF2-40B4-BE49-F238E27FC236}">
                <a16:creationId xmlns:a16="http://schemas.microsoft.com/office/drawing/2014/main" id="{83F1AFD3-BFBD-4CF6-B116-896A3AB509BE}"/>
              </a:ext>
            </a:extLst>
          </p:cNvPr>
          <p:cNvSpPr txBox="1">
            <a:spLocks noChangeArrowheads="1"/>
          </p:cNvSpPr>
          <p:nvPr/>
        </p:nvSpPr>
        <p:spPr>
          <a:xfrm>
            <a:off x="5152320" y="6025425"/>
            <a:ext cx="2358326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dirty="0">
                <a:latin typeface="+mj-ea"/>
              </a:rPr>
              <a:t>Alignment hole </a:t>
            </a:r>
          </a:p>
          <a:p>
            <a:pPr algn="l"/>
            <a:r>
              <a:rPr lang="en-US" altLang="ja-JP" sz="1800" dirty="0">
                <a:latin typeface="+mj-ea"/>
              </a:rPr>
              <a:t>of vacuum vessel</a:t>
            </a:r>
            <a:endParaRPr lang="ja-JP" altLang="en-US" sz="1800" dirty="0">
              <a:latin typeface="+mj-ea"/>
            </a:endParaRP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A4535A93-A0BD-4B46-B2CF-AE595A17336F}"/>
              </a:ext>
            </a:extLst>
          </p:cNvPr>
          <p:cNvSpPr txBox="1">
            <a:spLocks noChangeArrowheads="1"/>
          </p:cNvSpPr>
          <p:nvPr/>
        </p:nvSpPr>
        <p:spPr>
          <a:xfrm>
            <a:off x="5086055" y="4510170"/>
            <a:ext cx="1835614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dirty="0">
                <a:latin typeface="+mj-ea"/>
              </a:rPr>
              <a:t>Alignment mechanism</a:t>
            </a:r>
            <a:endParaRPr lang="ja-JP" altLang="en-US" sz="1800" dirty="0">
              <a:latin typeface="+mj-ea"/>
            </a:endParaRP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D0A93BE-7216-409F-B7DB-97F3BCD52723}"/>
              </a:ext>
            </a:extLst>
          </p:cNvPr>
          <p:cNvCxnSpPr/>
          <p:nvPr/>
        </p:nvCxnSpPr>
        <p:spPr>
          <a:xfrm flipH="1" flipV="1">
            <a:off x="4886327" y="5270744"/>
            <a:ext cx="540649" cy="5597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1">
            <a:extLst>
              <a:ext uri="{FF2B5EF4-FFF2-40B4-BE49-F238E27FC236}">
                <a16:creationId xmlns:a16="http://schemas.microsoft.com/office/drawing/2014/main" id="{F43C51D5-8324-4829-86AF-7B150C45D4D8}"/>
              </a:ext>
            </a:extLst>
          </p:cNvPr>
          <p:cNvSpPr txBox="1">
            <a:spLocks noChangeArrowheads="1"/>
          </p:cNvSpPr>
          <p:nvPr/>
        </p:nvSpPr>
        <p:spPr>
          <a:xfrm>
            <a:off x="1546726" y="5618923"/>
            <a:ext cx="1835614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dirty="0">
                <a:latin typeface="+mj-ea"/>
              </a:rPr>
              <a:t>He</a:t>
            </a:r>
            <a:r>
              <a:rPr lang="ja-JP" altLang="en-US" sz="1800" dirty="0">
                <a:latin typeface="+mj-ea"/>
              </a:rPr>
              <a:t> </a:t>
            </a:r>
            <a:r>
              <a:rPr lang="en-US" altLang="ja-JP" sz="1800" dirty="0">
                <a:latin typeface="+mj-ea"/>
              </a:rPr>
              <a:t>vessel</a:t>
            </a:r>
            <a:endParaRPr lang="ja-JP" altLang="en-US" sz="1800" dirty="0">
              <a:latin typeface="+mj-ea"/>
            </a:endParaRP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211A38F4-7BAE-4B24-8354-1915059533B1}"/>
              </a:ext>
            </a:extLst>
          </p:cNvPr>
          <p:cNvCxnSpPr/>
          <p:nvPr/>
        </p:nvCxnSpPr>
        <p:spPr>
          <a:xfrm flipH="1">
            <a:off x="1594246" y="5986549"/>
            <a:ext cx="10404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60E934D-84B8-4487-831D-2ADDEA17B26C}"/>
              </a:ext>
            </a:extLst>
          </p:cNvPr>
          <p:cNvCxnSpPr/>
          <p:nvPr/>
        </p:nvCxnSpPr>
        <p:spPr>
          <a:xfrm flipH="1">
            <a:off x="2522114" y="5425940"/>
            <a:ext cx="1142063" cy="6260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21">
            <a:extLst>
              <a:ext uri="{FF2B5EF4-FFF2-40B4-BE49-F238E27FC236}">
                <a16:creationId xmlns:a16="http://schemas.microsoft.com/office/drawing/2014/main" id="{3E8D7EFE-0012-401F-8146-011D01CB8251}"/>
              </a:ext>
            </a:extLst>
          </p:cNvPr>
          <p:cNvSpPr txBox="1">
            <a:spLocks noChangeArrowheads="1"/>
          </p:cNvSpPr>
          <p:nvPr/>
        </p:nvSpPr>
        <p:spPr>
          <a:xfrm>
            <a:off x="2090588" y="4924691"/>
            <a:ext cx="1835614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dirty="0">
                <a:latin typeface="+mj-ea"/>
              </a:rPr>
              <a:t>Rod</a:t>
            </a:r>
            <a:endParaRPr lang="ja-JP" altLang="en-US" sz="1800" dirty="0">
              <a:latin typeface="+mj-ea"/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8649362-13CF-4A56-B028-E4EE5A975BEE}"/>
              </a:ext>
            </a:extLst>
          </p:cNvPr>
          <p:cNvCxnSpPr/>
          <p:nvPr/>
        </p:nvCxnSpPr>
        <p:spPr>
          <a:xfrm flipH="1">
            <a:off x="5396148" y="5809097"/>
            <a:ext cx="11909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21">
            <a:extLst>
              <a:ext uri="{FF2B5EF4-FFF2-40B4-BE49-F238E27FC236}">
                <a16:creationId xmlns:a16="http://schemas.microsoft.com/office/drawing/2014/main" id="{779FB9A5-9418-4E0A-ADD4-7385BEF9C5A9}"/>
              </a:ext>
            </a:extLst>
          </p:cNvPr>
          <p:cNvSpPr txBox="1">
            <a:spLocks noChangeArrowheads="1"/>
          </p:cNvSpPr>
          <p:nvPr/>
        </p:nvSpPr>
        <p:spPr>
          <a:xfrm>
            <a:off x="1161342" y="6054134"/>
            <a:ext cx="2358326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dirty="0">
                <a:latin typeface="+mj-ea"/>
              </a:rPr>
              <a:t>Alignment hole </a:t>
            </a:r>
          </a:p>
          <a:p>
            <a:pPr algn="l"/>
            <a:r>
              <a:rPr lang="en-US" altLang="ja-JP" sz="1800" dirty="0">
                <a:latin typeface="+mj-ea"/>
              </a:rPr>
              <a:t>of He vessel</a:t>
            </a:r>
            <a:endParaRPr lang="ja-JP" altLang="en-US" sz="1800" dirty="0">
              <a:latin typeface="+mj-ea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B6C02C09-2AC1-4781-897B-A53218031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599" y="1622642"/>
            <a:ext cx="4734119" cy="2552954"/>
          </a:xfrm>
          <a:prstGeom prst="rect">
            <a:avLst/>
          </a:prstGeom>
        </p:spPr>
      </p:pic>
      <p:sp>
        <p:nvSpPr>
          <p:cNvPr id="38" name="Rectangle 21">
            <a:extLst>
              <a:ext uri="{FF2B5EF4-FFF2-40B4-BE49-F238E27FC236}">
                <a16:creationId xmlns:a16="http://schemas.microsoft.com/office/drawing/2014/main" id="{A9F6A161-535F-4047-84B1-54F870ECC4E7}"/>
              </a:ext>
            </a:extLst>
          </p:cNvPr>
          <p:cNvSpPr txBox="1">
            <a:spLocks noChangeArrowheads="1"/>
          </p:cNvSpPr>
          <p:nvPr/>
        </p:nvSpPr>
        <p:spPr>
          <a:xfrm>
            <a:off x="3391039" y="3906511"/>
            <a:ext cx="3459781" cy="4844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altLang="ja-JP" sz="1400" dirty="0">
              <a:latin typeface="+mj-ea"/>
            </a:endParaRPr>
          </a:p>
          <a:p>
            <a:pPr algn="r"/>
            <a:r>
              <a:rPr lang="en-US" altLang="ja-JP" sz="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Source:</a:t>
            </a:r>
            <a:r>
              <a:rPr lang="en-US" altLang="ja-JP" sz="800" dirty="0">
                <a:latin typeface="+mj-ea"/>
              </a:rPr>
              <a:t> </a:t>
            </a:r>
            <a:r>
              <a:rPr lang="en-US" altLang="ja-JP" sz="800" dirty="0"/>
              <a:t>AFAD2018</a:t>
            </a:r>
            <a:endParaRPr lang="ja-JP" altLang="en-US" sz="8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62466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093B-8609-4A9D-A103-155E4A76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What is MITSUBISHI ELECTRIC?</a:t>
            </a:r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E1384-F3B1-4E88-8CA8-640DAE3C5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946E1-FA58-4ECA-9C8B-6FE68DF080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B4787-AB1F-4B87-ACB2-6F10059061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309D18-5CEC-4165-B971-DC4DA761F26D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12CC3F3A-6ACB-467E-A637-234F1A8FA1DE}"/>
              </a:ext>
            </a:extLst>
          </p:cNvPr>
          <p:cNvSpPr txBox="1">
            <a:spLocks/>
          </p:cNvSpPr>
          <p:nvPr/>
        </p:nvSpPr>
        <p:spPr>
          <a:xfrm>
            <a:off x="5434595" y="6541200"/>
            <a:ext cx="2974148" cy="26693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r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000" b="0" kern="1200" spc="300">
                <a:solidFill>
                  <a:srgbClr val="666666"/>
                </a:solidFill>
                <a:latin typeface="+mj-lt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/>
              <a:t>What is MITSUBISHI ELECTRIC?</a:t>
            </a:r>
            <a:endParaRPr lang="ja-JP" altLang="en-US" dirty="0"/>
          </a:p>
        </p:txBody>
      </p:sp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C83F9D15-4287-4D83-9642-D876C4D1B1A1}"/>
              </a:ext>
            </a:extLst>
          </p:cNvPr>
          <p:cNvSpPr txBox="1">
            <a:spLocks/>
          </p:cNvSpPr>
          <p:nvPr/>
        </p:nvSpPr>
        <p:spPr>
          <a:xfrm>
            <a:off x="8569602" y="6541200"/>
            <a:ext cx="412279" cy="26693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000" b="0" kern="1200" spc="100" baseline="0">
                <a:solidFill>
                  <a:srgbClr val="666666"/>
                </a:solidFill>
                <a:latin typeface="+mn-lt"/>
                <a:ea typeface="+mj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309D18-5CEC-4165-B971-DC4DA761F26D}" type="slidenum">
              <a:rPr lang="ja-JP" altLang="en-US" smtClean="0"/>
              <a:pPr/>
              <a:t>3</a:t>
            </a:fld>
            <a:endParaRPr lang="ja-JP" altLang="en-US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845009C-7F2A-41A9-B493-E69390CC480E}"/>
              </a:ext>
            </a:extLst>
          </p:cNvPr>
          <p:cNvGrpSpPr/>
          <p:nvPr/>
        </p:nvGrpSpPr>
        <p:grpSpPr>
          <a:xfrm>
            <a:off x="257291" y="1222256"/>
            <a:ext cx="8824266" cy="5416592"/>
            <a:chOff x="143504" y="1297181"/>
            <a:chExt cx="8824266" cy="5416592"/>
          </a:xfrm>
        </p:grpSpPr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28335D0B-9990-4E77-A602-FD860D83BFDA}"/>
                </a:ext>
              </a:extLst>
            </p:cNvPr>
            <p:cNvSpPr/>
            <p:nvPr/>
          </p:nvSpPr>
          <p:spPr>
            <a:xfrm>
              <a:off x="176232" y="4698626"/>
              <a:ext cx="8791538" cy="2015145"/>
            </a:xfrm>
            <a:prstGeom prst="roundRect">
              <a:avLst/>
            </a:prstGeom>
            <a:solidFill>
              <a:srgbClr val="FFE7E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id="{D0D4ACE0-6B69-43F9-B3B4-1FB2027109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00509">
              <a:off x="5184536" y="1297181"/>
              <a:ext cx="3235130" cy="3744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Oval 43">
              <a:extLst>
                <a:ext uri="{FF2B5EF4-FFF2-40B4-BE49-F238E27FC236}">
                  <a16:creationId xmlns:a16="http://schemas.microsoft.com/office/drawing/2014/main" id="{8ECDDA44-D167-4101-9A04-2E649F95F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8540" y="4018072"/>
              <a:ext cx="162630" cy="1598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 sz="1400" i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Oval 27">
              <a:extLst>
                <a:ext uri="{FF2B5EF4-FFF2-40B4-BE49-F238E27FC236}">
                  <a16:creationId xmlns:a16="http://schemas.microsoft.com/office/drawing/2014/main" id="{BD080EB4-3657-4B1E-964C-B76AF1C4A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3586" y="3870208"/>
              <a:ext cx="162630" cy="1598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 sz="1400" i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" name="Text Box 7">
              <a:extLst>
                <a:ext uri="{FF2B5EF4-FFF2-40B4-BE49-F238E27FC236}">
                  <a16:creationId xmlns:a16="http://schemas.microsoft.com/office/drawing/2014/main" id="{87C0217D-FBFD-449B-88EC-B8198B953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4160" y="4851849"/>
              <a:ext cx="152638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33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400" b="1" dirty="0">
                  <a:solidFill>
                    <a:srgbClr val="000000"/>
                  </a:solidFill>
                  <a:latin typeface="+mn-lt"/>
                  <a:ea typeface="HGPｺﾞｼｯｸM" panose="020B0600000000000000" pitchFamily="50" charset="-128"/>
                </a:rPr>
                <a:t>Nagasaki</a:t>
              </a:r>
            </a:p>
          </p:txBody>
        </p:sp>
        <p:sp>
          <p:nvSpPr>
            <p:cNvPr id="15" name="Text Box 22">
              <a:extLst>
                <a:ext uri="{FF2B5EF4-FFF2-40B4-BE49-F238E27FC236}">
                  <a16:creationId xmlns:a16="http://schemas.microsoft.com/office/drawing/2014/main" id="{BB127D2C-D310-495C-9B78-00F1884521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460" y="5109658"/>
              <a:ext cx="2022128" cy="286232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33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Autofit/>
            </a:bodyPr>
            <a:lstStyle>
              <a:defPPr>
                <a:defRPr lang="ja-JP"/>
              </a:defPPr>
              <a:lvl1pPr>
                <a:lnSpc>
                  <a:spcPct val="90000"/>
                </a:lnSpc>
                <a:buClr>
                  <a:srgbClr val="C0504D"/>
                </a:buClr>
                <a:buFont typeface="Webdings" pitchFamily="18" charset="2"/>
                <a:buChar char="4"/>
                <a:defRPr sz="140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defRPr>
              </a:lvl1pPr>
            </a:lstStyle>
            <a:p>
              <a:r>
                <a:rPr lang="en-US" altLang="ja-JP" sz="1200" dirty="0">
                  <a:ea typeface="HGPｺﾞｼｯｸM" panose="020B0600000000000000" pitchFamily="50" charset="-128"/>
                </a:rPr>
                <a:t>Electrical Motor</a:t>
              </a:r>
            </a:p>
          </p:txBody>
        </p:sp>
        <p:pic>
          <p:nvPicPr>
            <p:cNvPr id="16" name="Picture 97">
              <a:extLst>
                <a:ext uri="{FF2B5EF4-FFF2-40B4-BE49-F238E27FC236}">
                  <a16:creationId xmlns:a16="http://schemas.microsoft.com/office/drawing/2014/main" id="{FCC98209-6E5F-4169-BC36-0BCF4B3D40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917" y="4771667"/>
              <a:ext cx="1898687" cy="1194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22">
              <a:extLst>
                <a:ext uri="{FF2B5EF4-FFF2-40B4-BE49-F238E27FC236}">
                  <a16:creationId xmlns:a16="http://schemas.microsoft.com/office/drawing/2014/main" id="{1A79A1A9-3543-4E45-8D93-41B6F53D3B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6801" y="5634484"/>
              <a:ext cx="3349015" cy="1055398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33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Autofit/>
            </a:bodyPr>
            <a:lstStyle>
              <a:defPPr>
                <a:defRPr lang="ja-JP"/>
              </a:defPPr>
              <a:lvl1pPr>
                <a:lnSpc>
                  <a:spcPct val="90000"/>
                </a:lnSpc>
                <a:buClr>
                  <a:srgbClr val="C0504D"/>
                </a:buClr>
                <a:buFont typeface="Webdings" pitchFamily="18" charset="2"/>
                <a:buChar char="4"/>
                <a:defRPr sz="140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defRPr>
              </a:lvl1pPr>
            </a:lstStyle>
            <a:p>
              <a:r>
                <a:rPr lang="en-US" altLang="ja-JP" sz="1200" dirty="0">
                  <a:ea typeface="HGPｺﾞｼｯｸM" panose="020B0600000000000000" pitchFamily="50" charset="-128"/>
                </a:rPr>
                <a:t>Plant Engineering</a:t>
              </a:r>
            </a:p>
            <a:p>
              <a:r>
                <a:rPr lang="en-US" altLang="ja-JP" sz="1200" dirty="0">
                  <a:ea typeface="HGPｺﾞｼｯｸM" panose="020B0600000000000000" pitchFamily="50" charset="-128"/>
                </a:rPr>
                <a:t>Generator</a:t>
              </a:r>
              <a:br>
                <a:rPr lang="en-US" altLang="ja-JP" sz="1200" dirty="0">
                  <a:ea typeface="HGPｺﾞｼｯｸM" panose="020B0600000000000000" pitchFamily="50" charset="-128"/>
                </a:rPr>
              </a:br>
              <a:r>
                <a:rPr lang="ja-JP" altLang="en-US" sz="1200" dirty="0">
                  <a:ea typeface="HGPｺﾞｼｯｸM" panose="020B0600000000000000" pitchFamily="50" charset="-128"/>
                </a:rPr>
                <a:t>　</a:t>
              </a:r>
              <a:r>
                <a:rPr lang="en-US" altLang="ja-JP" sz="1200" dirty="0">
                  <a:ea typeface="HGPｺﾞｼｯｸM" panose="020B0600000000000000" pitchFamily="50" charset="-128"/>
                </a:rPr>
                <a:t> (Thermal, Hydro, Nuclear)</a:t>
              </a:r>
            </a:p>
            <a:p>
              <a:r>
                <a:rPr lang="en-US" altLang="ja-JP" sz="1200" dirty="0">
                  <a:ea typeface="HGPｺﾞｼｯｸM" panose="020B0600000000000000" pitchFamily="50" charset="-128"/>
                </a:rPr>
                <a:t>Instrument &amp; Control System</a:t>
              </a:r>
            </a:p>
            <a:p>
              <a:r>
                <a:rPr lang="en-US" altLang="ja-JP" sz="1200" dirty="0">
                  <a:ea typeface="HGPｺﾞｼｯｸM" panose="020B0600000000000000" pitchFamily="50" charset="-128"/>
                </a:rPr>
                <a:t>Electrical grid control &amp; monitoring system</a:t>
              </a:r>
            </a:p>
            <a:p>
              <a:r>
                <a:rPr lang="en-US" altLang="ja-JP" sz="1200" dirty="0">
                  <a:ea typeface="HGPｺﾞｼｯｸM" panose="020B0600000000000000" pitchFamily="50" charset="-128"/>
                </a:rPr>
                <a:t>Accelerator/Superconductor application</a:t>
              </a:r>
            </a:p>
          </p:txBody>
        </p:sp>
        <p:sp>
          <p:nvSpPr>
            <p:cNvPr id="18" name="Text Box 22">
              <a:extLst>
                <a:ext uri="{FF2B5EF4-FFF2-40B4-BE49-F238E27FC236}">
                  <a16:creationId xmlns:a16="http://schemas.microsoft.com/office/drawing/2014/main" id="{C524172E-B52D-4345-9F06-AC2EEE4771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0117" y="4964842"/>
              <a:ext cx="2177652" cy="431047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33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Autofit/>
            </a:bodyPr>
            <a:lstStyle>
              <a:defPPr>
                <a:defRPr lang="ja-JP"/>
              </a:defPPr>
              <a:lvl1pPr>
                <a:lnSpc>
                  <a:spcPct val="90000"/>
                </a:lnSpc>
                <a:buClr>
                  <a:srgbClr val="C0504D"/>
                </a:buClr>
                <a:buFont typeface="Webdings" pitchFamily="18" charset="2"/>
                <a:buChar char="4"/>
                <a:defRPr sz="140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defRPr>
              </a:lvl1pPr>
            </a:lstStyle>
            <a:p>
              <a:r>
                <a:rPr lang="en-US" altLang="ja-JP" sz="1200" dirty="0">
                  <a:ea typeface="HGPｺﾞｼｯｸM" panose="020B0600000000000000" pitchFamily="50" charset="-128"/>
                </a:rPr>
                <a:t>Power information</a:t>
              </a:r>
              <a:br>
                <a:rPr lang="en-US" altLang="ja-JP" sz="1200" dirty="0">
                  <a:ea typeface="HGPｺﾞｼｯｸM" panose="020B0600000000000000" pitchFamily="50" charset="-128"/>
                </a:rPr>
              </a:br>
              <a:r>
                <a:rPr lang="ja-JP" altLang="en-US" sz="1200" dirty="0">
                  <a:ea typeface="HGPｺﾞｼｯｸM" panose="020B0600000000000000" pitchFamily="50" charset="-128"/>
                </a:rPr>
                <a:t>　 </a:t>
              </a:r>
              <a:r>
                <a:rPr lang="en-US" altLang="ja-JP" sz="1200" dirty="0">
                  <a:ea typeface="HGPｺﾞｼｯｸM" panose="020B0600000000000000" pitchFamily="50" charset="-128"/>
                </a:rPr>
                <a:t> &amp; communication system</a:t>
              </a:r>
            </a:p>
          </p:txBody>
        </p: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23033E98-CACF-489B-A361-1F988BBAC9C7}"/>
                </a:ext>
              </a:extLst>
            </p:cNvPr>
            <p:cNvGrpSpPr/>
            <p:nvPr/>
          </p:nvGrpSpPr>
          <p:grpSpPr>
            <a:xfrm>
              <a:off x="6883830" y="4733558"/>
              <a:ext cx="1376857" cy="338554"/>
              <a:chOff x="5478549" y="3689014"/>
              <a:chExt cx="1376857" cy="338554"/>
            </a:xfrm>
          </p:grpSpPr>
          <p:sp>
            <p:nvSpPr>
              <p:cNvPr id="30" name="Text Box 7">
                <a:extLst>
                  <a:ext uri="{FF2B5EF4-FFF2-40B4-BE49-F238E27FC236}">
                    <a16:creationId xmlns:a16="http://schemas.microsoft.com/office/drawing/2014/main" id="{02426472-A76F-4DBA-8DD4-FEAADF9785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04743" y="3689014"/>
                <a:ext cx="1250663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33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sz="1400" b="1" dirty="0">
                    <a:solidFill>
                      <a:srgbClr val="000000"/>
                    </a:solidFill>
                    <a:latin typeface="+mn-lt"/>
                    <a:ea typeface="HGPｺﾞｼｯｸM" panose="020B0600000000000000" pitchFamily="50" charset="-128"/>
                  </a:rPr>
                  <a:t>Yokohama</a:t>
                </a:r>
              </a:p>
            </p:txBody>
          </p:sp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6AE1E87A-2B98-4A86-BBFB-3AE3012A5D4D}"/>
                  </a:ext>
                </a:extLst>
              </p:cNvPr>
              <p:cNvSpPr/>
              <p:nvPr/>
            </p:nvSpPr>
            <p:spPr>
              <a:xfrm>
                <a:off x="5478549" y="3793429"/>
                <a:ext cx="144000" cy="144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0" name="AutoShape 44">
              <a:extLst>
                <a:ext uri="{FF2B5EF4-FFF2-40B4-BE49-F238E27FC236}">
                  <a16:creationId xmlns:a16="http://schemas.microsoft.com/office/drawing/2014/main" id="{785AFCB3-BB8F-482D-BE48-F4384D1517DC}"/>
                </a:ext>
              </a:extLst>
            </p:cNvPr>
            <p:cNvCxnSpPr>
              <a:cxnSpLocks noChangeShapeType="1"/>
              <a:endCxn id="12" idx="2"/>
            </p:cNvCxnSpPr>
            <p:nvPr/>
          </p:nvCxnSpPr>
          <p:spPr bwMode="gray">
            <a:xfrm flipV="1">
              <a:off x="1645920" y="4097984"/>
              <a:ext cx="3452620" cy="928950"/>
            </a:xfrm>
            <a:prstGeom prst="straightConnector1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prstDash val="sysDot"/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AutoShape 30">
              <a:extLst>
                <a:ext uri="{FF2B5EF4-FFF2-40B4-BE49-F238E27FC236}">
                  <a16:creationId xmlns:a16="http://schemas.microsoft.com/office/drawing/2014/main" id="{60513271-0BB3-4CB8-A098-D3505A3EC608}"/>
                </a:ext>
              </a:extLst>
            </p:cNvPr>
            <p:cNvCxnSpPr>
              <a:cxnSpLocks noChangeShapeType="1"/>
              <a:stCxn id="13" idx="4"/>
            </p:cNvCxnSpPr>
            <p:nvPr/>
          </p:nvCxnSpPr>
          <p:spPr bwMode="gray">
            <a:xfrm flipH="1">
              <a:off x="6934444" y="4030032"/>
              <a:ext cx="310457" cy="765519"/>
            </a:xfrm>
            <a:prstGeom prst="straightConnector1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prstDash val="sysDot"/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AutoShape 30">
              <a:extLst>
                <a:ext uri="{FF2B5EF4-FFF2-40B4-BE49-F238E27FC236}">
                  <a16:creationId xmlns:a16="http://schemas.microsoft.com/office/drawing/2014/main" id="{88432F10-18EF-4082-9732-34E5275A0924}"/>
                </a:ext>
              </a:extLst>
            </p:cNvPr>
            <p:cNvCxnSpPr>
              <a:cxnSpLocks noChangeShapeType="1"/>
              <a:stCxn id="29" idx="2"/>
            </p:cNvCxnSpPr>
            <p:nvPr/>
          </p:nvCxnSpPr>
          <p:spPr bwMode="gray">
            <a:xfrm flipH="1">
              <a:off x="3170435" y="3945360"/>
              <a:ext cx="3058110" cy="1454194"/>
            </a:xfrm>
            <a:prstGeom prst="straightConnector1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prstDash val="sysDot"/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0A1A04BA-2DA3-4443-9303-B33AEFE0D7CA}"/>
                </a:ext>
              </a:extLst>
            </p:cNvPr>
            <p:cNvSpPr/>
            <p:nvPr/>
          </p:nvSpPr>
          <p:spPr>
            <a:xfrm>
              <a:off x="608822" y="4941211"/>
              <a:ext cx="144000" cy="14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Text Box 21">
              <a:extLst>
                <a:ext uri="{FF2B5EF4-FFF2-40B4-BE49-F238E27FC236}">
                  <a16:creationId xmlns:a16="http://schemas.microsoft.com/office/drawing/2014/main" id="{76CE520A-FC9C-471A-B480-60CFF7B689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3064" y="5362236"/>
              <a:ext cx="107408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33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400" b="1" dirty="0">
                  <a:solidFill>
                    <a:srgbClr val="000000"/>
                  </a:solidFill>
                  <a:latin typeface="+mn-lt"/>
                  <a:ea typeface="HGPｺﾞｼｯｸM" panose="020B0600000000000000" pitchFamily="50" charset="-128"/>
                </a:rPr>
                <a:t>Kobe</a:t>
              </a: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21C65BBE-5CA7-4C06-9FEE-FE87E5032F8A}"/>
                </a:ext>
              </a:extLst>
            </p:cNvPr>
            <p:cNvSpPr/>
            <p:nvPr/>
          </p:nvSpPr>
          <p:spPr>
            <a:xfrm>
              <a:off x="2940661" y="5473508"/>
              <a:ext cx="144000" cy="14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3346FF13-723A-428E-8611-5EADEF0A0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160" y="5361186"/>
              <a:ext cx="1683439" cy="1094235"/>
            </a:xfrm>
            <a:prstGeom prst="rect">
              <a:avLst/>
            </a:prstGeom>
          </p:spPr>
        </p:pic>
        <p:sp>
          <p:nvSpPr>
            <p:cNvPr id="27" name="四角形: 角を丸くする 26">
              <a:extLst>
                <a:ext uri="{FF2B5EF4-FFF2-40B4-BE49-F238E27FC236}">
                  <a16:creationId xmlns:a16="http://schemas.microsoft.com/office/drawing/2014/main" id="{59EC745F-7132-4918-A0D4-AF36E366F474}"/>
                </a:ext>
              </a:extLst>
            </p:cNvPr>
            <p:cNvSpPr/>
            <p:nvPr/>
          </p:nvSpPr>
          <p:spPr>
            <a:xfrm rot="16200000">
              <a:off x="-686182" y="5518645"/>
              <a:ext cx="2024814" cy="36544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2000" b="1" dirty="0">
                  <a:solidFill>
                    <a:schemeClr val="bg1"/>
                  </a:solidFill>
                </a:rPr>
                <a:t>ESC</a:t>
              </a:r>
              <a:endParaRPr kumimoji="1" lang="ja-JP" altLang="en-US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2CBCCA98-3F9A-4A0A-B51F-A0CD67F93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16667" y="5368901"/>
              <a:ext cx="895561" cy="1218957"/>
            </a:xfrm>
            <a:prstGeom prst="rect">
              <a:avLst/>
            </a:prstGeom>
          </p:spPr>
        </p:pic>
        <p:sp>
          <p:nvSpPr>
            <p:cNvPr id="29" name="Oval 27">
              <a:extLst>
                <a:ext uri="{FF2B5EF4-FFF2-40B4-BE49-F238E27FC236}">
                  <a16:creationId xmlns:a16="http://schemas.microsoft.com/office/drawing/2014/main" id="{EDD1C92C-6A22-4873-A57A-9B0051564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8545" y="3865448"/>
              <a:ext cx="162630" cy="1598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 sz="1400" i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2" name="AutoShape 2">
            <a:extLst>
              <a:ext uri="{FF2B5EF4-FFF2-40B4-BE49-F238E27FC236}">
                <a16:creationId xmlns:a16="http://schemas.microsoft.com/office/drawing/2014/main" id="{2678A8C3-277B-437D-956A-62F0D8C8D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1770063"/>
            <a:ext cx="6953250" cy="2878137"/>
          </a:xfrm>
          <a:prstGeom prst="roundRect">
            <a:avLst>
              <a:gd name="adj" fmla="val 19634"/>
            </a:avLst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88EC5656-DA56-4B34-A82B-F9AA098B6931}"/>
              </a:ext>
            </a:extLst>
          </p:cNvPr>
          <p:cNvSpPr/>
          <p:nvPr/>
        </p:nvSpPr>
        <p:spPr>
          <a:xfrm>
            <a:off x="116702" y="799709"/>
            <a:ext cx="3286009" cy="394506"/>
          </a:xfrm>
          <a:prstGeom prst="roundRect">
            <a:avLst>
              <a:gd name="adj" fmla="val 43627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ja-JP" sz="1600" b="1" spc="50" dirty="0">
                <a:solidFill>
                  <a:schemeClr val="bg1"/>
                </a:solidFill>
                <a:latin typeface="+mn-lt"/>
              </a:rPr>
              <a:t>Energy Systems Center(ESC)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3C67B56B-14B5-480F-807D-F800BDC19D67}"/>
              </a:ext>
            </a:extLst>
          </p:cNvPr>
          <p:cNvGrpSpPr/>
          <p:nvPr/>
        </p:nvGrpSpPr>
        <p:grpSpPr>
          <a:xfrm>
            <a:off x="12060" y="2150827"/>
            <a:ext cx="3460087" cy="2066151"/>
            <a:chOff x="-595735" y="4168131"/>
            <a:chExt cx="3691162" cy="2204136"/>
          </a:xfrm>
        </p:grpSpPr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60BEB058-BBA7-4B22-ACCF-14F64BA1F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00662" y="4487272"/>
              <a:ext cx="3128366" cy="1884995"/>
            </a:xfrm>
            <a:prstGeom prst="rect">
              <a:avLst/>
            </a:prstGeom>
          </p:spPr>
        </p:pic>
        <p:sp>
          <p:nvSpPr>
            <p:cNvPr id="36" name="Rectangle 11">
              <a:extLst>
                <a:ext uri="{FF2B5EF4-FFF2-40B4-BE49-F238E27FC236}">
                  <a16:creationId xmlns:a16="http://schemas.microsoft.com/office/drawing/2014/main" id="{763E607E-F1E0-4C5A-BF66-3AD8E1822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897" y="5679856"/>
              <a:ext cx="1704975" cy="402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50000"/>
                </a:spcBef>
              </a:pPr>
              <a:r>
                <a:rPr lang="en-US" altLang="ja-JP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Energy</a:t>
              </a:r>
              <a:br>
                <a:rPr lang="en-US" altLang="ja-JP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</a:br>
              <a:r>
                <a:rPr lang="en-US" altLang="ja-JP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(thermal)</a:t>
              </a:r>
            </a:p>
          </p:txBody>
        </p:sp>
        <p:sp>
          <p:nvSpPr>
            <p:cNvPr id="37" name="Rectangle 13">
              <a:extLst>
                <a:ext uri="{FF2B5EF4-FFF2-40B4-BE49-F238E27FC236}">
                  <a16:creationId xmlns:a16="http://schemas.microsoft.com/office/drawing/2014/main" id="{D936E81A-7A39-49A6-8C19-3680C9A55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95735" y="4168131"/>
              <a:ext cx="1787342" cy="59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>
                <a:lnSpc>
                  <a:spcPts val="1200"/>
                </a:lnSpc>
                <a:spcBef>
                  <a:spcPct val="50000"/>
                </a:spcBef>
              </a:pPr>
              <a:r>
                <a:rPr lang="en-US" altLang="ja-JP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Accelerator/</a:t>
              </a:r>
              <a:br>
                <a:rPr lang="en-US" altLang="ja-JP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</a:br>
              <a:r>
                <a:rPr lang="en-US" altLang="ja-JP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Superconductor</a:t>
              </a:r>
              <a:br>
                <a:rPr lang="en-US" altLang="ja-JP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</a:br>
              <a:r>
                <a:rPr lang="en-US" altLang="ja-JP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application systems</a:t>
              </a:r>
              <a:endParaRPr lang="ja-JP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8" name="Rectangle 15">
              <a:extLst>
                <a:ext uri="{FF2B5EF4-FFF2-40B4-BE49-F238E27FC236}">
                  <a16:creationId xmlns:a16="http://schemas.microsoft.com/office/drawing/2014/main" id="{0F8326AB-933D-4558-928B-4ADF4A8E8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2248" y="4291886"/>
              <a:ext cx="1283179" cy="402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>
                <a:lnSpc>
                  <a:spcPts val="1200"/>
                </a:lnSpc>
                <a:spcBef>
                  <a:spcPct val="50000"/>
                </a:spcBef>
              </a:pPr>
              <a:r>
                <a:rPr lang="en-US" altLang="ja-JP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Energy</a:t>
              </a:r>
              <a:br>
                <a:rPr lang="en-US" altLang="ja-JP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</a:br>
              <a:r>
                <a:rPr lang="en-US" altLang="ja-JP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(hydroelectric)</a:t>
              </a:r>
            </a:p>
          </p:txBody>
        </p:sp>
        <p:sp>
          <p:nvSpPr>
            <p:cNvPr id="39" name="Rectangle 11">
              <a:extLst>
                <a:ext uri="{FF2B5EF4-FFF2-40B4-BE49-F238E27FC236}">
                  <a16:creationId xmlns:a16="http://schemas.microsoft.com/office/drawing/2014/main" id="{FFD2826B-A36B-4171-9237-FCCFF4B26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035" y="4870448"/>
              <a:ext cx="1176483" cy="402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altLang="ja-JP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Energy</a:t>
              </a:r>
              <a:br>
                <a:rPr lang="en-US" altLang="ja-JP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</a:br>
              <a:r>
                <a:rPr lang="en-US" altLang="ja-JP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(nuclear)</a:t>
              </a:r>
            </a:p>
          </p:txBody>
        </p:sp>
        <p:sp>
          <p:nvSpPr>
            <p:cNvPr id="40" name="Rectangle 11">
              <a:extLst>
                <a:ext uri="{FF2B5EF4-FFF2-40B4-BE49-F238E27FC236}">
                  <a16:creationId xmlns:a16="http://schemas.microsoft.com/office/drawing/2014/main" id="{44C67CF3-1943-4DC1-8611-B82FACBB9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925" y="4840709"/>
              <a:ext cx="1013496" cy="516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>
                <a:lnSpc>
                  <a:spcPts val="1100"/>
                </a:lnSpc>
                <a:spcBef>
                  <a:spcPct val="50000"/>
                </a:spcBef>
              </a:pPr>
              <a:r>
                <a:rPr lang="en-US" altLang="ja-JP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Power</a:t>
              </a:r>
              <a:br>
                <a:rPr lang="en-US" altLang="ja-JP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</a:br>
              <a:r>
                <a:rPr lang="en-US" altLang="ja-JP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system</a:t>
              </a:r>
              <a:br>
                <a:rPr lang="en-US" altLang="ja-JP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</a:br>
              <a:r>
                <a:rPr lang="en-US" altLang="ja-JP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solution</a:t>
              </a:r>
            </a:p>
          </p:txBody>
        </p: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C023D7FE-EF46-4FF9-BD64-09370D7F91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47820" y="4442667"/>
              <a:ext cx="538541" cy="33523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E19F51A8-CFD3-4D13-997B-2430157EC8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1111" y="4374064"/>
              <a:ext cx="857790" cy="29601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Box 17">
            <a:extLst>
              <a:ext uri="{FF2B5EF4-FFF2-40B4-BE49-F238E27FC236}">
                <a16:creationId xmlns:a16="http://schemas.microsoft.com/office/drawing/2014/main" id="{3D043B65-7D0C-4C8A-87C5-86B57EA2C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574" y="1536504"/>
            <a:ext cx="2104301" cy="283757"/>
          </a:xfrm>
          <a:prstGeom prst="roundRect">
            <a:avLst>
              <a:gd name="adj" fmla="val 435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100" b="1" dirty="0">
                <a:solidFill>
                  <a:srgbClr val="1F497D">
                    <a:lumMod val="50000"/>
                  </a:srgbClr>
                </a:solidFill>
                <a:cs typeface="Arial" panose="020B0604020202020204" pitchFamily="34" charset="0"/>
              </a:rPr>
              <a:t>Sales ratio by business field</a:t>
            </a: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CF8514CB-3104-4FF1-863F-D5D47E7656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13" y="780971"/>
            <a:ext cx="3589038" cy="2333123"/>
          </a:xfrm>
          <a:prstGeom prst="rect">
            <a:avLst/>
          </a:prstGeom>
        </p:spPr>
      </p:pic>
      <p:sp>
        <p:nvSpPr>
          <p:cNvPr id="45" name="タイトル 1">
            <a:extLst>
              <a:ext uri="{FF2B5EF4-FFF2-40B4-BE49-F238E27FC236}">
                <a16:creationId xmlns:a16="http://schemas.microsoft.com/office/drawing/2014/main" id="{9731DD72-97B0-4AAC-8500-3C538BF46649}"/>
              </a:ext>
            </a:extLst>
          </p:cNvPr>
          <p:cNvSpPr txBox="1">
            <a:spLocks/>
          </p:cNvSpPr>
          <p:nvPr/>
        </p:nvSpPr>
        <p:spPr>
          <a:xfrm>
            <a:off x="6310392" y="754078"/>
            <a:ext cx="825960" cy="3849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kumimoji="1" sz="1800" b="1" kern="12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solidFill>
                  <a:schemeClr val="bg1"/>
                </a:solidFill>
              </a:rPr>
              <a:t>KOBE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AD0EAE49-B091-4A85-AB32-985245B9E79E}"/>
              </a:ext>
            </a:extLst>
          </p:cNvPr>
          <p:cNvSpPr/>
          <p:nvPr/>
        </p:nvSpPr>
        <p:spPr>
          <a:xfrm rot="2932620">
            <a:off x="1516036" y="2283789"/>
            <a:ext cx="353715" cy="169163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47" name="矢印: 右 46">
            <a:extLst>
              <a:ext uri="{FF2B5EF4-FFF2-40B4-BE49-F238E27FC236}">
                <a16:creationId xmlns:a16="http://schemas.microsoft.com/office/drawing/2014/main" id="{6466ACCD-5A41-4F2A-982B-5B32FD746F06}"/>
              </a:ext>
            </a:extLst>
          </p:cNvPr>
          <p:cNvSpPr/>
          <p:nvPr/>
        </p:nvSpPr>
        <p:spPr>
          <a:xfrm>
            <a:off x="2770925" y="6426516"/>
            <a:ext cx="210134" cy="163418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48" name="Footer Placeholder">
            <a:extLst>
              <a:ext uri="{FF2B5EF4-FFF2-40B4-BE49-F238E27FC236}">
                <a16:creationId xmlns:a16="http://schemas.microsoft.com/office/drawing/2014/main" id="{BB38D344-032E-49FB-942E-323D8B7F4C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813561" y="6541200"/>
            <a:ext cx="2758440" cy="266936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r>
              <a:rPr lang="en-US" altLang="ja-JP" dirty="0"/>
              <a:t>AES-T0135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0186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B5EF2D0-9E7A-452F-BF6E-8CFCCC602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927" y="779197"/>
            <a:ext cx="4360287" cy="3622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BB093B-8609-4A9D-A103-155E4A76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Alignment structure outer side of He vessel</a:t>
            </a:r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E1384-F3B1-4E88-8CA8-640DAE3C5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ja-JP" dirty="0"/>
              <a:t>3-3</a:t>
            </a:r>
            <a:endParaRPr kumimoji="1" lang="ja-JP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946E1-FA58-4ECA-9C8B-6FE68DF080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B4787-AB1F-4B87-ACB2-6F10059061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309D18-5CEC-4165-B971-DC4DA761F26D}" type="slidenum">
              <a:rPr lang="ja-JP" altLang="en-US" smtClean="0"/>
              <a:pPr/>
              <a:t>30</a:t>
            </a:fld>
            <a:endParaRPr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0D531002-5C91-450F-9319-A525E2BF9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463" y="4201796"/>
            <a:ext cx="5857471" cy="272886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FA34E22-9923-4FA9-8FFA-2DC5F30EE001}"/>
              </a:ext>
            </a:extLst>
          </p:cNvPr>
          <p:cNvSpPr txBox="1">
            <a:spLocks noChangeArrowheads="1"/>
          </p:cNvSpPr>
          <p:nvPr/>
        </p:nvSpPr>
        <p:spPr>
          <a:xfrm>
            <a:off x="5492525" y="5445169"/>
            <a:ext cx="1835614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dirty="0">
                <a:latin typeface="+mj-ea"/>
              </a:rPr>
              <a:t>Vacuum vessel</a:t>
            </a:r>
            <a:endParaRPr lang="ja-JP" altLang="en-US" sz="1800" dirty="0">
              <a:latin typeface="+mj-ea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63BE1BCA-67D7-44F4-93FF-D8D06116A950}"/>
              </a:ext>
            </a:extLst>
          </p:cNvPr>
          <p:cNvCxnSpPr/>
          <p:nvPr/>
        </p:nvCxnSpPr>
        <p:spPr>
          <a:xfrm flipH="1">
            <a:off x="5426976" y="5809097"/>
            <a:ext cx="10404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1">
            <a:extLst>
              <a:ext uri="{FF2B5EF4-FFF2-40B4-BE49-F238E27FC236}">
                <a16:creationId xmlns:a16="http://schemas.microsoft.com/office/drawing/2014/main" id="{83F1AFD3-BFBD-4CF6-B116-896A3AB509BE}"/>
              </a:ext>
            </a:extLst>
          </p:cNvPr>
          <p:cNvSpPr txBox="1">
            <a:spLocks noChangeArrowheads="1"/>
          </p:cNvSpPr>
          <p:nvPr/>
        </p:nvSpPr>
        <p:spPr>
          <a:xfrm>
            <a:off x="5152320" y="6025425"/>
            <a:ext cx="2358326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dirty="0">
                <a:latin typeface="+mj-ea"/>
              </a:rPr>
              <a:t>Alignment hole </a:t>
            </a:r>
          </a:p>
          <a:p>
            <a:pPr algn="l"/>
            <a:r>
              <a:rPr lang="en-US" altLang="ja-JP" sz="1800" dirty="0">
                <a:latin typeface="+mj-ea"/>
              </a:rPr>
              <a:t>of vacuum vessel</a:t>
            </a:r>
            <a:endParaRPr lang="ja-JP" altLang="en-US" sz="1800" dirty="0">
              <a:latin typeface="+mj-ea"/>
            </a:endParaRP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A4535A93-A0BD-4B46-B2CF-AE595A17336F}"/>
              </a:ext>
            </a:extLst>
          </p:cNvPr>
          <p:cNvSpPr txBox="1">
            <a:spLocks noChangeArrowheads="1"/>
          </p:cNvSpPr>
          <p:nvPr/>
        </p:nvSpPr>
        <p:spPr>
          <a:xfrm>
            <a:off x="5086055" y="4510170"/>
            <a:ext cx="1835614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dirty="0">
                <a:latin typeface="+mj-ea"/>
              </a:rPr>
              <a:t>Alignment mechanism</a:t>
            </a:r>
            <a:endParaRPr lang="ja-JP" altLang="en-US" sz="1800" dirty="0">
              <a:latin typeface="+mj-ea"/>
            </a:endParaRP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D0A93BE-7216-409F-B7DB-97F3BCD52723}"/>
              </a:ext>
            </a:extLst>
          </p:cNvPr>
          <p:cNvCxnSpPr/>
          <p:nvPr/>
        </p:nvCxnSpPr>
        <p:spPr>
          <a:xfrm flipH="1" flipV="1">
            <a:off x="4886327" y="5270744"/>
            <a:ext cx="540649" cy="5597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1">
            <a:extLst>
              <a:ext uri="{FF2B5EF4-FFF2-40B4-BE49-F238E27FC236}">
                <a16:creationId xmlns:a16="http://schemas.microsoft.com/office/drawing/2014/main" id="{F43C51D5-8324-4829-86AF-7B150C45D4D8}"/>
              </a:ext>
            </a:extLst>
          </p:cNvPr>
          <p:cNvSpPr txBox="1">
            <a:spLocks noChangeArrowheads="1"/>
          </p:cNvSpPr>
          <p:nvPr/>
        </p:nvSpPr>
        <p:spPr>
          <a:xfrm>
            <a:off x="1546726" y="5618923"/>
            <a:ext cx="1835614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dirty="0">
                <a:latin typeface="+mj-ea"/>
              </a:rPr>
              <a:t>He</a:t>
            </a:r>
            <a:r>
              <a:rPr lang="ja-JP" altLang="en-US" sz="1800" dirty="0">
                <a:latin typeface="+mj-ea"/>
              </a:rPr>
              <a:t> </a:t>
            </a:r>
            <a:r>
              <a:rPr lang="en-US" altLang="ja-JP" sz="1800" dirty="0">
                <a:latin typeface="+mj-ea"/>
              </a:rPr>
              <a:t>vessel</a:t>
            </a:r>
            <a:endParaRPr lang="ja-JP" altLang="en-US" sz="1800" dirty="0">
              <a:latin typeface="+mj-ea"/>
            </a:endParaRP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211A38F4-7BAE-4B24-8354-1915059533B1}"/>
              </a:ext>
            </a:extLst>
          </p:cNvPr>
          <p:cNvCxnSpPr/>
          <p:nvPr/>
        </p:nvCxnSpPr>
        <p:spPr>
          <a:xfrm flipH="1">
            <a:off x="1594246" y="5986549"/>
            <a:ext cx="10404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60E934D-84B8-4487-831D-2ADDEA17B26C}"/>
              </a:ext>
            </a:extLst>
          </p:cNvPr>
          <p:cNvCxnSpPr/>
          <p:nvPr/>
        </p:nvCxnSpPr>
        <p:spPr>
          <a:xfrm flipH="1">
            <a:off x="2522114" y="5425940"/>
            <a:ext cx="1142063" cy="6260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21">
            <a:extLst>
              <a:ext uri="{FF2B5EF4-FFF2-40B4-BE49-F238E27FC236}">
                <a16:creationId xmlns:a16="http://schemas.microsoft.com/office/drawing/2014/main" id="{3E8D7EFE-0012-401F-8146-011D01CB8251}"/>
              </a:ext>
            </a:extLst>
          </p:cNvPr>
          <p:cNvSpPr txBox="1">
            <a:spLocks noChangeArrowheads="1"/>
          </p:cNvSpPr>
          <p:nvPr/>
        </p:nvSpPr>
        <p:spPr>
          <a:xfrm>
            <a:off x="2090588" y="4924691"/>
            <a:ext cx="1835614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dirty="0">
                <a:latin typeface="+mj-ea"/>
              </a:rPr>
              <a:t>Rod</a:t>
            </a:r>
            <a:endParaRPr lang="ja-JP" altLang="en-US" sz="1800" dirty="0">
              <a:latin typeface="+mj-ea"/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8649362-13CF-4A56-B028-E4EE5A975BEE}"/>
              </a:ext>
            </a:extLst>
          </p:cNvPr>
          <p:cNvCxnSpPr/>
          <p:nvPr/>
        </p:nvCxnSpPr>
        <p:spPr>
          <a:xfrm flipH="1">
            <a:off x="5396148" y="5809097"/>
            <a:ext cx="11909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21">
            <a:extLst>
              <a:ext uri="{FF2B5EF4-FFF2-40B4-BE49-F238E27FC236}">
                <a16:creationId xmlns:a16="http://schemas.microsoft.com/office/drawing/2014/main" id="{779FB9A5-9418-4E0A-ADD4-7385BEF9C5A9}"/>
              </a:ext>
            </a:extLst>
          </p:cNvPr>
          <p:cNvSpPr txBox="1">
            <a:spLocks noChangeArrowheads="1"/>
          </p:cNvSpPr>
          <p:nvPr/>
        </p:nvSpPr>
        <p:spPr>
          <a:xfrm>
            <a:off x="1161342" y="6054134"/>
            <a:ext cx="2358326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dirty="0">
                <a:latin typeface="+mj-ea"/>
              </a:rPr>
              <a:t>Alignment hole </a:t>
            </a:r>
          </a:p>
          <a:p>
            <a:pPr algn="l"/>
            <a:r>
              <a:rPr lang="en-US" altLang="ja-JP" sz="1800" dirty="0">
                <a:latin typeface="+mj-ea"/>
              </a:rPr>
              <a:t>of He vessel</a:t>
            </a:r>
            <a:endParaRPr lang="ja-JP" altLang="en-US" sz="1800" dirty="0">
              <a:latin typeface="+mj-ea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77AC530F-5878-4359-8A38-E3AAA0499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13980" y="842216"/>
            <a:ext cx="3153215" cy="3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69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>
            <a:extLst>
              <a:ext uri="{FF2B5EF4-FFF2-40B4-BE49-F238E27FC236}">
                <a16:creationId xmlns:a16="http://schemas.microsoft.com/office/drawing/2014/main" id="{E1FA3EA9-1317-4402-9ABF-68F695258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463" y="4201796"/>
            <a:ext cx="5857471" cy="2728868"/>
          </a:xfrm>
          <a:prstGeom prst="rect">
            <a:avLst/>
          </a:prstGeom>
        </p:spPr>
      </p:pic>
      <p:sp>
        <p:nvSpPr>
          <p:cNvPr id="34" name="Rectangle 21">
            <a:extLst>
              <a:ext uri="{FF2B5EF4-FFF2-40B4-BE49-F238E27FC236}">
                <a16:creationId xmlns:a16="http://schemas.microsoft.com/office/drawing/2014/main" id="{EAF751A6-695C-47D1-8A38-9EED9BB93587}"/>
              </a:ext>
            </a:extLst>
          </p:cNvPr>
          <p:cNvSpPr txBox="1">
            <a:spLocks noChangeArrowheads="1"/>
          </p:cNvSpPr>
          <p:nvPr/>
        </p:nvSpPr>
        <p:spPr>
          <a:xfrm>
            <a:off x="5492525" y="5445169"/>
            <a:ext cx="1835614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dirty="0">
                <a:latin typeface="+mj-ea"/>
              </a:rPr>
              <a:t>Vacuum vessel</a:t>
            </a:r>
            <a:endParaRPr lang="ja-JP" altLang="en-US" sz="1800" dirty="0">
              <a:latin typeface="+mj-ea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2A9C15AB-4535-4282-8752-014993A1CDD3}"/>
              </a:ext>
            </a:extLst>
          </p:cNvPr>
          <p:cNvCxnSpPr/>
          <p:nvPr/>
        </p:nvCxnSpPr>
        <p:spPr>
          <a:xfrm flipH="1">
            <a:off x="5426976" y="5809097"/>
            <a:ext cx="10404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21">
            <a:extLst>
              <a:ext uri="{FF2B5EF4-FFF2-40B4-BE49-F238E27FC236}">
                <a16:creationId xmlns:a16="http://schemas.microsoft.com/office/drawing/2014/main" id="{537920E4-15AC-442C-BB07-5A35C717AD1D}"/>
              </a:ext>
            </a:extLst>
          </p:cNvPr>
          <p:cNvSpPr txBox="1">
            <a:spLocks noChangeArrowheads="1"/>
          </p:cNvSpPr>
          <p:nvPr/>
        </p:nvSpPr>
        <p:spPr>
          <a:xfrm>
            <a:off x="5152320" y="6025425"/>
            <a:ext cx="2358326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dirty="0">
                <a:latin typeface="+mj-ea"/>
              </a:rPr>
              <a:t>Alignment hole </a:t>
            </a:r>
          </a:p>
          <a:p>
            <a:pPr algn="l"/>
            <a:r>
              <a:rPr lang="en-US" altLang="ja-JP" sz="1800" dirty="0">
                <a:latin typeface="+mj-ea"/>
              </a:rPr>
              <a:t>of vacuum vessel</a:t>
            </a:r>
            <a:endParaRPr lang="ja-JP" altLang="en-US" sz="1800" dirty="0">
              <a:latin typeface="+mj-ea"/>
            </a:endParaRPr>
          </a:p>
        </p:txBody>
      </p:sp>
      <p:sp>
        <p:nvSpPr>
          <p:cNvPr id="37" name="Rectangle 21">
            <a:extLst>
              <a:ext uri="{FF2B5EF4-FFF2-40B4-BE49-F238E27FC236}">
                <a16:creationId xmlns:a16="http://schemas.microsoft.com/office/drawing/2014/main" id="{345A2735-24E0-4BBD-A87F-70827A0F461C}"/>
              </a:ext>
            </a:extLst>
          </p:cNvPr>
          <p:cNvSpPr txBox="1">
            <a:spLocks noChangeArrowheads="1"/>
          </p:cNvSpPr>
          <p:nvPr/>
        </p:nvSpPr>
        <p:spPr>
          <a:xfrm>
            <a:off x="5086055" y="4510170"/>
            <a:ext cx="1835614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dirty="0">
                <a:latin typeface="+mj-ea"/>
              </a:rPr>
              <a:t>Alignment mechanism</a:t>
            </a:r>
            <a:endParaRPr lang="ja-JP" altLang="en-US" sz="1800" dirty="0">
              <a:latin typeface="+mj-ea"/>
            </a:endParaRP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197EA205-6719-4C16-B0FF-FB21333DB2FB}"/>
              </a:ext>
            </a:extLst>
          </p:cNvPr>
          <p:cNvCxnSpPr/>
          <p:nvPr/>
        </p:nvCxnSpPr>
        <p:spPr>
          <a:xfrm flipH="1" flipV="1">
            <a:off x="4886327" y="5270744"/>
            <a:ext cx="540649" cy="5597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1">
            <a:extLst>
              <a:ext uri="{FF2B5EF4-FFF2-40B4-BE49-F238E27FC236}">
                <a16:creationId xmlns:a16="http://schemas.microsoft.com/office/drawing/2014/main" id="{D9FCC8A4-46A2-4A39-B5AC-7CD0C54A06C4}"/>
              </a:ext>
            </a:extLst>
          </p:cNvPr>
          <p:cNvSpPr txBox="1">
            <a:spLocks noChangeArrowheads="1"/>
          </p:cNvSpPr>
          <p:nvPr/>
        </p:nvSpPr>
        <p:spPr>
          <a:xfrm>
            <a:off x="1546726" y="5618923"/>
            <a:ext cx="1835614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dirty="0">
                <a:latin typeface="+mj-ea"/>
              </a:rPr>
              <a:t>He</a:t>
            </a:r>
            <a:r>
              <a:rPr lang="ja-JP" altLang="en-US" sz="1800" dirty="0">
                <a:latin typeface="+mj-ea"/>
              </a:rPr>
              <a:t> </a:t>
            </a:r>
            <a:r>
              <a:rPr lang="en-US" altLang="ja-JP" sz="1800" dirty="0">
                <a:latin typeface="+mj-ea"/>
              </a:rPr>
              <a:t>vessel</a:t>
            </a:r>
            <a:endParaRPr lang="ja-JP" altLang="en-US" sz="1800" dirty="0">
              <a:latin typeface="+mj-ea"/>
            </a:endParaRP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1A296AE8-641E-4728-B3BF-E167A6B4573A}"/>
              </a:ext>
            </a:extLst>
          </p:cNvPr>
          <p:cNvCxnSpPr/>
          <p:nvPr/>
        </p:nvCxnSpPr>
        <p:spPr>
          <a:xfrm flipH="1">
            <a:off x="1594246" y="5986549"/>
            <a:ext cx="10404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AE48A24B-A90F-46EA-AABA-525F7C72EA07}"/>
              </a:ext>
            </a:extLst>
          </p:cNvPr>
          <p:cNvCxnSpPr/>
          <p:nvPr/>
        </p:nvCxnSpPr>
        <p:spPr>
          <a:xfrm flipH="1">
            <a:off x="2522114" y="5425940"/>
            <a:ext cx="1142063" cy="6260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1">
            <a:extLst>
              <a:ext uri="{FF2B5EF4-FFF2-40B4-BE49-F238E27FC236}">
                <a16:creationId xmlns:a16="http://schemas.microsoft.com/office/drawing/2014/main" id="{8639B782-84C9-4E05-AD70-822109BEFF36}"/>
              </a:ext>
            </a:extLst>
          </p:cNvPr>
          <p:cNvSpPr txBox="1">
            <a:spLocks noChangeArrowheads="1"/>
          </p:cNvSpPr>
          <p:nvPr/>
        </p:nvSpPr>
        <p:spPr>
          <a:xfrm>
            <a:off x="2090588" y="4924691"/>
            <a:ext cx="1835614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dirty="0">
                <a:latin typeface="+mj-ea"/>
              </a:rPr>
              <a:t>Rod</a:t>
            </a:r>
            <a:endParaRPr lang="ja-JP" altLang="en-US" sz="1800" dirty="0">
              <a:latin typeface="+mj-ea"/>
            </a:endParaRP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D104BA55-C5BB-47C3-8B98-E924F7B6EC10}"/>
              </a:ext>
            </a:extLst>
          </p:cNvPr>
          <p:cNvCxnSpPr/>
          <p:nvPr/>
        </p:nvCxnSpPr>
        <p:spPr>
          <a:xfrm flipH="1">
            <a:off x="5396148" y="5809097"/>
            <a:ext cx="11909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21">
            <a:extLst>
              <a:ext uri="{FF2B5EF4-FFF2-40B4-BE49-F238E27FC236}">
                <a16:creationId xmlns:a16="http://schemas.microsoft.com/office/drawing/2014/main" id="{87FD2E1B-6F30-4E8A-8774-A0697495D185}"/>
              </a:ext>
            </a:extLst>
          </p:cNvPr>
          <p:cNvSpPr txBox="1">
            <a:spLocks noChangeArrowheads="1"/>
          </p:cNvSpPr>
          <p:nvPr/>
        </p:nvSpPr>
        <p:spPr>
          <a:xfrm>
            <a:off x="1161342" y="6054134"/>
            <a:ext cx="2358326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dirty="0">
                <a:latin typeface="+mj-ea"/>
              </a:rPr>
              <a:t>Alignment hole </a:t>
            </a:r>
          </a:p>
          <a:p>
            <a:pPr algn="l"/>
            <a:r>
              <a:rPr lang="en-US" altLang="ja-JP" sz="1800" dirty="0">
                <a:latin typeface="+mj-ea"/>
              </a:rPr>
              <a:t>of He vessel</a:t>
            </a:r>
            <a:endParaRPr lang="ja-JP" altLang="en-US" sz="1800" dirty="0">
              <a:latin typeface="+mj-e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B093B-8609-4A9D-A103-155E4A76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Alignment structure outer side of He vessel</a:t>
            </a:r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E1384-F3B1-4E88-8CA8-640DAE3C5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/>
              <a:t>3-3</a:t>
            </a:r>
            <a:endParaRPr kumimoji="1" lang="ja-JP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946E1-FA58-4ECA-9C8B-6FE68DF080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B4787-AB1F-4B87-ACB2-6F10059061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309D18-5CEC-4165-B971-DC4DA761F26D}" type="slidenum">
              <a:rPr lang="ja-JP" altLang="en-US" smtClean="0"/>
              <a:pPr/>
              <a:t>31</a:t>
            </a:fld>
            <a:endParaRPr lang="ja-JP" altLang="en-US"/>
          </a:p>
        </p:txBody>
      </p:sp>
      <p:sp>
        <p:nvSpPr>
          <p:cNvPr id="30" name="環状矢印 51">
            <a:extLst>
              <a:ext uri="{FF2B5EF4-FFF2-40B4-BE49-F238E27FC236}">
                <a16:creationId xmlns:a16="http://schemas.microsoft.com/office/drawing/2014/main" id="{54A1A8B9-FF7A-4885-8801-E9AAAC4470F9}"/>
              </a:ext>
            </a:extLst>
          </p:cNvPr>
          <p:cNvSpPr/>
          <p:nvPr/>
        </p:nvSpPr>
        <p:spPr>
          <a:xfrm rot="18526902" flipV="1">
            <a:off x="3502702" y="4660472"/>
            <a:ext cx="2069152" cy="1986168"/>
          </a:xfrm>
          <a:prstGeom prst="circularArrow">
            <a:avLst>
              <a:gd name="adj1" fmla="val 6559"/>
              <a:gd name="adj2" fmla="val 969059"/>
              <a:gd name="adj3" fmla="val 20267539"/>
              <a:gd name="adj4" fmla="val 16942840"/>
              <a:gd name="adj5" fmla="val 82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86D8F544-8B21-40D0-9BF5-7843B61C0C5B}"/>
              </a:ext>
            </a:extLst>
          </p:cNvPr>
          <p:cNvSpPr txBox="1">
            <a:spLocks noChangeArrowheads="1"/>
          </p:cNvSpPr>
          <p:nvPr/>
        </p:nvSpPr>
        <p:spPr>
          <a:xfrm>
            <a:off x="555345" y="1110923"/>
            <a:ext cx="8426536" cy="32359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/>
              <a:t>He vessel was aligned to axis of vacuum vessel.</a:t>
            </a:r>
          </a:p>
          <a:p>
            <a:pPr algn="l"/>
            <a:r>
              <a:rPr lang="ja-JP" altLang="en-US" sz="2000" dirty="0"/>
              <a:t>・</a:t>
            </a:r>
            <a:r>
              <a:rPr lang="en-US" altLang="ja-JP" sz="2000" dirty="0"/>
              <a:t>Alignment holes of He vessel were used as measurement reference. </a:t>
            </a:r>
          </a:p>
          <a:p>
            <a:pPr algn="l"/>
            <a:r>
              <a:rPr lang="ja-JP" altLang="en-US" sz="2000" dirty="0"/>
              <a:t>・</a:t>
            </a:r>
            <a:r>
              <a:rPr lang="en-US" altLang="ja-JP" sz="2000" dirty="0"/>
              <a:t>Alignment holes were measured with laser tracker.</a:t>
            </a:r>
          </a:p>
          <a:p>
            <a:pPr algn="l"/>
            <a:r>
              <a:rPr lang="ja-JP" altLang="en-US" sz="2000" dirty="0"/>
              <a:t>・</a:t>
            </a:r>
            <a:r>
              <a:rPr lang="en-US" altLang="ja-JP" sz="2000" dirty="0"/>
              <a:t>Position of alignment holes were adjusted with alignment mechanism </a:t>
            </a:r>
          </a:p>
          <a:p>
            <a:pPr algn="l"/>
            <a:r>
              <a:rPr lang="ja-JP" altLang="en-US" sz="2000" dirty="0"/>
              <a:t>⇒ </a:t>
            </a:r>
            <a:r>
              <a:rPr lang="en-US" altLang="ja-JP" sz="2000" dirty="0" err="1"/>
              <a:t>Coaxiality</a:t>
            </a:r>
            <a:r>
              <a:rPr lang="en-US" altLang="ja-JP" sz="2000" dirty="0"/>
              <a:t> less than 0.2 mm, which is target position displacement,</a:t>
            </a:r>
            <a:br>
              <a:rPr lang="en-US" altLang="ja-JP" sz="2000" dirty="0"/>
            </a:br>
            <a:r>
              <a:rPr lang="en-US" altLang="ja-JP" sz="2000" dirty="0"/>
              <a:t>     were achieved for two beam line at room temperature.</a:t>
            </a:r>
          </a:p>
          <a:p>
            <a:pPr algn="l"/>
            <a:r>
              <a:rPr lang="ja-JP" altLang="en-US" sz="2000" dirty="0"/>
              <a:t>　 </a:t>
            </a:r>
            <a:r>
              <a:rPr lang="en-US" altLang="ja-JP" sz="2000" dirty="0"/>
              <a:t>Preload requirements of rods were satisfied.</a:t>
            </a:r>
          </a:p>
          <a:p>
            <a:pPr algn="l"/>
            <a:r>
              <a:rPr lang="ja-JP" altLang="en-US" sz="2000" dirty="0"/>
              <a:t>　　⇒</a:t>
            </a:r>
            <a:r>
              <a:rPr lang="en-US" altLang="ja-JP" sz="2000" dirty="0"/>
              <a:t>Assembly for front region of QCS-R cryostat was completed.</a:t>
            </a:r>
          </a:p>
          <a:p>
            <a:pPr algn="l"/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867113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093B-8609-4A9D-A103-155E4A76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High</a:t>
            </a:r>
            <a:r>
              <a:rPr lang="ja-JP" altLang="en-US" dirty="0"/>
              <a:t> </a:t>
            </a:r>
            <a:r>
              <a:rPr lang="en-US" altLang="ja-JP" dirty="0"/>
              <a:t>voltage testing</a:t>
            </a:r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E1384-F3B1-4E88-8CA8-640DAE3C5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ja-JP" dirty="0"/>
              <a:t>3-4</a:t>
            </a:r>
            <a:endParaRPr kumimoji="1" lang="ja-JP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946E1-FA58-4ECA-9C8B-6FE68DF080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B4787-AB1F-4B87-ACB2-6F10059061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309D18-5CEC-4165-B971-DC4DA761F26D}" type="slidenum">
              <a:rPr lang="ja-JP" altLang="en-US" smtClean="0"/>
              <a:pPr/>
              <a:t>32</a:t>
            </a:fld>
            <a:endParaRPr lang="ja-JP" altLang="en-US"/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86D8F544-8B21-40D0-9BF5-7843B61C0C5B}"/>
              </a:ext>
            </a:extLst>
          </p:cNvPr>
          <p:cNvSpPr txBox="1">
            <a:spLocks noChangeArrowheads="1"/>
          </p:cNvSpPr>
          <p:nvPr/>
        </p:nvSpPr>
        <p:spPr>
          <a:xfrm>
            <a:off x="555345" y="1110923"/>
            <a:ext cx="8426536" cy="32359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dirty="0"/>
              <a:t>One of requirement of High voltage testing is He ambient.</a:t>
            </a:r>
          </a:p>
          <a:p>
            <a:pPr algn="l"/>
            <a:r>
              <a:rPr lang="en-US" altLang="ja-JP" sz="2400" dirty="0"/>
              <a:t>Withstand voltage of He gas is as 1/10 times or less as Air.</a:t>
            </a:r>
          </a:p>
          <a:p>
            <a:pPr algn="l"/>
            <a:r>
              <a:rPr lang="en-US" altLang="ja-JP" sz="2400" dirty="0"/>
              <a:t>Gap filled with gas He is easy to breakdown.</a:t>
            </a:r>
          </a:p>
          <a:p>
            <a:pPr algn="l"/>
            <a:r>
              <a:rPr lang="en-US" altLang="ja-JP" sz="2400" dirty="0"/>
              <a:t>Therefore, insulation of winding is important.</a:t>
            </a:r>
          </a:p>
          <a:p>
            <a:pPr algn="l"/>
            <a:r>
              <a:rPr lang="en-US" altLang="ja-JP" sz="2400" dirty="0"/>
              <a:t>The results is acceptable</a:t>
            </a:r>
          </a:p>
          <a:p>
            <a:pPr algn="l"/>
            <a:endParaRPr lang="en-US" altLang="ja-JP" sz="20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F9A04BC-F447-4646-9B04-C8264AAAB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038" y="4469579"/>
            <a:ext cx="6984776" cy="2055765"/>
          </a:xfrm>
          <a:prstGeom prst="rect">
            <a:avLst/>
          </a:prstGeom>
        </p:spPr>
      </p:pic>
      <p:sp>
        <p:nvSpPr>
          <p:cNvPr id="9" name="Rectangle 21">
            <a:extLst>
              <a:ext uri="{FF2B5EF4-FFF2-40B4-BE49-F238E27FC236}">
                <a16:creationId xmlns:a16="http://schemas.microsoft.com/office/drawing/2014/main" id="{D19AA97E-D0C5-4435-BF84-26CBAE1383AD}"/>
              </a:ext>
            </a:extLst>
          </p:cNvPr>
          <p:cNvSpPr txBox="1">
            <a:spLocks noChangeArrowheads="1"/>
          </p:cNvSpPr>
          <p:nvPr/>
        </p:nvSpPr>
        <p:spPr>
          <a:xfrm>
            <a:off x="4716426" y="3973597"/>
            <a:ext cx="2988460" cy="4633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600" dirty="0">
                <a:latin typeface="+mj-ea"/>
              </a:rPr>
              <a:t>Winding</a:t>
            </a:r>
            <a:r>
              <a:rPr lang="ja-JP" altLang="en-US" sz="1600" dirty="0">
                <a:latin typeface="+mj-ea"/>
              </a:rPr>
              <a:t>（</a:t>
            </a:r>
            <a:r>
              <a:rPr lang="en-US" altLang="ja-JP" sz="1600" dirty="0">
                <a:latin typeface="+mj-ea"/>
              </a:rPr>
              <a:t>Red area</a:t>
            </a:r>
            <a:r>
              <a:rPr lang="ja-JP" altLang="en-US" sz="1600" dirty="0">
                <a:latin typeface="+mj-ea"/>
              </a:rPr>
              <a:t>）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2C9F86A7-CF84-407A-B989-DF7A562210AC}"/>
              </a:ext>
            </a:extLst>
          </p:cNvPr>
          <p:cNvCxnSpPr>
            <a:cxnSpLocks/>
          </p:cNvCxnSpPr>
          <p:nvPr/>
        </p:nvCxnSpPr>
        <p:spPr>
          <a:xfrm flipH="1">
            <a:off x="4211960" y="4346876"/>
            <a:ext cx="640178" cy="378268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1">
            <a:extLst>
              <a:ext uri="{FF2B5EF4-FFF2-40B4-BE49-F238E27FC236}">
                <a16:creationId xmlns:a16="http://schemas.microsoft.com/office/drawing/2014/main" id="{09DD1CF7-6335-4124-9E20-AF9790EBEA19}"/>
              </a:ext>
            </a:extLst>
          </p:cNvPr>
          <p:cNvSpPr txBox="1">
            <a:spLocks noChangeArrowheads="1"/>
          </p:cNvSpPr>
          <p:nvPr/>
        </p:nvSpPr>
        <p:spPr>
          <a:xfrm>
            <a:off x="1990831" y="3973597"/>
            <a:ext cx="2301033" cy="388894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dirty="0">
                <a:latin typeface="+mj-ea"/>
              </a:rPr>
              <a:t>Radiation shield</a:t>
            </a:r>
          </a:p>
          <a:p>
            <a:pPr algn="l"/>
            <a:r>
              <a:rPr lang="ja-JP" altLang="en-US" sz="1800" dirty="0">
                <a:latin typeface="+mj-ea"/>
              </a:rPr>
              <a:t>　</a:t>
            </a:r>
            <a:endParaRPr lang="ja-JP" altLang="en-US" sz="1050" dirty="0">
              <a:latin typeface="+mj-ea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25E53E33-6D50-49BE-A85F-8FC6B8CEDCA9}"/>
              </a:ext>
            </a:extLst>
          </p:cNvPr>
          <p:cNvCxnSpPr>
            <a:cxnSpLocks/>
          </p:cNvCxnSpPr>
          <p:nvPr/>
        </p:nvCxnSpPr>
        <p:spPr>
          <a:xfrm>
            <a:off x="3421485" y="4237335"/>
            <a:ext cx="318408" cy="388894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4579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093B-8609-4A9D-A103-155E4A76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Wir</a:t>
            </a:r>
            <a:r>
              <a:rPr lang="en-US" altLang="ja-JP" dirty="0"/>
              <a:t>ing</a:t>
            </a:r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E1384-F3B1-4E88-8CA8-640DAE3C5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/>
              <a:t>4</a:t>
            </a:r>
            <a:endParaRPr kumimoji="1" lang="ja-JP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946E1-FA58-4ECA-9C8B-6FE68DF080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B4787-AB1F-4B87-ACB2-6F10059061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309D18-5CEC-4165-B971-DC4DA761F26D}" type="slidenum">
              <a:rPr lang="ja-JP" altLang="en-US" smtClean="0"/>
              <a:pPr/>
              <a:t>33</a:t>
            </a:fld>
            <a:endParaRPr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4607094-CAEC-4794-BC95-DE15F314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849" y="1035997"/>
            <a:ext cx="7092302" cy="319256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FBCF372-0A77-46B7-92EB-151733690C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00" b="30465"/>
          <a:stretch/>
        </p:blipFill>
        <p:spPr>
          <a:xfrm>
            <a:off x="1762848" y="43812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18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093B-8609-4A9D-A103-155E4A76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QCSR in factory</a:t>
            </a:r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E1384-F3B1-4E88-8CA8-640DAE3C5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946E1-FA58-4ECA-9C8B-6FE68DF080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B4787-AB1F-4B87-ACB2-6F10059061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309D18-5CEC-4165-B971-DC4DA761F26D}" type="slidenum">
              <a:rPr lang="ja-JP" altLang="en-US" smtClean="0"/>
              <a:pPr/>
              <a:t>34</a:t>
            </a:fld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7DFAB9A-2709-4C48-8F30-1A729AA02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461" y="1605091"/>
            <a:ext cx="9144000" cy="437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50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093B-8609-4A9D-A103-155E4A76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Conclusion</a:t>
            </a:r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E1384-F3B1-4E88-8CA8-640DAE3C5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946E1-FA58-4ECA-9C8B-6FE68DF080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B4787-AB1F-4B87-ACB2-6F10059061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309D18-5CEC-4165-B971-DC4DA761F26D}" type="slidenum">
              <a:rPr lang="ja-JP" altLang="en-US" smtClean="0"/>
              <a:pPr/>
              <a:t>35</a:t>
            </a:fld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51B6174-D950-4BD4-9991-A6539EC43A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8867067" cy="3106347"/>
          </a:xfrm>
          <a:prstGeom prst="rect">
            <a:avLst/>
          </a:prstGeom>
        </p:spPr>
      </p:pic>
      <p:sp>
        <p:nvSpPr>
          <p:cNvPr id="8" name="Rectangle 21">
            <a:extLst>
              <a:ext uri="{FF2B5EF4-FFF2-40B4-BE49-F238E27FC236}">
                <a16:creationId xmlns:a16="http://schemas.microsoft.com/office/drawing/2014/main" id="{6CEAB844-46B7-4846-BA9E-8D1254ACD3EC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3419644"/>
            <a:ext cx="8867067" cy="31057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+mn-lt"/>
              </a:rPr>
              <a:t>・</a:t>
            </a:r>
            <a:r>
              <a:rPr lang="en-US" altLang="ja-JP" sz="2400" dirty="0">
                <a:latin typeface="+mn-lt"/>
              </a:rPr>
              <a:t>Fabrication of QCS-R and QCS-L were completed.</a:t>
            </a:r>
          </a:p>
          <a:p>
            <a:pPr algn="l"/>
            <a:r>
              <a:rPr lang="ja-JP" altLang="en-US" sz="2400" dirty="0">
                <a:latin typeface="+mn-lt"/>
              </a:rPr>
              <a:t>・</a:t>
            </a:r>
            <a:r>
              <a:rPr lang="en-US" altLang="ja-JP" sz="2400" dirty="0">
                <a:latin typeface="+mn-lt"/>
              </a:rPr>
              <a:t>QCS-R and QCS-L provided steady operating in </a:t>
            </a:r>
            <a:r>
              <a:rPr lang="en-US" altLang="ja-JP" sz="2400" dirty="0" err="1">
                <a:latin typeface="+mn-lt"/>
              </a:rPr>
              <a:t>SuperKEKB</a:t>
            </a:r>
            <a:endParaRPr lang="en-US" altLang="ja-JP" sz="2400" dirty="0">
              <a:latin typeface="+mn-lt"/>
            </a:endParaRPr>
          </a:p>
          <a:p>
            <a:pPr algn="l"/>
            <a:endParaRPr lang="en-US" altLang="ja-JP" sz="2400" dirty="0"/>
          </a:p>
          <a:p>
            <a:pPr algn="l"/>
            <a:r>
              <a:rPr lang="en-US" altLang="ja-JP" sz="2400" dirty="0"/>
              <a:t>We would like to show our deep appreciation to KEK members for continuously supporting to fabrication. </a:t>
            </a: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E3A3EE68-3084-4BE6-A20B-C274F12AB8F3}"/>
              </a:ext>
            </a:extLst>
          </p:cNvPr>
          <p:cNvSpPr txBox="1">
            <a:spLocks noChangeArrowheads="1"/>
          </p:cNvSpPr>
          <p:nvPr/>
        </p:nvSpPr>
        <p:spPr>
          <a:xfrm>
            <a:off x="3563888" y="1700808"/>
            <a:ext cx="1502634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800" dirty="0">
                <a:solidFill>
                  <a:srgbClr val="FFFF00"/>
                </a:solidFill>
                <a:latin typeface="+mj-ea"/>
              </a:rPr>
              <a:t>QCS-R</a:t>
            </a:r>
            <a:endParaRPr lang="ja-JP" altLang="en-US" sz="2800" dirty="0">
              <a:solidFill>
                <a:srgbClr val="FFFF00"/>
              </a:solidFill>
              <a:latin typeface="+mj-ea"/>
            </a:endParaRPr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B3051598-A356-4DFC-9B89-F24991CBEB08}"/>
              </a:ext>
            </a:extLst>
          </p:cNvPr>
          <p:cNvSpPr txBox="1">
            <a:spLocks noChangeArrowheads="1"/>
          </p:cNvSpPr>
          <p:nvPr/>
        </p:nvSpPr>
        <p:spPr>
          <a:xfrm>
            <a:off x="6012160" y="1700808"/>
            <a:ext cx="1296145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800" dirty="0">
                <a:solidFill>
                  <a:srgbClr val="FFFF00"/>
                </a:solidFill>
                <a:latin typeface="+mj-ea"/>
              </a:rPr>
              <a:t>QCS-L</a:t>
            </a:r>
            <a:endParaRPr lang="ja-JP" altLang="en-US" sz="2800" dirty="0">
              <a:solidFill>
                <a:srgbClr val="FFFF00"/>
              </a:solidFill>
              <a:latin typeface="+mj-ea"/>
            </a:endParaRPr>
          </a:p>
        </p:txBody>
      </p:sp>
      <p:sp>
        <p:nvSpPr>
          <p:cNvPr id="11" name="角丸四角形 1">
            <a:extLst>
              <a:ext uri="{FF2B5EF4-FFF2-40B4-BE49-F238E27FC236}">
                <a16:creationId xmlns:a16="http://schemas.microsoft.com/office/drawing/2014/main" id="{8AC72565-8E73-4C33-9360-72D7F85BFCA7}"/>
              </a:ext>
            </a:extLst>
          </p:cNvPr>
          <p:cNvSpPr/>
          <p:nvPr/>
        </p:nvSpPr>
        <p:spPr>
          <a:xfrm>
            <a:off x="4139952" y="2164182"/>
            <a:ext cx="1152128" cy="544738"/>
          </a:xfrm>
          <a:prstGeom prst="roundRect">
            <a:avLst/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16436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387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093B-8609-4A9D-A103-155E4A76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Superconducting magnets and coils</a:t>
            </a:r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E1384-F3B1-4E88-8CA8-640DAE3C5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946E1-FA58-4ECA-9C8B-6FE68DF080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B4787-AB1F-4B87-ACB2-6F10059061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309D18-5CEC-4165-B971-DC4DA761F26D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FC8E49E-94D2-4B72-A7FA-10706DFD294D}"/>
              </a:ext>
            </a:extLst>
          </p:cNvPr>
          <p:cNvSpPr txBox="1"/>
          <p:nvPr/>
        </p:nvSpPr>
        <p:spPr>
          <a:xfrm>
            <a:off x="253602" y="600604"/>
            <a:ext cx="8316000" cy="6340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ja-JP" altLang="en-US" dirty="0"/>
              <a:t>・</a:t>
            </a:r>
            <a:r>
              <a:rPr lang="en-US" altLang="ja-JP" dirty="0"/>
              <a:t>Mitsubishi</a:t>
            </a:r>
            <a:r>
              <a:rPr lang="ja-JP" altLang="en-US" dirty="0"/>
              <a:t> </a:t>
            </a:r>
            <a:r>
              <a:rPr lang="en-US" altLang="ja-JP" dirty="0"/>
              <a:t>Electric</a:t>
            </a:r>
            <a:r>
              <a:rPr lang="ja-JP" altLang="en-US" dirty="0"/>
              <a:t> </a:t>
            </a:r>
            <a:r>
              <a:rPr lang="en-US" altLang="ja-JP" dirty="0"/>
              <a:t>manufactures SC-magnets and SC-coils from 1980’s</a:t>
            </a:r>
          </a:p>
          <a:p>
            <a:pPr algn="l">
              <a:lnSpc>
                <a:spcPct val="130000"/>
              </a:lnSpc>
            </a:pPr>
            <a:r>
              <a:rPr lang="en-US" altLang="ja-JP" dirty="0"/>
              <a:t>     For example, </a:t>
            </a:r>
          </a:p>
          <a:p>
            <a:pPr algn="l">
              <a:lnSpc>
                <a:spcPct val="130000"/>
              </a:lnSpc>
            </a:pPr>
            <a:r>
              <a:rPr lang="en-US" altLang="ja-JP" dirty="0"/>
              <a:t>         SC-Combined Function magnets for Neutrino Beam Line at J-PARC</a:t>
            </a:r>
          </a:p>
          <a:p>
            <a:pPr algn="l">
              <a:lnSpc>
                <a:spcPct val="130000"/>
              </a:lnSpc>
            </a:pPr>
            <a:r>
              <a:rPr lang="en-US" altLang="ja-JP" dirty="0"/>
              <a:t>         Final Focus SC-magnets, QCS-R/L, for </a:t>
            </a:r>
            <a:r>
              <a:rPr lang="en-US" altLang="ja-JP" dirty="0" err="1"/>
              <a:t>SuperKEKB</a:t>
            </a:r>
            <a:endParaRPr lang="en-US" altLang="ja-JP" dirty="0"/>
          </a:p>
          <a:p>
            <a:pPr algn="l">
              <a:lnSpc>
                <a:spcPct val="130000"/>
              </a:lnSpc>
            </a:pPr>
            <a:r>
              <a:rPr lang="en-US" altLang="ja-JP" dirty="0"/>
              <a:t>         Pion Capture Solenoid for COMET  (just going)</a:t>
            </a:r>
          </a:p>
          <a:p>
            <a:pPr algn="l">
              <a:lnSpc>
                <a:spcPct val="130000"/>
              </a:lnSpc>
            </a:pPr>
            <a:r>
              <a:rPr lang="en-US" altLang="ja-JP" dirty="0"/>
              <a:t>         Poloidal Field SC-coils, EF and CS, for JT-60SA</a:t>
            </a:r>
          </a:p>
          <a:p>
            <a:pPr algn="l">
              <a:lnSpc>
                <a:spcPct val="130000"/>
              </a:lnSpc>
            </a:pPr>
            <a:r>
              <a:rPr lang="en-US" altLang="ja-JP" dirty="0"/>
              <a:t>         Winding Pack of Toroidal Field coils for ITER</a:t>
            </a:r>
          </a:p>
          <a:p>
            <a:pPr algn="l">
              <a:lnSpc>
                <a:spcPct val="130000"/>
              </a:lnSpc>
            </a:pPr>
            <a:endParaRPr lang="en-US" altLang="ja-JP" sz="1600" dirty="0"/>
          </a:p>
          <a:p>
            <a:pPr algn="l">
              <a:lnSpc>
                <a:spcPct val="130000"/>
              </a:lnSpc>
            </a:pPr>
            <a:endParaRPr lang="en-US" altLang="ja-JP" sz="1600" dirty="0"/>
          </a:p>
          <a:p>
            <a:pPr algn="l">
              <a:lnSpc>
                <a:spcPct val="130000"/>
              </a:lnSpc>
            </a:pPr>
            <a:endParaRPr lang="en-US" altLang="ja-JP" sz="1600" dirty="0"/>
          </a:p>
          <a:p>
            <a:pPr algn="l">
              <a:lnSpc>
                <a:spcPct val="130000"/>
              </a:lnSpc>
            </a:pPr>
            <a:endParaRPr lang="en-US" altLang="ja-JP" dirty="0"/>
          </a:p>
          <a:p>
            <a:pPr algn="l">
              <a:lnSpc>
                <a:spcPct val="130000"/>
              </a:lnSpc>
            </a:pPr>
            <a:endParaRPr lang="en-US" altLang="ja-JP" dirty="0"/>
          </a:p>
          <a:p>
            <a:pPr algn="l">
              <a:lnSpc>
                <a:spcPct val="130000"/>
              </a:lnSpc>
            </a:pPr>
            <a:r>
              <a:rPr lang="en-US" altLang="ja-JP" dirty="0"/>
              <a:t>  </a:t>
            </a:r>
            <a:r>
              <a:rPr lang="ja-JP" altLang="en-US" dirty="0"/>
              <a:t>・</a:t>
            </a:r>
            <a:r>
              <a:rPr lang="en-US" altLang="ja-JP" dirty="0"/>
              <a:t>Mitsubishi Electric have developed </a:t>
            </a:r>
            <a:r>
              <a:rPr lang="en-US" altLang="ja-JP" b="0" dirty="0"/>
              <a:t>Continuous </a:t>
            </a:r>
            <a:br>
              <a:rPr lang="en-US" altLang="ja-JP" b="0" dirty="0"/>
            </a:br>
            <a:r>
              <a:rPr lang="en-US" altLang="ja-JP" b="0" dirty="0"/>
              <a:t>      automatic winding cable-in-conduit conductor (CICC) techniques </a:t>
            </a:r>
          </a:p>
          <a:p>
            <a:pPr algn="l">
              <a:lnSpc>
                <a:spcPct val="130000"/>
              </a:lnSpc>
            </a:pPr>
            <a:r>
              <a:rPr lang="en-US" altLang="ja-JP" dirty="0"/>
              <a:t>      If you interest, check the following.</a:t>
            </a:r>
          </a:p>
          <a:p>
            <a:pPr algn="l">
              <a:lnSpc>
                <a:spcPct val="130000"/>
              </a:lnSpc>
            </a:pPr>
            <a:r>
              <a:rPr lang="en-US" altLang="ja-JP" dirty="0"/>
              <a:t>      “</a:t>
            </a:r>
            <a:r>
              <a:rPr lang="en-US" altLang="ja-JP" dirty="0">
                <a:hlinkClick r:id="rId2"/>
              </a:rPr>
              <a:t>https://www.giho.mitsubishielectric.co.jp/giho/pdf/2019/1911113.pdf</a:t>
            </a:r>
            <a:r>
              <a:rPr lang="en-US" altLang="ja-JP" dirty="0"/>
              <a:t>”</a:t>
            </a:r>
          </a:p>
          <a:p>
            <a:pPr algn="l">
              <a:lnSpc>
                <a:spcPct val="130000"/>
              </a:lnSpc>
            </a:pPr>
            <a:r>
              <a:rPr lang="en-US" altLang="ja-JP" sz="1600" dirty="0"/>
              <a:t>       It is used to manufacture large scale SC magnets for experimental fusion reactor.</a:t>
            </a:r>
          </a:p>
          <a:p>
            <a:pPr algn="l">
              <a:lnSpc>
                <a:spcPct val="130000"/>
              </a:lnSpc>
            </a:pPr>
            <a:endParaRPr lang="en-US" altLang="ja-JP" sz="1600" dirty="0"/>
          </a:p>
        </p:txBody>
      </p:sp>
      <p:sp>
        <p:nvSpPr>
          <p:cNvPr id="43" name="Rectangle 21">
            <a:extLst>
              <a:ext uri="{FF2B5EF4-FFF2-40B4-BE49-F238E27FC236}">
                <a16:creationId xmlns:a16="http://schemas.microsoft.com/office/drawing/2014/main" id="{4F7F11CF-9628-4EE1-BA97-5357799B6360}"/>
              </a:ext>
            </a:extLst>
          </p:cNvPr>
          <p:cNvSpPr txBox="1">
            <a:spLocks noChangeArrowheads="1"/>
          </p:cNvSpPr>
          <p:nvPr/>
        </p:nvSpPr>
        <p:spPr>
          <a:xfrm>
            <a:off x="4812145" y="4588306"/>
            <a:ext cx="4169736" cy="4844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ja-JP" sz="1400" dirty="0">
                <a:latin typeface="+mj-ea"/>
              </a:rPr>
              <a:t>First Winding Pack of  TF coil for ITER</a:t>
            </a:r>
            <a:r>
              <a:rPr lang="ja-JP" altLang="en-US" sz="1400" dirty="0">
                <a:latin typeface="+mj-ea"/>
              </a:rPr>
              <a:t> </a:t>
            </a:r>
            <a:r>
              <a:rPr lang="en-US" altLang="ja-JP" sz="1400" dirty="0">
                <a:latin typeface="+mj-ea"/>
              </a:rPr>
              <a:t>in JAPAN</a:t>
            </a:r>
          </a:p>
          <a:p>
            <a:pPr algn="r"/>
            <a:r>
              <a:rPr lang="en-US" altLang="ja-JP" sz="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Source:</a:t>
            </a:r>
            <a:r>
              <a:rPr lang="en-US" altLang="ja-JP" sz="800" dirty="0">
                <a:latin typeface="+mj-ea"/>
              </a:rPr>
              <a:t> Abstracts of CSSJ conference Vol.97 P125</a:t>
            </a:r>
            <a:endParaRPr lang="ja-JP" altLang="en-US" sz="800" dirty="0">
              <a:latin typeface="+mj-ea"/>
            </a:endParaRP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DDF7B9C2-1757-4947-92AC-39CBE2D93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723" y="1775006"/>
            <a:ext cx="2331020" cy="2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8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093B-8609-4A9D-A103-155E4A76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Introduction of QCS magnets for Super-KEKB</a:t>
            </a:r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E1384-F3B1-4E88-8CA8-640DAE3C5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ja-JP" dirty="0"/>
              <a:t>3-1</a:t>
            </a:r>
            <a:endParaRPr kumimoji="1" lang="ja-JP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946E1-FA58-4ECA-9C8B-6FE68DF080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B4787-AB1F-4B87-ACB2-6F10059061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309D18-5CEC-4165-B971-DC4DA761F26D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7B347E7A-4100-43B3-80A8-80DD1867EF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8867067" cy="3106347"/>
          </a:xfrm>
          <a:prstGeom prst="rect">
            <a:avLst/>
          </a:prstGeom>
        </p:spPr>
      </p:pic>
      <p:sp>
        <p:nvSpPr>
          <p:cNvPr id="43" name="Rectangle 21">
            <a:extLst>
              <a:ext uri="{FF2B5EF4-FFF2-40B4-BE49-F238E27FC236}">
                <a16:creationId xmlns:a16="http://schemas.microsoft.com/office/drawing/2014/main" id="{F41C2C16-152C-4A45-AF10-B79D245D0E08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4149080"/>
            <a:ext cx="8496944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200" dirty="0">
                <a:latin typeface="+mj-ea"/>
              </a:rPr>
              <a:t>QCS is final focus system of </a:t>
            </a:r>
            <a:r>
              <a:rPr lang="en-US" altLang="ja-JP" sz="2200" dirty="0" err="1">
                <a:latin typeface="+mj-ea"/>
              </a:rPr>
              <a:t>SuperKEKB</a:t>
            </a:r>
            <a:endParaRPr lang="en-US" altLang="ja-JP" sz="2200" dirty="0">
              <a:latin typeface="+mj-ea"/>
            </a:endParaRPr>
          </a:p>
          <a:p>
            <a:pPr algn="l"/>
            <a:r>
              <a:rPr lang="ja-JP" altLang="en-US" sz="2200" dirty="0">
                <a:latin typeface="+mj-ea"/>
              </a:rPr>
              <a:t>　（</a:t>
            </a:r>
            <a:r>
              <a:rPr lang="en-US" altLang="ja-JP" sz="2200" dirty="0">
                <a:latin typeface="+mj-ea"/>
              </a:rPr>
              <a:t>Target luminosity is 40 times as KEKB</a:t>
            </a:r>
            <a:r>
              <a:rPr lang="ja-JP" altLang="en-US" sz="2200" dirty="0">
                <a:latin typeface="+mj-ea"/>
              </a:rPr>
              <a:t>）</a:t>
            </a:r>
            <a:endParaRPr lang="en-US" altLang="ja-JP" sz="2200" dirty="0">
              <a:latin typeface="+mj-ea"/>
            </a:endParaRPr>
          </a:p>
          <a:p>
            <a:pPr algn="l"/>
            <a:r>
              <a:rPr lang="ja-JP" altLang="en-US" sz="2200" dirty="0">
                <a:latin typeface="+mj-ea"/>
              </a:rPr>
              <a:t>　</a:t>
            </a:r>
            <a:r>
              <a:rPr lang="en-US" altLang="ja-JP" sz="2200" dirty="0">
                <a:latin typeface="+mj-ea"/>
              </a:rPr>
              <a:t>Squeezing to extremely small beam at interaction point</a:t>
            </a:r>
          </a:p>
          <a:p>
            <a:pPr algn="l"/>
            <a:r>
              <a:rPr lang="ja-JP" altLang="en-US" sz="2200" dirty="0">
                <a:latin typeface="+mj-ea"/>
              </a:rPr>
              <a:t>　（</a:t>
            </a:r>
            <a:r>
              <a:rPr lang="en-US" altLang="ja-JP" sz="2200" dirty="0">
                <a:latin typeface="+mj-ea"/>
              </a:rPr>
              <a:t>1/20 as KEKB</a:t>
            </a:r>
            <a:r>
              <a:rPr lang="ja-JP" altLang="en-US" sz="2200" dirty="0">
                <a:latin typeface="+mj-ea"/>
              </a:rPr>
              <a:t>，</a:t>
            </a:r>
            <a:r>
              <a:rPr lang="en-US" altLang="ja-JP" sz="2200" dirty="0">
                <a:latin typeface="+mj-ea"/>
              </a:rPr>
              <a:t>10μm×0.05μm</a:t>
            </a:r>
            <a:r>
              <a:rPr lang="ja-JP" altLang="en-US" sz="2200" dirty="0">
                <a:latin typeface="+mj-ea"/>
              </a:rPr>
              <a:t>）</a:t>
            </a:r>
            <a:endParaRPr lang="en-US" altLang="ja-JP" sz="2200" dirty="0">
              <a:latin typeface="+mj-ea"/>
            </a:endParaRPr>
          </a:p>
          <a:p>
            <a:pPr algn="l"/>
            <a:r>
              <a:rPr lang="ja-JP" altLang="en-US" sz="2200" dirty="0">
                <a:latin typeface="+mj-ea"/>
              </a:rPr>
              <a:t>　⇒</a:t>
            </a:r>
            <a:r>
              <a:rPr lang="en-US" altLang="ja-JP" sz="2200" dirty="0">
                <a:latin typeface="+mj-ea"/>
              </a:rPr>
              <a:t>Many superconducting magnets are installed in cryostats </a:t>
            </a:r>
            <a:br>
              <a:rPr lang="en-US" altLang="ja-JP" sz="2200" dirty="0">
                <a:latin typeface="+mj-ea"/>
              </a:rPr>
            </a:br>
            <a:r>
              <a:rPr lang="en-US" altLang="ja-JP" sz="2200" dirty="0">
                <a:latin typeface="+mj-ea"/>
              </a:rPr>
              <a:t>       for beam focusing.</a:t>
            </a:r>
          </a:p>
          <a:p>
            <a:pPr algn="l"/>
            <a:r>
              <a:rPr lang="ja-JP" altLang="en-US" sz="2200" dirty="0">
                <a:latin typeface="+mj-ea"/>
              </a:rPr>
              <a:t>　　（</a:t>
            </a:r>
            <a:r>
              <a:rPr lang="en-US" altLang="ja-JP" sz="2200" dirty="0">
                <a:latin typeface="+mj-ea"/>
              </a:rPr>
              <a:t>Requirement of accurate winding and assembly</a:t>
            </a:r>
            <a:r>
              <a:rPr lang="ja-JP" altLang="en-US" sz="2200" dirty="0">
                <a:latin typeface="+mj-ea"/>
              </a:rPr>
              <a:t>）</a:t>
            </a:r>
          </a:p>
        </p:txBody>
      </p:sp>
      <p:sp>
        <p:nvSpPr>
          <p:cNvPr id="44" name="Rectangle 21">
            <a:extLst>
              <a:ext uri="{FF2B5EF4-FFF2-40B4-BE49-F238E27FC236}">
                <a16:creationId xmlns:a16="http://schemas.microsoft.com/office/drawing/2014/main" id="{249B64FC-132C-4A75-B82E-BD38B7ED2441}"/>
              </a:ext>
            </a:extLst>
          </p:cNvPr>
          <p:cNvSpPr txBox="1">
            <a:spLocks noChangeArrowheads="1"/>
          </p:cNvSpPr>
          <p:nvPr/>
        </p:nvSpPr>
        <p:spPr>
          <a:xfrm>
            <a:off x="3554557" y="1919372"/>
            <a:ext cx="1577279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800" dirty="0">
                <a:solidFill>
                  <a:srgbClr val="FFFF00"/>
                </a:solidFill>
                <a:latin typeface="+mj-ea"/>
              </a:rPr>
              <a:t>QCS-R</a:t>
            </a:r>
            <a:endParaRPr lang="ja-JP" altLang="en-US" sz="2800" dirty="0">
              <a:solidFill>
                <a:srgbClr val="FFFF00"/>
              </a:solidFill>
              <a:latin typeface="+mj-ea"/>
            </a:endParaRPr>
          </a:p>
        </p:txBody>
      </p:sp>
      <p:sp>
        <p:nvSpPr>
          <p:cNvPr id="45" name="Rectangle 21">
            <a:extLst>
              <a:ext uri="{FF2B5EF4-FFF2-40B4-BE49-F238E27FC236}">
                <a16:creationId xmlns:a16="http://schemas.microsoft.com/office/drawing/2014/main" id="{D201C57C-30BD-4C72-A282-85FDE0EE2B69}"/>
              </a:ext>
            </a:extLst>
          </p:cNvPr>
          <p:cNvSpPr txBox="1">
            <a:spLocks noChangeArrowheads="1"/>
          </p:cNvSpPr>
          <p:nvPr/>
        </p:nvSpPr>
        <p:spPr>
          <a:xfrm>
            <a:off x="5918853" y="1919372"/>
            <a:ext cx="1433669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800" dirty="0">
                <a:solidFill>
                  <a:srgbClr val="FFFF00"/>
                </a:solidFill>
                <a:latin typeface="+mj-ea"/>
              </a:rPr>
              <a:t>QCS-L</a:t>
            </a:r>
            <a:endParaRPr lang="ja-JP" altLang="en-US" sz="2800" dirty="0">
              <a:solidFill>
                <a:srgbClr val="FFFF00"/>
              </a:solidFill>
              <a:latin typeface="+mj-ea"/>
            </a:endParaRPr>
          </a:p>
        </p:txBody>
      </p:sp>
      <p:sp>
        <p:nvSpPr>
          <p:cNvPr id="46" name="Rectangle 21">
            <a:extLst>
              <a:ext uri="{FF2B5EF4-FFF2-40B4-BE49-F238E27FC236}">
                <a16:creationId xmlns:a16="http://schemas.microsoft.com/office/drawing/2014/main" id="{1C417DC3-8F75-4047-B65F-FD89BA69276C}"/>
              </a:ext>
            </a:extLst>
          </p:cNvPr>
          <p:cNvSpPr txBox="1">
            <a:spLocks noChangeArrowheads="1"/>
          </p:cNvSpPr>
          <p:nvPr/>
        </p:nvSpPr>
        <p:spPr>
          <a:xfrm>
            <a:off x="3909527" y="2851376"/>
            <a:ext cx="3396342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800" dirty="0">
                <a:solidFill>
                  <a:srgbClr val="FFFF00"/>
                </a:solidFill>
                <a:latin typeface="+mj-ea"/>
              </a:rPr>
              <a:t>Interaction Point</a:t>
            </a:r>
            <a:endParaRPr lang="ja-JP" altLang="en-US" sz="2800" dirty="0">
              <a:solidFill>
                <a:srgbClr val="FFFF00"/>
              </a:solidFill>
              <a:latin typeface="+mj-ea"/>
            </a:endParaRPr>
          </a:p>
        </p:txBody>
      </p:sp>
      <p:sp>
        <p:nvSpPr>
          <p:cNvPr id="47" name="Rectangle 21">
            <a:extLst>
              <a:ext uri="{FF2B5EF4-FFF2-40B4-BE49-F238E27FC236}">
                <a16:creationId xmlns:a16="http://schemas.microsoft.com/office/drawing/2014/main" id="{606E6EC9-65C9-4743-B758-4ED3756CBA73}"/>
              </a:ext>
            </a:extLst>
          </p:cNvPr>
          <p:cNvSpPr txBox="1">
            <a:spLocks noChangeArrowheads="1"/>
          </p:cNvSpPr>
          <p:nvPr/>
        </p:nvSpPr>
        <p:spPr>
          <a:xfrm>
            <a:off x="3099672" y="1096934"/>
            <a:ext cx="4669845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800" dirty="0">
                <a:solidFill>
                  <a:srgbClr val="FFFF00"/>
                </a:solidFill>
                <a:latin typeface="+mj-ea"/>
              </a:rPr>
              <a:t>Belle-Ⅱ</a:t>
            </a:r>
            <a:r>
              <a:rPr lang="ja-JP" altLang="en-US" sz="2800" dirty="0">
                <a:solidFill>
                  <a:srgbClr val="FFFF00"/>
                </a:solidFill>
                <a:latin typeface="+mj-ea"/>
              </a:rPr>
              <a:t> </a:t>
            </a:r>
            <a:r>
              <a:rPr lang="en-US" altLang="ja-JP" sz="2800" dirty="0">
                <a:solidFill>
                  <a:srgbClr val="FFFF00"/>
                </a:solidFill>
                <a:latin typeface="+mj-ea"/>
              </a:rPr>
              <a:t>Particle Detector</a:t>
            </a:r>
            <a:endParaRPr lang="ja-JP" altLang="en-US" sz="2800" dirty="0">
              <a:solidFill>
                <a:srgbClr val="FFFF0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08784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093B-8609-4A9D-A103-155E4A76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Introduction of QCS magnets for Super-KEKB</a:t>
            </a:r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E1384-F3B1-4E88-8CA8-640DAE3C5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ja-JP" dirty="0"/>
              <a:t>3-1</a:t>
            </a:r>
            <a:endParaRPr kumimoji="1" lang="ja-JP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946E1-FA58-4ECA-9C8B-6FE68DF080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B4787-AB1F-4B87-ACB2-6F10059061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309D18-5CEC-4165-B971-DC4DA761F26D}" type="slidenum">
              <a:rPr lang="ja-JP" altLang="en-US" smtClean="0"/>
              <a:pPr/>
              <a:t>6</a:t>
            </a:fld>
            <a:endParaRPr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EEE769D-BB0D-4466-9F01-9DF278DCE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908720"/>
            <a:ext cx="5941818" cy="5277476"/>
          </a:xfrm>
          <a:prstGeom prst="rect">
            <a:avLst/>
          </a:prstGeom>
        </p:spPr>
      </p:pic>
      <p:sp>
        <p:nvSpPr>
          <p:cNvPr id="7" name="Rectangle 21">
            <a:extLst>
              <a:ext uri="{FF2B5EF4-FFF2-40B4-BE49-F238E27FC236}">
                <a16:creationId xmlns:a16="http://schemas.microsoft.com/office/drawing/2014/main" id="{FD28BC6C-D3DA-436E-8ED9-B8D449EF71AC}"/>
              </a:ext>
            </a:extLst>
          </p:cNvPr>
          <p:cNvSpPr txBox="1">
            <a:spLocks noChangeArrowheads="1"/>
          </p:cNvSpPr>
          <p:nvPr/>
        </p:nvSpPr>
        <p:spPr>
          <a:xfrm>
            <a:off x="5203415" y="6106302"/>
            <a:ext cx="3572326" cy="4348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200" dirty="0">
                <a:latin typeface="+mj-ea"/>
              </a:rPr>
              <a:t>Horizontally flipped previous photo</a:t>
            </a:r>
            <a:endParaRPr lang="ja-JP" altLang="en-US" sz="12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77808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>
            <a:extLst>
              <a:ext uri="{FF2B5EF4-FFF2-40B4-BE49-F238E27FC236}">
                <a16:creationId xmlns:a16="http://schemas.microsoft.com/office/drawing/2014/main" id="{F2EE48E8-ABD7-4BFA-B371-46CB864F2B1A}"/>
              </a:ext>
            </a:extLst>
          </p:cNvPr>
          <p:cNvSpPr txBox="1">
            <a:spLocks noChangeArrowheads="1"/>
          </p:cNvSpPr>
          <p:nvPr/>
        </p:nvSpPr>
        <p:spPr>
          <a:xfrm>
            <a:off x="3249133" y="6012622"/>
            <a:ext cx="5691673" cy="4348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latin typeface="+mj-ea"/>
              </a:rPr>
              <a:t>Superconducting solenoid magnets</a:t>
            </a:r>
            <a:br>
              <a:rPr lang="en-US" altLang="ja-JP" sz="2000" dirty="0">
                <a:latin typeface="+mj-ea"/>
              </a:rPr>
            </a:br>
            <a:r>
              <a:rPr lang="en-US" altLang="ja-JP" sz="2000" dirty="0">
                <a:latin typeface="+mj-ea"/>
              </a:rPr>
              <a:t>for compensating of Belle Ⅱ</a:t>
            </a:r>
            <a:r>
              <a:rPr lang="ja-JP" altLang="en-US" sz="2000" dirty="0">
                <a:latin typeface="+mj-ea"/>
              </a:rPr>
              <a:t> </a:t>
            </a:r>
            <a:r>
              <a:rPr lang="en-US" altLang="ja-JP" sz="2000" dirty="0">
                <a:latin typeface="+mj-ea"/>
              </a:rPr>
              <a:t>detector field</a:t>
            </a:r>
            <a:endParaRPr lang="ja-JP" altLang="en-US" sz="2000" dirty="0">
              <a:latin typeface="+mj-ea"/>
            </a:endParaRP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9527466C-32E6-4D4A-AE69-F6C1BD02C582}"/>
              </a:ext>
            </a:extLst>
          </p:cNvPr>
          <p:cNvSpPr txBox="1">
            <a:spLocks noChangeArrowheads="1"/>
          </p:cNvSpPr>
          <p:nvPr/>
        </p:nvSpPr>
        <p:spPr>
          <a:xfrm>
            <a:off x="143712" y="1045795"/>
            <a:ext cx="7740656" cy="8553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latin typeface="+mj-ea"/>
              </a:rPr>
              <a:t>Superconducting quadrupole magnets </a:t>
            </a:r>
            <a:br>
              <a:rPr lang="en-US" altLang="ja-JP" sz="2000" dirty="0">
                <a:latin typeface="+mj-ea"/>
              </a:rPr>
            </a:br>
            <a:r>
              <a:rPr lang="en-US" altLang="ja-JP" sz="2000" dirty="0">
                <a:latin typeface="+mj-ea"/>
              </a:rPr>
              <a:t>for beam focusing</a:t>
            </a:r>
            <a:endParaRPr lang="ja-JP" altLang="en-US" sz="2000" dirty="0">
              <a:latin typeface="+mj-e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B093B-8609-4A9D-A103-155E4A76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Introduction of QCS magnets for Super-KEKB</a:t>
            </a:r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E1384-F3B1-4E88-8CA8-640DAE3C5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/>
              <a:t>3-1</a:t>
            </a:r>
            <a:endParaRPr kumimoji="1" lang="ja-JP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946E1-FA58-4ECA-9C8B-6FE68DF080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B4787-AB1F-4B87-ACB2-6F10059061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309D18-5CEC-4165-B971-DC4DA761F26D}" type="slidenum">
              <a:rPr lang="ja-JP" altLang="en-US" smtClean="0"/>
              <a:pPr/>
              <a:t>7</a:t>
            </a:fld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1FF960E-63BB-4622-91A3-FBFB6253A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923330"/>
            <a:ext cx="6624736" cy="3799739"/>
          </a:xfrm>
          <a:prstGeom prst="rect">
            <a:avLst/>
          </a:prstGeom>
        </p:spPr>
      </p:pic>
      <p:sp>
        <p:nvSpPr>
          <p:cNvPr id="8" name="Rectangle 21">
            <a:extLst>
              <a:ext uri="{FF2B5EF4-FFF2-40B4-BE49-F238E27FC236}">
                <a16:creationId xmlns:a16="http://schemas.microsoft.com/office/drawing/2014/main" id="{E5D724A2-A068-4C87-9BBA-55380B5902F8}"/>
              </a:ext>
            </a:extLst>
          </p:cNvPr>
          <p:cNvSpPr txBox="1">
            <a:spLocks noChangeArrowheads="1"/>
          </p:cNvSpPr>
          <p:nvPr/>
        </p:nvSpPr>
        <p:spPr>
          <a:xfrm>
            <a:off x="2467797" y="720428"/>
            <a:ext cx="3931769" cy="4633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800" dirty="0">
                <a:latin typeface="+mj-ea"/>
              </a:rPr>
              <a:t>Layout of magnets</a:t>
            </a:r>
            <a:endParaRPr lang="ja-JP" altLang="en-US" sz="2800" dirty="0">
              <a:latin typeface="+mj-ea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EA80F7B3-53BD-4694-82E3-C0CCC4CE4C15}"/>
              </a:ext>
            </a:extLst>
          </p:cNvPr>
          <p:cNvCxnSpPr/>
          <p:nvPr/>
        </p:nvCxnSpPr>
        <p:spPr>
          <a:xfrm>
            <a:off x="1741015" y="1755932"/>
            <a:ext cx="258026" cy="2774160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F6D85459-58E2-4947-94B6-37B39E795634}"/>
              </a:ext>
            </a:extLst>
          </p:cNvPr>
          <p:cNvCxnSpPr/>
          <p:nvPr/>
        </p:nvCxnSpPr>
        <p:spPr>
          <a:xfrm>
            <a:off x="1755180" y="1755932"/>
            <a:ext cx="1628347" cy="2311178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AED005A6-69AD-4B86-8F85-2660E31DA14E}"/>
              </a:ext>
            </a:extLst>
          </p:cNvPr>
          <p:cNvCxnSpPr/>
          <p:nvPr/>
        </p:nvCxnSpPr>
        <p:spPr>
          <a:xfrm>
            <a:off x="1741015" y="1755932"/>
            <a:ext cx="1246809" cy="1385036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D0D4F55B-9961-43EA-9EE3-B9DC56A7A690}"/>
              </a:ext>
            </a:extLst>
          </p:cNvPr>
          <p:cNvCxnSpPr/>
          <p:nvPr/>
        </p:nvCxnSpPr>
        <p:spPr>
          <a:xfrm>
            <a:off x="1727836" y="1727456"/>
            <a:ext cx="2196092" cy="1806762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D1A9C0F-ECB6-4647-AC07-1AEDE7A13AF8}"/>
              </a:ext>
            </a:extLst>
          </p:cNvPr>
          <p:cNvCxnSpPr>
            <a:cxnSpLocks/>
          </p:cNvCxnSpPr>
          <p:nvPr/>
        </p:nvCxnSpPr>
        <p:spPr>
          <a:xfrm flipV="1">
            <a:off x="6980579" y="3362772"/>
            <a:ext cx="147705" cy="2556170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9C583B4D-C1A6-4C7C-B931-1DAE43085A09}"/>
              </a:ext>
            </a:extLst>
          </p:cNvPr>
          <p:cNvCxnSpPr>
            <a:cxnSpLocks/>
          </p:cNvCxnSpPr>
          <p:nvPr/>
        </p:nvCxnSpPr>
        <p:spPr>
          <a:xfrm flipV="1">
            <a:off x="6948264" y="4941169"/>
            <a:ext cx="0" cy="977773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D13B8B44-A75F-4DDF-AAE0-136FA1391EA6}"/>
              </a:ext>
            </a:extLst>
          </p:cNvPr>
          <p:cNvCxnSpPr>
            <a:cxnSpLocks/>
          </p:cNvCxnSpPr>
          <p:nvPr/>
        </p:nvCxnSpPr>
        <p:spPr>
          <a:xfrm flipH="1" flipV="1">
            <a:off x="5930810" y="5234183"/>
            <a:ext cx="985139" cy="684759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D3D6172D-61F4-489A-9D4D-4F975B9D5B3A}"/>
              </a:ext>
            </a:extLst>
          </p:cNvPr>
          <p:cNvCxnSpPr>
            <a:cxnSpLocks/>
          </p:cNvCxnSpPr>
          <p:nvPr/>
        </p:nvCxnSpPr>
        <p:spPr>
          <a:xfrm flipH="1" flipV="1">
            <a:off x="3640714" y="5087675"/>
            <a:ext cx="3307550" cy="831267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9EE3353A-1B5C-4A12-909B-9DA5F03DDE9D}"/>
              </a:ext>
            </a:extLst>
          </p:cNvPr>
          <p:cNvCxnSpPr/>
          <p:nvPr/>
        </p:nvCxnSpPr>
        <p:spPr>
          <a:xfrm>
            <a:off x="1755180" y="1755932"/>
            <a:ext cx="3428888" cy="2146221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91193AEA-D0F5-4E6C-8ED1-5DF16379A035}"/>
              </a:ext>
            </a:extLst>
          </p:cNvPr>
          <p:cNvCxnSpPr/>
          <p:nvPr/>
        </p:nvCxnSpPr>
        <p:spPr>
          <a:xfrm>
            <a:off x="1755180" y="1755932"/>
            <a:ext cx="4220976" cy="2362350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736B8B61-85BE-45C0-B8D0-7C4C1AD59FCF}"/>
              </a:ext>
            </a:extLst>
          </p:cNvPr>
          <p:cNvCxnSpPr/>
          <p:nvPr/>
        </p:nvCxnSpPr>
        <p:spPr>
          <a:xfrm>
            <a:off x="1727836" y="1755932"/>
            <a:ext cx="3843838" cy="1606840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E30716F6-7648-493E-A8CB-363720C308EB}"/>
              </a:ext>
            </a:extLst>
          </p:cNvPr>
          <p:cNvCxnSpPr/>
          <p:nvPr/>
        </p:nvCxnSpPr>
        <p:spPr>
          <a:xfrm>
            <a:off x="1727836" y="1755932"/>
            <a:ext cx="5188113" cy="1113964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1">
            <a:extLst>
              <a:ext uri="{FF2B5EF4-FFF2-40B4-BE49-F238E27FC236}">
                <a16:creationId xmlns:a16="http://schemas.microsoft.com/office/drawing/2014/main" id="{7709B8DF-3A0A-4242-9D19-E0E44C83364E}"/>
              </a:ext>
            </a:extLst>
          </p:cNvPr>
          <p:cNvSpPr txBox="1">
            <a:spLocks noChangeArrowheads="1"/>
          </p:cNvSpPr>
          <p:nvPr/>
        </p:nvSpPr>
        <p:spPr>
          <a:xfrm>
            <a:off x="7654176" y="4681176"/>
            <a:ext cx="1427666" cy="3524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400" dirty="0">
                <a:solidFill>
                  <a:srgbClr val="FF0000"/>
                </a:solidFill>
                <a:latin typeface="+mj-ea"/>
              </a:rPr>
              <a:t>Positron</a:t>
            </a:r>
            <a:r>
              <a:rPr lang="ja-JP" altLang="en-US" sz="1400" dirty="0">
                <a:solidFill>
                  <a:srgbClr val="FF0000"/>
                </a:solidFill>
                <a:latin typeface="+mj-ea"/>
              </a:rPr>
              <a:t>（</a:t>
            </a:r>
            <a:r>
              <a:rPr lang="en-US" altLang="ja-JP" sz="1400" dirty="0">
                <a:solidFill>
                  <a:srgbClr val="FF0000"/>
                </a:solidFill>
                <a:latin typeface="+mj-ea"/>
              </a:rPr>
              <a:t>4GeV</a:t>
            </a:r>
            <a:r>
              <a:rPr lang="ja-JP" altLang="en-US" sz="1400" dirty="0">
                <a:solidFill>
                  <a:srgbClr val="FF0000"/>
                </a:solidFill>
                <a:latin typeface="+mj-ea"/>
              </a:rPr>
              <a:t>）</a:t>
            </a:r>
            <a:endParaRPr lang="en-US" altLang="ja-JP" sz="14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4DDDACF2-F9B4-418A-9E38-F200B2DD5F75}"/>
              </a:ext>
            </a:extLst>
          </p:cNvPr>
          <p:cNvSpPr txBox="1">
            <a:spLocks noChangeArrowheads="1"/>
          </p:cNvSpPr>
          <p:nvPr/>
        </p:nvSpPr>
        <p:spPr>
          <a:xfrm>
            <a:off x="378231" y="4681177"/>
            <a:ext cx="1187435" cy="3524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400" dirty="0">
                <a:solidFill>
                  <a:srgbClr val="5454FF"/>
                </a:solidFill>
                <a:latin typeface="+mj-ea"/>
              </a:rPr>
              <a:t>Electron</a:t>
            </a:r>
            <a:r>
              <a:rPr lang="ja-JP" altLang="en-US" sz="1400" dirty="0">
                <a:solidFill>
                  <a:srgbClr val="5454FF"/>
                </a:solidFill>
                <a:latin typeface="+mj-ea"/>
              </a:rPr>
              <a:t>（</a:t>
            </a:r>
            <a:r>
              <a:rPr lang="en-US" altLang="ja-JP" sz="1400" dirty="0">
                <a:solidFill>
                  <a:srgbClr val="5454FF"/>
                </a:solidFill>
                <a:latin typeface="+mj-ea"/>
              </a:rPr>
              <a:t>7GeV</a:t>
            </a:r>
            <a:r>
              <a:rPr lang="ja-JP" altLang="en-US" sz="1400" dirty="0">
                <a:solidFill>
                  <a:srgbClr val="5454FF"/>
                </a:solidFill>
                <a:latin typeface="+mj-ea"/>
              </a:rPr>
              <a:t>）</a:t>
            </a:r>
            <a:endParaRPr lang="en-US" altLang="ja-JP" sz="1400" dirty="0">
              <a:solidFill>
                <a:srgbClr val="5454FF"/>
              </a:solidFill>
              <a:latin typeface="+mj-ea"/>
            </a:endParaRP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1B58B527-3162-4D67-97EE-35F23881F2F6}"/>
              </a:ext>
            </a:extLst>
          </p:cNvPr>
          <p:cNvSpPr txBox="1">
            <a:spLocks noChangeArrowheads="1"/>
          </p:cNvSpPr>
          <p:nvPr/>
        </p:nvSpPr>
        <p:spPr>
          <a:xfrm>
            <a:off x="5615086" y="748904"/>
            <a:ext cx="3572326" cy="4348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200" dirty="0">
                <a:latin typeface="+mj-ea"/>
              </a:rPr>
              <a:t>Horizontally flipped previous photo</a:t>
            </a:r>
            <a:endParaRPr lang="ja-JP" altLang="en-US" sz="12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81872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093B-8609-4A9D-A103-155E4A76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Introduction of QCS magnets for Super-KEKB</a:t>
            </a:r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E1384-F3B1-4E88-8CA8-640DAE3C5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/>
              <a:t>3-1</a:t>
            </a:r>
            <a:endParaRPr kumimoji="1" lang="ja-JP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946E1-FA58-4ECA-9C8B-6FE68DF080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B4787-AB1F-4B87-ACB2-6F10059061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309D18-5CEC-4165-B971-DC4DA761F26D}" type="slidenum">
              <a:rPr lang="ja-JP" altLang="en-US" smtClean="0"/>
              <a:pPr/>
              <a:t>8</a:t>
            </a:fld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7E69A2A-A485-48EF-B807-247B68A69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96" y="1492822"/>
            <a:ext cx="6624736" cy="3799739"/>
          </a:xfrm>
          <a:prstGeom prst="rect">
            <a:avLst/>
          </a:prstGeom>
        </p:spPr>
      </p:pic>
      <p:sp>
        <p:nvSpPr>
          <p:cNvPr id="8" name="Rectangle 21">
            <a:extLst>
              <a:ext uri="{FF2B5EF4-FFF2-40B4-BE49-F238E27FC236}">
                <a16:creationId xmlns:a16="http://schemas.microsoft.com/office/drawing/2014/main" id="{5C87DF93-0590-4141-9A52-D820686DBA16}"/>
              </a:ext>
            </a:extLst>
          </p:cNvPr>
          <p:cNvSpPr txBox="1">
            <a:spLocks noChangeArrowheads="1"/>
          </p:cNvSpPr>
          <p:nvPr/>
        </p:nvSpPr>
        <p:spPr>
          <a:xfrm>
            <a:off x="1935676" y="836712"/>
            <a:ext cx="7236804" cy="4348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>
                <a:latin typeface="+mj-ea"/>
              </a:rPr>
              <a:t>Front region of QCS-R</a:t>
            </a:r>
            <a:endParaRPr lang="ja-JP" altLang="en-US" sz="2800" dirty="0">
              <a:latin typeface="+mj-ea"/>
            </a:endParaRP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6D591B35-307F-4BB8-9839-ACB69FF6A977}"/>
              </a:ext>
            </a:extLst>
          </p:cNvPr>
          <p:cNvSpPr txBox="1">
            <a:spLocks noChangeArrowheads="1"/>
          </p:cNvSpPr>
          <p:nvPr/>
        </p:nvSpPr>
        <p:spPr>
          <a:xfrm>
            <a:off x="334195" y="4250669"/>
            <a:ext cx="1187435" cy="3524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400" dirty="0">
                <a:solidFill>
                  <a:srgbClr val="5454FF"/>
                </a:solidFill>
                <a:latin typeface="+mj-ea"/>
              </a:rPr>
              <a:t>Electron</a:t>
            </a:r>
          </a:p>
          <a:p>
            <a:r>
              <a:rPr lang="ja-JP" altLang="en-US" sz="1400" dirty="0">
                <a:solidFill>
                  <a:srgbClr val="5454FF"/>
                </a:solidFill>
                <a:latin typeface="+mj-ea"/>
              </a:rPr>
              <a:t>（</a:t>
            </a:r>
            <a:r>
              <a:rPr lang="en-US" altLang="ja-JP" sz="1400" dirty="0">
                <a:solidFill>
                  <a:srgbClr val="5454FF"/>
                </a:solidFill>
                <a:latin typeface="+mj-ea"/>
              </a:rPr>
              <a:t>7GeV</a:t>
            </a:r>
            <a:r>
              <a:rPr lang="ja-JP" altLang="en-US" sz="1400" dirty="0">
                <a:solidFill>
                  <a:srgbClr val="5454FF"/>
                </a:solidFill>
                <a:latin typeface="+mj-ea"/>
              </a:rPr>
              <a:t>）</a:t>
            </a:r>
            <a:endParaRPr lang="en-US" altLang="ja-JP" sz="1400" dirty="0">
              <a:solidFill>
                <a:srgbClr val="5454FF"/>
              </a:solidFill>
              <a:latin typeface="+mj-ea"/>
            </a:endParaRPr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2FCD1B30-A24F-4194-B799-53A6E9A8243B}"/>
              </a:ext>
            </a:extLst>
          </p:cNvPr>
          <p:cNvSpPr txBox="1">
            <a:spLocks noChangeArrowheads="1"/>
          </p:cNvSpPr>
          <p:nvPr/>
        </p:nvSpPr>
        <p:spPr>
          <a:xfrm>
            <a:off x="7376503" y="4365189"/>
            <a:ext cx="1427666" cy="3524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400" dirty="0">
                <a:solidFill>
                  <a:srgbClr val="FF0000"/>
                </a:solidFill>
                <a:latin typeface="+mj-ea"/>
              </a:rPr>
              <a:t>Positron</a:t>
            </a:r>
            <a:r>
              <a:rPr lang="ja-JP" altLang="en-US" sz="1400" dirty="0">
                <a:solidFill>
                  <a:srgbClr val="FF0000"/>
                </a:solidFill>
                <a:latin typeface="+mj-ea"/>
              </a:rPr>
              <a:t>（</a:t>
            </a:r>
            <a:r>
              <a:rPr lang="en-US" altLang="ja-JP" sz="1400" dirty="0">
                <a:solidFill>
                  <a:srgbClr val="FF0000"/>
                </a:solidFill>
                <a:latin typeface="+mj-ea"/>
              </a:rPr>
              <a:t>4GeV</a:t>
            </a:r>
            <a:r>
              <a:rPr lang="ja-JP" altLang="en-US" sz="1400" dirty="0">
                <a:solidFill>
                  <a:srgbClr val="FF0000"/>
                </a:solidFill>
                <a:latin typeface="+mj-ea"/>
              </a:rPr>
              <a:t>）</a:t>
            </a:r>
            <a:endParaRPr lang="en-US" altLang="ja-JP" sz="14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1944330-8CC6-482A-B2FB-77F5B49A740A}"/>
              </a:ext>
            </a:extLst>
          </p:cNvPr>
          <p:cNvSpPr/>
          <p:nvPr/>
        </p:nvSpPr>
        <p:spPr>
          <a:xfrm>
            <a:off x="4798286" y="1443455"/>
            <a:ext cx="1673894" cy="384910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4A0915B6-7FAC-497A-90D4-D84337E8C756}"/>
              </a:ext>
            </a:extLst>
          </p:cNvPr>
          <p:cNvCxnSpPr>
            <a:cxnSpLocks/>
          </p:cNvCxnSpPr>
          <p:nvPr/>
        </p:nvCxnSpPr>
        <p:spPr>
          <a:xfrm flipH="1">
            <a:off x="5434595" y="1217837"/>
            <a:ext cx="273291" cy="202048"/>
          </a:xfrm>
          <a:prstGeom prst="straightConnector1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16">
            <a:extLst>
              <a:ext uri="{FF2B5EF4-FFF2-40B4-BE49-F238E27FC236}">
                <a16:creationId xmlns:a16="http://schemas.microsoft.com/office/drawing/2014/main" id="{074EFB9A-B8A1-4113-9480-6196A8799A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610" y="5341928"/>
            <a:ext cx="3267816" cy="119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46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093B-8609-4A9D-A103-155E4A76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Introduction of QCS magnets for Super-KEKB</a:t>
            </a:r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E1384-F3B1-4E88-8CA8-640DAE3C5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ja-JP" dirty="0"/>
              <a:t>3-1</a:t>
            </a:r>
            <a:endParaRPr kumimoji="1" lang="ja-JP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946E1-FA58-4ECA-9C8B-6FE68DF080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B4787-AB1F-4B87-ACB2-6F10059061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309D18-5CEC-4165-B971-DC4DA761F26D}" type="slidenum">
              <a:rPr lang="ja-JP" altLang="en-US" smtClean="0"/>
              <a:pPr/>
              <a:t>9</a:t>
            </a:fld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3CAD20F-DDEF-45AA-B34B-CC7F11C798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8867067" cy="3106347"/>
          </a:xfrm>
          <a:prstGeom prst="rect">
            <a:avLst/>
          </a:prstGeom>
        </p:spPr>
      </p:pic>
      <p:sp>
        <p:nvSpPr>
          <p:cNvPr id="8" name="Rectangle 21">
            <a:extLst>
              <a:ext uri="{FF2B5EF4-FFF2-40B4-BE49-F238E27FC236}">
                <a16:creationId xmlns:a16="http://schemas.microsoft.com/office/drawing/2014/main" id="{8C12C980-57BE-43C2-BE34-857BD5F819D9}"/>
              </a:ext>
            </a:extLst>
          </p:cNvPr>
          <p:cNvSpPr txBox="1">
            <a:spLocks noChangeArrowheads="1"/>
          </p:cNvSpPr>
          <p:nvPr/>
        </p:nvSpPr>
        <p:spPr>
          <a:xfrm>
            <a:off x="3563888" y="1700808"/>
            <a:ext cx="1633603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800" dirty="0">
                <a:solidFill>
                  <a:srgbClr val="FFFF00"/>
                </a:solidFill>
                <a:latin typeface="+mj-ea"/>
              </a:rPr>
              <a:t>QCS-R</a:t>
            </a:r>
            <a:endParaRPr lang="ja-JP" altLang="en-US" sz="2800" dirty="0">
              <a:solidFill>
                <a:srgbClr val="FFFF00"/>
              </a:solidFill>
              <a:latin typeface="+mj-ea"/>
            </a:endParaRP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8AD2466B-0FA4-4C5B-AD9C-A52A8A465637}"/>
              </a:ext>
            </a:extLst>
          </p:cNvPr>
          <p:cNvSpPr txBox="1">
            <a:spLocks noChangeArrowheads="1"/>
          </p:cNvSpPr>
          <p:nvPr/>
        </p:nvSpPr>
        <p:spPr>
          <a:xfrm>
            <a:off x="6012160" y="1700808"/>
            <a:ext cx="1512167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800" dirty="0">
                <a:solidFill>
                  <a:srgbClr val="FFFF00"/>
                </a:solidFill>
                <a:latin typeface="+mj-ea"/>
              </a:rPr>
              <a:t>QCS-L</a:t>
            </a:r>
            <a:endParaRPr lang="ja-JP" altLang="en-US" sz="2800" dirty="0">
              <a:solidFill>
                <a:srgbClr val="FFFF00"/>
              </a:solidFill>
              <a:latin typeface="+mj-ea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3FAA5D7F-BEA7-4653-8CED-53317B82D792}"/>
              </a:ext>
            </a:extLst>
          </p:cNvPr>
          <p:cNvCxnSpPr/>
          <p:nvPr/>
        </p:nvCxnSpPr>
        <p:spPr>
          <a:xfrm>
            <a:off x="3203848" y="2780928"/>
            <a:ext cx="0" cy="28803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CEC5E329-AD44-43B9-AEA9-352CA397BC45}"/>
              </a:ext>
            </a:extLst>
          </p:cNvPr>
          <p:cNvCxnSpPr/>
          <p:nvPr/>
        </p:nvCxnSpPr>
        <p:spPr>
          <a:xfrm>
            <a:off x="5197492" y="2636912"/>
            <a:ext cx="0" cy="43204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65D2D34-AE3C-48D5-8D90-E0ED94F42D6D}"/>
              </a:ext>
            </a:extLst>
          </p:cNvPr>
          <p:cNvCxnSpPr/>
          <p:nvPr/>
        </p:nvCxnSpPr>
        <p:spPr>
          <a:xfrm>
            <a:off x="5892858" y="2636912"/>
            <a:ext cx="0" cy="43204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4BBB5BC-0D90-4B0E-A2AC-815A47F97B0B}"/>
              </a:ext>
            </a:extLst>
          </p:cNvPr>
          <p:cNvCxnSpPr/>
          <p:nvPr/>
        </p:nvCxnSpPr>
        <p:spPr>
          <a:xfrm>
            <a:off x="7524328" y="2780928"/>
            <a:ext cx="0" cy="28803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9402EF70-2FE0-404F-907C-FF2892BFEB61}"/>
              </a:ext>
            </a:extLst>
          </p:cNvPr>
          <p:cNvCxnSpPr/>
          <p:nvPr/>
        </p:nvCxnSpPr>
        <p:spPr>
          <a:xfrm>
            <a:off x="3203848" y="2924944"/>
            <a:ext cx="1993644" cy="0"/>
          </a:xfrm>
          <a:prstGeom prst="line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39A191A-8176-4A2C-9E06-3F9405F1362D}"/>
              </a:ext>
            </a:extLst>
          </p:cNvPr>
          <p:cNvCxnSpPr/>
          <p:nvPr/>
        </p:nvCxnSpPr>
        <p:spPr>
          <a:xfrm>
            <a:off x="5892858" y="2924944"/>
            <a:ext cx="1631470" cy="0"/>
          </a:xfrm>
          <a:prstGeom prst="line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1">
            <a:extLst>
              <a:ext uri="{FF2B5EF4-FFF2-40B4-BE49-F238E27FC236}">
                <a16:creationId xmlns:a16="http://schemas.microsoft.com/office/drawing/2014/main" id="{858F179F-BBF8-448F-B1F5-5661F568112A}"/>
              </a:ext>
            </a:extLst>
          </p:cNvPr>
          <p:cNvSpPr txBox="1">
            <a:spLocks noChangeArrowheads="1"/>
          </p:cNvSpPr>
          <p:nvPr/>
        </p:nvSpPr>
        <p:spPr>
          <a:xfrm>
            <a:off x="4257372" y="3547863"/>
            <a:ext cx="2664297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>
                <a:solidFill>
                  <a:srgbClr val="FFFF00"/>
                </a:solidFill>
                <a:latin typeface="+mj-ea"/>
              </a:rPr>
              <a:t>Magnet cryostats</a:t>
            </a:r>
            <a:endParaRPr lang="ja-JP" altLang="en-US" sz="2000" dirty="0">
              <a:solidFill>
                <a:srgbClr val="FFFF00"/>
              </a:solidFill>
              <a:latin typeface="+mj-ea"/>
            </a:endParaRPr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83100E41-DCA5-40A7-BB9E-01215A58B72D}"/>
              </a:ext>
            </a:extLst>
          </p:cNvPr>
          <p:cNvSpPr txBox="1">
            <a:spLocks noChangeArrowheads="1"/>
          </p:cNvSpPr>
          <p:nvPr/>
        </p:nvSpPr>
        <p:spPr>
          <a:xfrm>
            <a:off x="3613316" y="2497488"/>
            <a:ext cx="1296145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dirty="0">
                <a:solidFill>
                  <a:srgbClr val="FFFF00"/>
                </a:solidFill>
                <a:latin typeface="+mj-ea"/>
              </a:rPr>
              <a:t>3287</a:t>
            </a:r>
            <a:r>
              <a:rPr lang="ja-JP" altLang="en-US" sz="1800" dirty="0">
                <a:solidFill>
                  <a:srgbClr val="FFFF00"/>
                </a:solidFill>
                <a:latin typeface="+mj-ea"/>
              </a:rPr>
              <a:t> </a:t>
            </a:r>
            <a:r>
              <a:rPr lang="en-US" altLang="ja-JP" sz="1800" dirty="0">
                <a:solidFill>
                  <a:srgbClr val="FFFF00"/>
                </a:solidFill>
                <a:latin typeface="+mj-ea"/>
              </a:rPr>
              <a:t>mm</a:t>
            </a:r>
            <a:endParaRPr lang="ja-JP" altLang="en-US" sz="1800" dirty="0">
              <a:solidFill>
                <a:srgbClr val="FFFF00"/>
              </a:solidFill>
              <a:latin typeface="+mj-ea"/>
            </a:endParaRPr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6F8F7D70-77E0-4FB1-8E1A-704697D4DBB8}"/>
              </a:ext>
            </a:extLst>
          </p:cNvPr>
          <p:cNvSpPr txBox="1">
            <a:spLocks noChangeArrowheads="1"/>
          </p:cNvSpPr>
          <p:nvPr/>
        </p:nvSpPr>
        <p:spPr>
          <a:xfrm>
            <a:off x="6012160" y="2497488"/>
            <a:ext cx="1296145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dirty="0">
                <a:solidFill>
                  <a:srgbClr val="FFFF00"/>
                </a:solidFill>
                <a:latin typeface="+mj-ea"/>
              </a:rPr>
              <a:t>2724</a:t>
            </a:r>
            <a:r>
              <a:rPr lang="ja-JP" altLang="en-US" sz="1800" dirty="0">
                <a:solidFill>
                  <a:srgbClr val="FFFF00"/>
                </a:solidFill>
                <a:latin typeface="+mj-ea"/>
              </a:rPr>
              <a:t> </a:t>
            </a:r>
            <a:r>
              <a:rPr lang="en-US" altLang="ja-JP" sz="1800" dirty="0">
                <a:solidFill>
                  <a:srgbClr val="FFFF00"/>
                </a:solidFill>
                <a:latin typeface="+mj-ea"/>
              </a:rPr>
              <a:t>mm</a:t>
            </a:r>
            <a:endParaRPr lang="ja-JP" altLang="en-US" sz="1800" dirty="0">
              <a:solidFill>
                <a:srgbClr val="FFFF00"/>
              </a:solidFill>
              <a:latin typeface="+mj-ea"/>
            </a:endParaRPr>
          </a:p>
        </p:txBody>
      </p:sp>
      <p:graphicFrame>
        <p:nvGraphicFramePr>
          <p:cNvPr id="19" name="表 18">
            <a:extLst>
              <a:ext uri="{FF2B5EF4-FFF2-40B4-BE49-F238E27FC236}">
                <a16:creationId xmlns:a16="http://schemas.microsoft.com/office/drawing/2014/main" id="{9BF96BA2-EE65-4471-AF1D-7286FB8EE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054134"/>
              </p:ext>
            </p:extLst>
          </p:nvPr>
        </p:nvGraphicFramePr>
        <p:xfrm>
          <a:off x="683568" y="4457529"/>
          <a:ext cx="6336188" cy="18288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99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QCS-R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QCS-L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Quadrupole magnets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　</a:t>
                      </a:r>
                      <a:r>
                        <a:rPr kumimoji="1" lang="en-US" altLang="ja-JP" sz="2400" dirty="0"/>
                        <a:t>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　</a:t>
                      </a:r>
                      <a:r>
                        <a:rPr kumimoji="1" lang="en-US" altLang="ja-JP" sz="2400" dirty="0"/>
                        <a:t>4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/>
                        <a:t>Solenoid magnets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　</a:t>
                      </a:r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　</a:t>
                      </a:r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Corrector magnets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 </a:t>
                      </a:r>
                      <a:r>
                        <a:rPr kumimoji="1" lang="en-US" altLang="ja-JP" sz="2400" dirty="0"/>
                        <a:t>23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 </a:t>
                      </a:r>
                      <a:r>
                        <a:rPr kumimoji="1" lang="en-US" altLang="ja-JP" sz="2400" dirty="0"/>
                        <a:t>20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Rectangle 21">
            <a:extLst>
              <a:ext uri="{FF2B5EF4-FFF2-40B4-BE49-F238E27FC236}">
                <a16:creationId xmlns:a16="http://schemas.microsoft.com/office/drawing/2014/main" id="{4FC52F99-C7AA-45C3-94B0-56DBAA18C7FD}"/>
              </a:ext>
            </a:extLst>
          </p:cNvPr>
          <p:cNvSpPr txBox="1">
            <a:spLocks noChangeArrowheads="1"/>
          </p:cNvSpPr>
          <p:nvPr/>
        </p:nvSpPr>
        <p:spPr>
          <a:xfrm>
            <a:off x="160461" y="3992450"/>
            <a:ext cx="8248277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800" dirty="0">
                <a:latin typeface="+mj-ea"/>
              </a:rPr>
              <a:t>Superconducting magnets in Magnet cryostats</a:t>
            </a:r>
            <a:endParaRPr lang="ja-JP" altLang="en-US" sz="2800" dirty="0">
              <a:latin typeface="+mj-ea"/>
            </a:endParaRPr>
          </a:p>
        </p:txBody>
      </p:sp>
      <p:sp>
        <p:nvSpPr>
          <p:cNvPr id="21" name="右中かっこ 20">
            <a:extLst>
              <a:ext uri="{FF2B5EF4-FFF2-40B4-BE49-F238E27FC236}">
                <a16:creationId xmlns:a16="http://schemas.microsoft.com/office/drawing/2014/main" id="{DAB67E2B-0790-4E4A-ACB2-FCCC37639859}"/>
              </a:ext>
            </a:extLst>
          </p:cNvPr>
          <p:cNvSpPr/>
          <p:nvPr/>
        </p:nvSpPr>
        <p:spPr>
          <a:xfrm>
            <a:off x="7068116" y="4935289"/>
            <a:ext cx="288033" cy="864096"/>
          </a:xfrm>
          <a:prstGeom prst="rightBrace">
            <a:avLst>
              <a:gd name="adj1" fmla="val 3121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0C92C5-13AE-43EF-87E7-5335EE284E1B}"/>
              </a:ext>
            </a:extLst>
          </p:cNvPr>
          <p:cNvSpPr txBox="1">
            <a:spLocks noChangeArrowheads="1"/>
          </p:cNvSpPr>
          <p:nvPr/>
        </p:nvSpPr>
        <p:spPr>
          <a:xfrm>
            <a:off x="7276592" y="5135650"/>
            <a:ext cx="2016224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latin typeface="+mj-ea"/>
              </a:rPr>
              <a:t>Fabrication </a:t>
            </a:r>
            <a:br>
              <a:rPr lang="en-US" altLang="ja-JP" sz="2000" dirty="0">
                <a:latin typeface="+mj-ea"/>
              </a:rPr>
            </a:br>
            <a:r>
              <a:rPr lang="en-US" altLang="ja-JP" sz="2000" dirty="0">
                <a:latin typeface="+mj-ea"/>
              </a:rPr>
              <a:t>at MELCO</a:t>
            </a:r>
            <a:endParaRPr lang="ja-JP" altLang="en-US" sz="2000" dirty="0">
              <a:latin typeface="+mj-ea"/>
            </a:endParaRP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246154CB-CE9F-4A97-92E4-91EAC3822A7C}"/>
              </a:ext>
            </a:extLst>
          </p:cNvPr>
          <p:cNvSpPr txBox="1">
            <a:spLocks noChangeArrowheads="1"/>
          </p:cNvSpPr>
          <p:nvPr/>
        </p:nvSpPr>
        <p:spPr>
          <a:xfrm>
            <a:off x="287524" y="6256233"/>
            <a:ext cx="8388932" cy="4633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latin typeface="+mj-ea"/>
              </a:rPr>
              <a:t>Assembly of magnet and service cryostats in MELCO</a:t>
            </a:r>
            <a:endParaRPr lang="ja-JP" altLang="en-US" sz="2000" dirty="0">
              <a:latin typeface="+mj-ea"/>
            </a:endParaRPr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2237C6B2-9F94-45A0-9E00-A433C4885E21}"/>
              </a:ext>
            </a:extLst>
          </p:cNvPr>
          <p:cNvSpPr txBox="1">
            <a:spLocks noChangeArrowheads="1"/>
          </p:cNvSpPr>
          <p:nvPr/>
        </p:nvSpPr>
        <p:spPr>
          <a:xfrm>
            <a:off x="418579" y="1866457"/>
            <a:ext cx="2166001" cy="463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solidFill>
                  <a:srgbClr val="FFFF00"/>
                </a:solidFill>
                <a:latin typeface="+mj-ea"/>
              </a:rPr>
              <a:t>Service cryostat</a:t>
            </a:r>
            <a:endParaRPr lang="ja-JP" altLang="en-US" sz="2000" dirty="0">
              <a:solidFill>
                <a:srgbClr val="FFFF00"/>
              </a:solidFill>
              <a:latin typeface="+mj-ea"/>
            </a:endParaRP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E7A225A7-F631-4B65-A32B-AF77107331DB}"/>
              </a:ext>
            </a:extLst>
          </p:cNvPr>
          <p:cNvSpPr txBox="1">
            <a:spLocks noChangeArrowheads="1"/>
          </p:cNvSpPr>
          <p:nvPr/>
        </p:nvSpPr>
        <p:spPr>
          <a:xfrm>
            <a:off x="3238910" y="2871866"/>
            <a:ext cx="1958580" cy="687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>
                <a:solidFill>
                  <a:srgbClr val="FFFF00"/>
                </a:solidFill>
                <a:latin typeface="+mj-ea"/>
              </a:rPr>
              <a:t>Including</a:t>
            </a:r>
          </a:p>
          <a:p>
            <a:r>
              <a:rPr lang="en-US" altLang="ja-JP" sz="2000" dirty="0">
                <a:solidFill>
                  <a:srgbClr val="FFFF00"/>
                </a:solidFill>
                <a:latin typeface="+mj-ea"/>
              </a:rPr>
              <a:t>30</a:t>
            </a:r>
            <a:r>
              <a:rPr lang="ja-JP" altLang="en-US" sz="2000" dirty="0">
                <a:solidFill>
                  <a:srgbClr val="FFFF00"/>
                </a:solidFill>
                <a:latin typeface="+mj-ea"/>
              </a:rPr>
              <a:t> </a:t>
            </a:r>
            <a:r>
              <a:rPr lang="en-US" altLang="ja-JP" sz="2000" dirty="0">
                <a:solidFill>
                  <a:srgbClr val="FFFF00"/>
                </a:solidFill>
                <a:latin typeface="+mj-ea"/>
              </a:rPr>
              <a:t>magnets</a:t>
            </a:r>
            <a:r>
              <a:rPr lang="ja-JP" altLang="en-US" sz="2000" dirty="0">
                <a:solidFill>
                  <a:srgbClr val="FFFF00"/>
                </a:solidFill>
                <a:latin typeface="+mj-ea"/>
              </a:rPr>
              <a:t> </a:t>
            </a:r>
          </a:p>
        </p:txBody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8B79FE69-7546-4C77-9466-665D5821D443}"/>
              </a:ext>
            </a:extLst>
          </p:cNvPr>
          <p:cNvSpPr txBox="1">
            <a:spLocks noChangeArrowheads="1"/>
          </p:cNvSpPr>
          <p:nvPr/>
        </p:nvSpPr>
        <p:spPr>
          <a:xfrm>
            <a:off x="5729303" y="2871866"/>
            <a:ext cx="1958580" cy="687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>
                <a:solidFill>
                  <a:srgbClr val="FFFF00"/>
                </a:solidFill>
                <a:latin typeface="+mj-ea"/>
              </a:rPr>
              <a:t>Including</a:t>
            </a:r>
          </a:p>
          <a:p>
            <a:r>
              <a:rPr lang="en-US" altLang="ja-JP" sz="2000" dirty="0">
                <a:solidFill>
                  <a:srgbClr val="FFFF00"/>
                </a:solidFill>
                <a:latin typeface="+mj-ea"/>
              </a:rPr>
              <a:t>25</a:t>
            </a:r>
            <a:r>
              <a:rPr lang="ja-JP" altLang="en-US" sz="2000" dirty="0">
                <a:solidFill>
                  <a:srgbClr val="FFFF00"/>
                </a:solidFill>
                <a:latin typeface="+mj-ea"/>
              </a:rPr>
              <a:t> </a:t>
            </a:r>
            <a:r>
              <a:rPr lang="en-US" altLang="ja-JP" sz="2000" dirty="0">
                <a:solidFill>
                  <a:srgbClr val="FFFF00"/>
                </a:solidFill>
                <a:latin typeface="+mj-ea"/>
              </a:rPr>
              <a:t>magnets</a:t>
            </a:r>
            <a:r>
              <a:rPr lang="ja-JP" altLang="en-US" sz="2000" dirty="0">
                <a:solidFill>
                  <a:srgbClr val="FFFF00"/>
                </a:solidFill>
                <a:latin typeface="+mj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8717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Brand Central">
      <a:dk1>
        <a:srgbClr val="000000"/>
      </a:dk1>
      <a:lt1>
        <a:srgbClr val="FFFFFF"/>
      </a:lt1>
      <a:dk2>
        <a:srgbClr val="666666"/>
      </a:dk2>
      <a:lt2>
        <a:srgbClr val="E1E1E1"/>
      </a:lt2>
      <a:accent1>
        <a:srgbClr val="E60012"/>
      </a:accent1>
      <a:accent2>
        <a:srgbClr val="FCDECA"/>
      </a:accent2>
      <a:accent3>
        <a:srgbClr val="B1D9B7"/>
      </a:accent3>
      <a:accent4>
        <a:srgbClr val="B8E5E6"/>
      </a:accent4>
      <a:accent5>
        <a:srgbClr val="B9E1FF"/>
      </a:accent5>
      <a:accent6>
        <a:srgbClr val="FAC8DA"/>
      </a:accent6>
      <a:hlink>
        <a:srgbClr val="E60012"/>
      </a:hlink>
      <a:folHlink>
        <a:srgbClr val="FF6B74"/>
      </a:folHlink>
    </a:clrScheme>
    <a:fontScheme name="Segoe UI・游ゴシック">
      <a:majorFont>
        <a:latin typeface="Segoe UI"/>
        <a:ea typeface="游ゴシック"/>
        <a:cs typeface=""/>
      </a:majorFont>
      <a:minorFont>
        <a:latin typeface="Segoe UI"/>
        <a:ea typeface="游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kumimoji="1" sz="16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130000"/>
          </a:lnSpc>
          <a:defRPr kumimoji="1"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f11ddcc9-08ce-44ec-a8a2-515652e566a8">01：会社説明PPT</category>
    <_dlc_DocId xmlns="fe9ed57b-07c4-4111-9a9a-eea6dd44bb52">PTVE3NZ4FS7V-1702755414-19</_dlc_DocId>
    <_dlc_DocIdUrl xmlns="fe9ed57b-07c4-4111-9a9a-eea6dd44bb52">
      <Url>https://mitsubishielectricgroup.sharepoint.com/sites/010116/adv/_layouts/15/DocIdRedir.aspx?ID=PTVE3NZ4FS7V-1702755414-19</Url>
      <Description>PTVE3NZ4FS7V-1702755414-19</Description>
    </_dlc_DocIdUrl>
    <lcf76f155ced4ddcb4097134ff3c332f xmlns="f11ddcc9-08ce-44ec-a8a2-515652e566a8">
      <Terms xmlns="http://schemas.microsoft.com/office/infopath/2007/PartnerControls"/>
    </lcf76f155ced4ddcb4097134ff3c332f>
    <TaxCatchAll xmlns="fe9ed57b-07c4-4111-9a9a-eea6dd44bb5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4896A9979A5FC40870F0BF5CEED466D" ma:contentTypeVersion="9" ma:contentTypeDescription="新しいドキュメントを作成します。" ma:contentTypeScope="" ma:versionID="56447f21c8c8c483f68caa2b041ef21c">
  <xsd:schema xmlns:xsd="http://www.w3.org/2001/XMLSchema" xmlns:xs="http://www.w3.org/2001/XMLSchema" xmlns:p="http://schemas.microsoft.com/office/2006/metadata/properties" xmlns:ns2="f11ddcc9-08ce-44ec-a8a2-515652e566a8" xmlns:ns3="fe9ed57b-07c4-4111-9a9a-eea6dd44bb52" targetNamespace="http://schemas.microsoft.com/office/2006/metadata/properties" ma:root="true" ma:fieldsID="4762a9951cbafeef87b7a9cb1f9c72c8" ns2:_="" ns3:_="">
    <xsd:import namespace="f11ddcc9-08ce-44ec-a8a2-515652e566a8"/>
    <xsd:import namespace="fe9ed57b-07c4-4111-9a9a-eea6dd44bb52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3:_dlc_DocId" minOccurs="0"/>
                <xsd:element ref="ns3:_dlc_DocIdUrl" minOccurs="0"/>
                <xsd:element ref="ns3:_dlc_DocIdPersistId" minOccurs="0"/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1ddcc9-08ce-44ec-a8a2-515652e566a8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カテゴリ" ma:default="01：会社説明PPT" ma:format="Dropdown" ma:internalName="category">
      <xsd:simpleType>
        <xsd:restriction base="dms:Choice">
          <xsd:enumeration value="01：会社説明PPT"/>
          <xsd:enumeration value="02：当社提供番組について"/>
          <xsd:enumeration value="03：三菱電機PPTテンプレート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画像タグ" ma:readOnly="false" ma:fieldId="{5cf76f15-5ced-4ddc-b409-7134ff3c332f}" ma:taxonomyMulti="true" ma:sspId="9e8076fe-bb0c-488f-ac76-058e9f0b25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9ed57b-07c4-4111-9a9a-eea6dd44bb52" elementFormDefault="qualified">
    <xsd:import namespace="http://schemas.microsoft.com/office/2006/documentManagement/types"/>
    <xsd:import namespace="http://schemas.microsoft.com/office/infopath/2007/PartnerControls"/>
    <xsd:element name="_dlc_DocId" ma:index="5" nillable="true" ma:displayName="ドキュメント ID 値" ma:description="このアイテムに割り当てられているドキュメント ID の値です。" ma:indexed="true" ma:internalName="_dlc_DocId" ma:readOnly="true">
      <xsd:simpleType>
        <xsd:restriction base="dms:Text"/>
      </xsd:simpleType>
    </xsd:element>
    <xsd:element name="_dlc_DocIdUrl" ma:index="6" nillable="true" ma:displayName="ドキュメントID:" ma:description="このドキュメントへの常時接続リンクです。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7" nillable="true" ma:displayName="ID を保持" ma:description="追加時に ID を保持します。" ma:hidden="true" ma:internalName="_dlc_DocIdPersistId" ma:readOnly="true">
      <xsd:simpleType>
        <xsd:restriction base="dms:Boolean"/>
      </xsd:simpleType>
    </xsd:element>
    <xsd:element name="TaxCatchAll" ma:index="16" nillable="true" ma:displayName="Taxonomy Catch All Column" ma:hidden="true" ma:list="{505df1ea-7ef9-443c-bbc5-a38ceb4fd4f5}" ma:internalName="TaxCatchAll" ma:showField="CatchAllData" ma:web="fe9ed57b-07c4-4111-9a9a-eea6dd44bb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コンテンツ タイプ"/>
        <xsd:element ref="dc:title" minOccurs="0" maxOccurs="1" ma:index="1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81FB0-86EB-49A3-B418-C94424D98C45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fe9ed57b-07c4-4111-9a9a-eea6dd44bb52"/>
    <ds:schemaRef ds:uri="f11ddcc9-08ce-44ec-a8a2-515652e566a8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A503160-7EC3-49D6-822A-260E03BC67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4D2952-D2D4-4976-A54E-09082352C43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6F4BA75-1EDB-415E-BA15-5059DFA1CA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1ddcc9-08ce-44ec-a8a2-515652e566a8"/>
    <ds:schemaRef ds:uri="fe9ed57b-07c4-4111-9a9a-eea6dd44bb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1608</Words>
  <Application>Microsoft Office PowerPoint</Application>
  <PresentationFormat>画面に合わせる (4:3)</PresentationFormat>
  <Paragraphs>418</Paragraphs>
  <Slides>36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7" baseType="lpstr">
      <vt:lpstr>ＭＳ Ｐゴシック</vt:lpstr>
      <vt:lpstr>Segoe UI 本文</vt:lpstr>
      <vt:lpstr>游ゴシック</vt:lpstr>
      <vt:lpstr>arial</vt:lpstr>
      <vt:lpstr>arial</vt:lpstr>
      <vt:lpstr>Calibri</vt:lpstr>
      <vt:lpstr>Roboto</vt:lpstr>
      <vt:lpstr>Segoe UI</vt:lpstr>
      <vt:lpstr>Times New Roman</vt:lpstr>
      <vt:lpstr>Webdings</vt:lpstr>
      <vt:lpstr>Office テーマ</vt:lpstr>
      <vt:lpstr>Fabrication Technology  of QCS magnets for Super-KEKB</vt:lpstr>
      <vt:lpstr>Contents</vt:lpstr>
      <vt:lpstr>What is MITSUBISHI ELECTRIC?</vt:lpstr>
      <vt:lpstr>Superconducting magnets and coils</vt:lpstr>
      <vt:lpstr>Introduction of QCS magnets for Super-KEKB</vt:lpstr>
      <vt:lpstr>Introduction of QCS magnets for Super-KEKB</vt:lpstr>
      <vt:lpstr>Introduction of QCS magnets for Super-KEKB</vt:lpstr>
      <vt:lpstr>Introduction of QCS magnets for Super-KEKB</vt:lpstr>
      <vt:lpstr>Introduction of QCS magnets for Super-KEKB</vt:lpstr>
      <vt:lpstr>Fabrication of QCS magnets</vt:lpstr>
      <vt:lpstr>Fabrication of QCS magnets</vt:lpstr>
      <vt:lpstr>Fabrication of quadrupole magnet</vt:lpstr>
      <vt:lpstr>Fabrication of quadrupole magnet</vt:lpstr>
      <vt:lpstr>Assembly of beam line with quadrupole</vt:lpstr>
      <vt:lpstr>Fabrication of quadrupole magnet</vt:lpstr>
      <vt:lpstr>Fabrication of solenoid magnet</vt:lpstr>
      <vt:lpstr>Fabrication of solenoid magnet</vt:lpstr>
      <vt:lpstr>Fabrication of solenoid magnet</vt:lpstr>
      <vt:lpstr>Fabrication of solenoid magnet</vt:lpstr>
      <vt:lpstr>Accurate assembly of cryostat</vt:lpstr>
      <vt:lpstr>Accurate assembly of cryostat</vt:lpstr>
      <vt:lpstr>Accurate assembly of cryostat</vt:lpstr>
      <vt:lpstr>Alignment structure inner side of He vessel</vt:lpstr>
      <vt:lpstr>Alignment structure inner side of He vessel</vt:lpstr>
      <vt:lpstr>Alignment structure inner side of He vessel</vt:lpstr>
      <vt:lpstr>Alignment structure inner side of He vessel</vt:lpstr>
      <vt:lpstr>Alignment structure outer side of He vessel</vt:lpstr>
      <vt:lpstr>Alignment structure outer side of He vessel</vt:lpstr>
      <vt:lpstr>Alignment structure outer side of He vessel</vt:lpstr>
      <vt:lpstr>Alignment structure outer side of He vessel</vt:lpstr>
      <vt:lpstr>Alignment structure outer side of He vessel</vt:lpstr>
      <vt:lpstr>High voltage testing</vt:lpstr>
      <vt:lpstr>Wiring</vt:lpstr>
      <vt:lpstr>QCSR in factory</vt:lpstr>
      <vt:lpstr>Conclusion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三菱電機PPTテンプレートB 4:3画面(海外用)</dc:title>
  <dc:creator/>
  <cp:lastModifiedBy/>
  <cp:revision>2</cp:revision>
  <dcterms:created xsi:type="dcterms:W3CDTF">2021-10-25T09:45:41Z</dcterms:created>
  <dcterms:modified xsi:type="dcterms:W3CDTF">2023-02-14T13:17:42Z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0x01010074896A9979A5FC40870F0BF5CEED466D</vt:lpwstr>
  </property>
  <property fmtid="{D5CDD505-2E9C-101B-9397-08002B2CF9AE}" pid="3" name="_dlc_DocIdItemGuid">
    <vt:lpwstr>43371574-8de3-4a35-acd8-817279668cd3</vt:lpwstr>
  </property>
</Properties>
</file>