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handoutMasterIdLst>
    <p:handoutMasterId r:id="rId12"/>
  </p:handoutMasterIdLst>
  <p:sldIdLst>
    <p:sldId id="256" r:id="rId2"/>
    <p:sldId id="271" r:id="rId3"/>
    <p:sldId id="279" r:id="rId4"/>
    <p:sldId id="280" r:id="rId5"/>
    <p:sldId id="266" r:id="rId6"/>
    <p:sldId id="270" r:id="rId7"/>
    <p:sldId id="281" r:id="rId8"/>
    <p:sldId id="272" r:id="rId9"/>
    <p:sldId id="273" r:id="rId10"/>
  </p:sldIdLst>
  <p:sldSz cx="12192000" cy="6858000"/>
  <p:notesSz cx="6858000" cy="9144000"/>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ようこそ" id="{E75E278A-FF0E-49A4-B170-79828D63BBAD}">
          <p14:sldIdLst>
            <p14:sldId id="256"/>
          </p14:sldIdLst>
        </p14:section>
        <p14:section name="デザイン、変形、注釈、共同作業、操作アシスト" id="{B9B51309-D148-4332-87C2-07BE32FBCA3B}">
          <p14:sldIdLst>
            <p14:sldId id="271"/>
            <p14:sldId id="279"/>
            <p14:sldId id="280"/>
            <p14:sldId id="266"/>
            <p14:sldId id="270"/>
            <p14:sldId id="281"/>
            <p14:sldId id="272"/>
            <p14:sldId id="27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CAB6"/>
    <a:srgbClr val="FF9B45"/>
    <a:srgbClr val="5B9BD5"/>
    <a:srgbClr val="D24726"/>
    <a:srgbClr val="404040"/>
    <a:srgbClr val="DD462F"/>
    <a:srgbClr val="F8CFB6"/>
    <a:srgbClr val="923922"/>
    <a:srgbClr val="F5F5F5"/>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241" autoAdjust="0"/>
  </p:normalViewPr>
  <p:slideViewPr>
    <p:cSldViewPr snapToGrid="0">
      <p:cViewPr varScale="1">
        <p:scale>
          <a:sx n="110" d="100"/>
          <a:sy n="110" d="100"/>
        </p:scale>
        <p:origin x="486"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7" d="100"/>
          <a:sy n="77" d="100"/>
        </p:scale>
        <p:origin x="3210"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槙田 康博" userId="eb0b3066a568f1bf" providerId="LiveId" clId="{C111DD1F-4A6F-42D0-89CF-2291D4CC9DE7}"/>
    <pc:docChg chg="undo custSel addSld delSld modSld delSection modSection">
      <pc:chgData name="槙田 康博" userId="eb0b3066a568f1bf" providerId="LiveId" clId="{C111DD1F-4A6F-42D0-89CF-2291D4CC9DE7}" dt="2023-02-14T02:19:21.272" v="1637" actId="1076"/>
      <pc:docMkLst>
        <pc:docMk/>
      </pc:docMkLst>
      <pc:sldChg chg="delSp modSp mod">
        <pc:chgData name="槙田 康博" userId="eb0b3066a568f1bf" providerId="LiveId" clId="{C111DD1F-4A6F-42D0-89CF-2291D4CC9DE7}" dt="2023-02-13T07:52:04.280" v="1194" actId="27636"/>
        <pc:sldMkLst>
          <pc:docMk/>
          <pc:sldMk cId="2471807738" sldId="256"/>
        </pc:sldMkLst>
        <pc:spChg chg="mod">
          <ac:chgData name="槙田 康博" userId="eb0b3066a568f1bf" providerId="LiveId" clId="{C111DD1F-4A6F-42D0-89CF-2291D4CC9DE7}" dt="2023-02-13T07:52:04.280" v="1194" actId="27636"/>
          <ac:spMkLst>
            <pc:docMk/>
            <pc:sldMk cId="2471807738" sldId="256"/>
            <ac:spMk id="3" creationId="{00000000-0000-0000-0000-000000000000}"/>
          </ac:spMkLst>
        </pc:spChg>
        <pc:picChg chg="del">
          <ac:chgData name="槙田 康博" userId="eb0b3066a568f1bf" providerId="LiveId" clId="{C111DD1F-4A6F-42D0-89CF-2291D4CC9DE7}" dt="2023-02-13T07:51:40.011" v="1161" actId="478"/>
          <ac:picMkLst>
            <pc:docMk/>
            <pc:sldMk cId="2471807738" sldId="256"/>
            <ac:picMk id="4" creationId="{00000000-0000-0000-0000-000000000000}"/>
          </ac:picMkLst>
        </pc:picChg>
      </pc:sldChg>
      <pc:sldChg chg="del">
        <pc:chgData name="槙田 康博" userId="eb0b3066a568f1bf" providerId="LiveId" clId="{C111DD1F-4A6F-42D0-89CF-2291D4CC9DE7}" dt="2023-02-12T22:47:35.425" v="412" actId="47"/>
        <pc:sldMkLst>
          <pc:docMk/>
          <pc:sldMk cId="1328676004" sldId="257"/>
        </pc:sldMkLst>
      </pc:sldChg>
      <pc:sldChg chg="add del">
        <pc:chgData name="槙田 康博" userId="eb0b3066a568f1bf" providerId="LiveId" clId="{C111DD1F-4A6F-42D0-89CF-2291D4CC9DE7}" dt="2023-02-13T07:46:55.233" v="1158"/>
        <pc:sldMkLst>
          <pc:docMk/>
          <pc:sldMk cId="2337745099" sldId="261"/>
        </pc:sldMkLst>
      </pc:sldChg>
      <pc:sldChg chg="add del">
        <pc:chgData name="槙田 康博" userId="eb0b3066a568f1bf" providerId="LiveId" clId="{C111DD1F-4A6F-42D0-89CF-2291D4CC9DE7}" dt="2023-02-13T07:46:55.233" v="1158"/>
        <pc:sldMkLst>
          <pc:docMk/>
          <pc:sldMk cId="207390605" sldId="262"/>
        </pc:sldMkLst>
      </pc:sldChg>
      <pc:sldChg chg="add del">
        <pc:chgData name="槙田 康博" userId="eb0b3066a568f1bf" providerId="LiveId" clId="{C111DD1F-4A6F-42D0-89CF-2291D4CC9DE7}" dt="2023-02-13T07:46:55.233" v="1158"/>
        <pc:sldMkLst>
          <pc:docMk/>
          <pc:sldMk cId="3222057232" sldId="265"/>
        </pc:sldMkLst>
      </pc:sldChg>
      <pc:sldChg chg="addSp modSp add del mod">
        <pc:chgData name="槙田 康博" userId="eb0b3066a568f1bf" providerId="LiveId" clId="{C111DD1F-4A6F-42D0-89CF-2291D4CC9DE7}" dt="2023-02-14T02:19:21.272" v="1637" actId="1076"/>
        <pc:sldMkLst>
          <pc:docMk/>
          <pc:sldMk cId="3509468628" sldId="266"/>
        </pc:sldMkLst>
        <pc:spChg chg="mod">
          <ac:chgData name="槙田 康博" userId="eb0b3066a568f1bf" providerId="LiveId" clId="{C111DD1F-4A6F-42D0-89CF-2291D4CC9DE7}" dt="2023-02-14T02:19:21.272" v="1637" actId="1076"/>
          <ac:spMkLst>
            <pc:docMk/>
            <pc:sldMk cId="3509468628" sldId="266"/>
            <ac:spMk id="10" creationId="{D3FBE904-E42B-8F3E-8C62-D6B77F88881B}"/>
          </ac:spMkLst>
        </pc:spChg>
        <pc:cxnChg chg="add mod">
          <ac:chgData name="槙田 康博" userId="eb0b3066a568f1bf" providerId="LiveId" clId="{C111DD1F-4A6F-42D0-89CF-2291D4CC9DE7}" dt="2023-02-14T02:19:13.522" v="1636"/>
          <ac:cxnSpMkLst>
            <pc:docMk/>
            <pc:sldMk cId="3509468628" sldId="266"/>
            <ac:cxnSpMk id="4" creationId="{18D21430-4C6B-CBD9-7E70-44E9B8F81F45}"/>
          </ac:cxnSpMkLst>
        </pc:cxnChg>
      </pc:sldChg>
      <pc:sldChg chg="addSp delSp modSp add del mod">
        <pc:chgData name="槙田 康博" userId="eb0b3066a568f1bf" providerId="LiveId" clId="{C111DD1F-4A6F-42D0-89CF-2291D4CC9DE7}" dt="2023-02-14T01:59:53.158" v="1562" actId="1076"/>
        <pc:sldMkLst>
          <pc:docMk/>
          <pc:sldMk cId="3646644933" sldId="270"/>
        </pc:sldMkLst>
        <pc:spChg chg="mod">
          <ac:chgData name="槙田 康博" userId="eb0b3066a568f1bf" providerId="LiveId" clId="{C111DD1F-4A6F-42D0-89CF-2291D4CC9DE7}" dt="2023-02-14T01:55:40.474" v="1555" actId="1076"/>
          <ac:spMkLst>
            <pc:docMk/>
            <pc:sldMk cId="3646644933" sldId="270"/>
            <ac:spMk id="2" creationId="{CECAFB1B-AD97-1C8C-061B-2B09033A02CE}"/>
          </ac:spMkLst>
        </pc:spChg>
        <pc:spChg chg="mod">
          <ac:chgData name="槙田 康博" userId="eb0b3066a568f1bf" providerId="LiveId" clId="{C111DD1F-4A6F-42D0-89CF-2291D4CC9DE7}" dt="2023-02-14T01:59:37.443" v="1560" actId="1076"/>
          <ac:spMkLst>
            <pc:docMk/>
            <pc:sldMk cId="3646644933" sldId="270"/>
            <ac:spMk id="10" creationId="{D3FBE904-E42B-8F3E-8C62-D6B77F88881B}"/>
          </ac:spMkLst>
        </pc:spChg>
        <pc:spChg chg="mod">
          <ac:chgData name="槙田 康博" userId="eb0b3066a568f1bf" providerId="LiveId" clId="{C111DD1F-4A6F-42D0-89CF-2291D4CC9DE7}" dt="2023-02-14T01:59:24.986" v="1558" actId="1076"/>
          <ac:spMkLst>
            <pc:docMk/>
            <pc:sldMk cId="3646644933" sldId="270"/>
            <ac:spMk id="22" creationId="{23958222-60D1-85BB-4732-91B03BF8B916}"/>
          </ac:spMkLst>
        </pc:spChg>
        <pc:spChg chg="mod">
          <ac:chgData name="槙田 康博" userId="eb0b3066a568f1bf" providerId="LiveId" clId="{C111DD1F-4A6F-42D0-89CF-2291D4CC9DE7}" dt="2023-02-14T01:59:53.158" v="1562" actId="1076"/>
          <ac:spMkLst>
            <pc:docMk/>
            <pc:sldMk cId="3646644933" sldId="270"/>
            <ac:spMk id="101" creationId="{C51A8553-0749-0B48-C8BB-385DF3209D5D}"/>
          </ac:spMkLst>
        </pc:spChg>
        <pc:picChg chg="mod">
          <ac:chgData name="槙田 康博" userId="eb0b3066a568f1bf" providerId="LiveId" clId="{C111DD1F-4A6F-42D0-89CF-2291D4CC9DE7}" dt="2023-02-13T07:49:53.203" v="1160" actId="1076"/>
          <ac:picMkLst>
            <pc:docMk/>
            <pc:sldMk cId="3646644933" sldId="270"/>
            <ac:picMk id="18" creationId="{503E14B2-6069-E737-D3D6-4B5C14DE564C}"/>
          </ac:picMkLst>
        </pc:picChg>
        <pc:picChg chg="mod">
          <ac:chgData name="槙田 康博" userId="eb0b3066a568f1bf" providerId="LiveId" clId="{C111DD1F-4A6F-42D0-89CF-2291D4CC9DE7}" dt="2023-02-13T07:52:26.221" v="1196" actId="1076"/>
          <ac:picMkLst>
            <pc:docMk/>
            <pc:sldMk cId="3646644933" sldId="270"/>
            <ac:picMk id="21" creationId="{D61F8EFF-27B3-7AE3-1251-D7B7DDE9B54B}"/>
          </ac:picMkLst>
        </pc:picChg>
        <pc:cxnChg chg="add del">
          <ac:chgData name="槙田 康博" userId="eb0b3066a568f1bf" providerId="LiveId" clId="{C111DD1F-4A6F-42D0-89CF-2291D4CC9DE7}" dt="2023-02-13T13:10:57.156" v="1200" actId="478"/>
          <ac:cxnSpMkLst>
            <pc:docMk/>
            <pc:sldMk cId="3646644933" sldId="270"/>
            <ac:cxnSpMk id="11" creationId="{90B8D175-B7E5-9DAC-8063-9ECCE62D6D7F}"/>
          </ac:cxnSpMkLst>
        </pc:cxnChg>
        <pc:cxnChg chg="add del">
          <ac:chgData name="槙田 康博" userId="eb0b3066a568f1bf" providerId="LiveId" clId="{C111DD1F-4A6F-42D0-89CF-2291D4CC9DE7}" dt="2023-02-13T13:11:03.123" v="1201" actId="478"/>
          <ac:cxnSpMkLst>
            <pc:docMk/>
            <pc:sldMk cId="3646644933" sldId="270"/>
            <ac:cxnSpMk id="23" creationId="{9B125B1E-C471-DBBD-2098-86675AB78755}"/>
          </ac:cxnSpMkLst>
        </pc:cxnChg>
        <pc:cxnChg chg="add mod">
          <ac:chgData name="槙田 康博" userId="eb0b3066a568f1bf" providerId="LiveId" clId="{C111DD1F-4A6F-42D0-89CF-2291D4CC9DE7}" dt="2023-02-14T01:59:45.301" v="1561" actId="1076"/>
          <ac:cxnSpMkLst>
            <pc:docMk/>
            <pc:sldMk cId="3646644933" sldId="270"/>
            <ac:cxnSpMk id="26" creationId="{3831FA62-A66B-E798-D930-DF19DFF64F89}"/>
          </ac:cxnSpMkLst>
        </pc:cxnChg>
      </pc:sldChg>
      <pc:sldChg chg="modSp mod">
        <pc:chgData name="槙田 康博" userId="eb0b3066a568f1bf" providerId="LiveId" clId="{C111DD1F-4A6F-42D0-89CF-2291D4CC9DE7}" dt="2023-02-13T06:36:43.898" v="828" actId="1076"/>
        <pc:sldMkLst>
          <pc:docMk/>
          <pc:sldMk cId="3457616166" sldId="271"/>
        </pc:sldMkLst>
        <pc:spChg chg="mod">
          <ac:chgData name="槙田 康博" userId="eb0b3066a568f1bf" providerId="LiveId" clId="{C111DD1F-4A6F-42D0-89CF-2291D4CC9DE7}" dt="2023-02-13T06:36:43.898" v="828" actId="1076"/>
          <ac:spMkLst>
            <pc:docMk/>
            <pc:sldMk cId="3457616166" sldId="271"/>
            <ac:spMk id="4" creationId="{6282CC79-7271-A848-4EF1-0489ACD17B36}"/>
          </ac:spMkLst>
        </pc:spChg>
        <pc:spChg chg="mod">
          <ac:chgData name="槙田 康博" userId="eb0b3066a568f1bf" providerId="LiveId" clId="{C111DD1F-4A6F-42D0-89CF-2291D4CC9DE7}" dt="2023-02-13T06:36:22.287" v="826" actId="20577"/>
          <ac:spMkLst>
            <pc:docMk/>
            <pc:sldMk cId="3457616166" sldId="271"/>
            <ac:spMk id="38" creationId="{00000000-0000-0000-0000-000000000000}"/>
          </ac:spMkLst>
        </pc:spChg>
        <pc:picChg chg="mod">
          <ac:chgData name="槙田 康博" userId="eb0b3066a568f1bf" providerId="LiveId" clId="{C111DD1F-4A6F-42D0-89CF-2291D4CC9DE7}" dt="2023-02-13T06:36:34.415" v="827" actId="1076"/>
          <ac:picMkLst>
            <pc:docMk/>
            <pc:sldMk cId="3457616166" sldId="271"/>
            <ac:picMk id="6" creationId="{00582509-41FC-2C83-59E3-EEE698B1CC34}"/>
          </ac:picMkLst>
        </pc:picChg>
      </pc:sldChg>
      <pc:sldChg chg="addSp modSp add del mod setBg">
        <pc:chgData name="槙田 康博" userId="eb0b3066a568f1bf" providerId="LiveId" clId="{C111DD1F-4A6F-42D0-89CF-2291D4CC9DE7}" dt="2023-02-13T14:24:37.157" v="1319"/>
        <pc:sldMkLst>
          <pc:docMk/>
          <pc:sldMk cId="3752201938" sldId="272"/>
        </pc:sldMkLst>
        <pc:spChg chg="mod">
          <ac:chgData name="槙田 康博" userId="eb0b3066a568f1bf" providerId="LiveId" clId="{C111DD1F-4A6F-42D0-89CF-2291D4CC9DE7}" dt="2023-02-13T14:24:26.396" v="1318" actId="108"/>
          <ac:spMkLst>
            <pc:docMk/>
            <pc:sldMk cId="3752201938" sldId="272"/>
            <ac:spMk id="10" creationId="{D3FBE904-E42B-8F3E-8C62-D6B77F88881B}"/>
          </ac:spMkLst>
        </pc:spChg>
        <pc:cxnChg chg="add mod">
          <ac:chgData name="槙田 康博" userId="eb0b3066a568f1bf" providerId="LiveId" clId="{C111DD1F-4A6F-42D0-89CF-2291D4CC9DE7}" dt="2023-02-13T14:24:37.157" v="1319"/>
          <ac:cxnSpMkLst>
            <pc:docMk/>
            <pc:sldMk cId="3752201938" sldId="272"/>
            <ac:cxnSpMk id="5" creationId="{A043962A-AE26-6A7A-AC7D-152D1AD9DCEC}"/>
          </ac:cxnSpMkLst>
        </pc:cxnChg>
      </pc:sldChg>
      <pc:sldChg chg="addSp modSp add del mod">
        <pc:chgData name="槙田 康博" userId="eb0b3066a568f1bf" providerId="LiveId" clId="{C111DD1F-4A6F-42D0-89CF-2291D4CC9DE7}" dt="2023-02-13T14:25:08.972" v="1321" actId="108"/>
        <pc:sldMkLst>
          <pc:docMk/>
          <pc:sldMk cId="472593259" sldId="273"/>
        </pc:sldMkLst>
        <pc:spChg chg="mod">
          <ac:chgData name="槙田 康博" userId="eb0b3066a568f1bf" providerId="LiveId" clId="{C111DD1F-4A6F-42D0-89CF-2291D4CC9DE7}" dt="2023-02-13T14:25:08.972" v="1321" actId="108"/>
          <ac:spMkLst>
            <pc:docMk/>
            <pc:sldMk cId="472593259" sldId="273"/>
            <ac:spMk id="10" creationId="{D3FBE904-E42B-8F3E-8C62-D6B77F88881B}"/>
          </ac:spMkLst>
        </pc:spChg>
        <pc:cxnChg chg="add mod">
          <ac:chgData name="槙田 康博" userId="eb0b3066a568f1bf" providerId="LiveId" clId="{C111DD1F-4A6F-42D0-89CF-2291D4CC9DE7}" dt="2023-02-13T14:24:44.307" v="1320"/>
          <ac:cxnSpMkLst>
            <pc:docMk/>
            <pc:sldMk cId="472593259" sldId="273"/>
            <ac:cxnSpMk id="9" creationId="{FABF220D-093E-828B-31D3-1B5948E5A353}"/>
          </ac:cxnSpMkLst>
        </pc:cxnChg>
      </pc:sldChg>
      <pc:sldChg chg="del">
        <pc:chgData name="槙田 康博" userId="eb0b3066a568f1bf" providerId="LiveId" clId="{C111DD1F-4A6F-42D0-89CF-2291D4CC9DE7}" dt="2023-02-12T22:47:35.425" v="412" actId="47"/>
        <pc:sldMkLst>
          <pc:docMk/>
          <pc:sldMk cId="727668169" sldId="275"/>
        </pc:sldMkLst>
      </pc:sldChg>
      <pc:sldChg chg="del">
        <pc:chgData name="槙田 康博" userId="eb0b3066a568f1bf" providerId="LiveId" clId="{C111DD1F-4A6F-42D0-89CF-2291D4CC9DE7}" dt="2023-02-12T22:47:35.425" v="412" actId="47"/>
        <pc:sldMkLst>
          <pc:docMk/>
          <pc:sldMk cId="1769326051" sldId="276"/>
        </pc:sldMkLst>
      </pc:sldChg>
      <pc:sldChg chg="addSp delSp modSp mod">
        <pc:chgData name="槙田 康博" userId="eb0b3066a568f1bf" providerId="LiveId" clId="{C111DD1F-4A6F-42D0-89CF-2291D4CC9DE7}" dt="2023-02-13T06:54:10.832" v="1013" actId="164"/>
        <pc:sldMkLst>
          <pc:docMk/>
          <pc:sldMk cId="1107001750" sldId="279"/>
        </pc:sldMkLst>
        <pc:spChg chg="add del mod">
          <ac:chgData name="槙田 康博" userId="eb0b3066a568f1bf" providerId="LiveId" clId="{C111DD1F-4A6F-42D0-89CF-2291D4CC9DE7}" dt="2023-02-12T22:02:17.149" v="42"/>
          <ac:spMkLst>
            <pc:docMk/>
            <pc:sldMk cId="1107001750" sldId="279"/>
            <ac:spMk id="2" creationId="{EC6B0AF2-BD42-18EF-EB56-44C29BC33AFF}"/>
          </ac:spMkLst>
        </pc:spChg>
        <pc:spChg chg="mod">
          <ac:chgData name="槙田 康博" userId="eb0b3066a568f1bf" providerId="LiveId" clId="{C111DD1F-4A6F-42D0-89CF-2291D4CC9DE7}" dt="2023-02-12T21:35:25.071" v="39" actId="20577"/>
          <ac:spMkLst>
            <pc:docMk/>
            <pc:sldMk cId="1107001750" sldId="279"/>
            <ac:spMk id="4" creationId="{00000000-0000-0000-0000-000000000000}"/>
          </ac:spMkLst>
        </pc:spChg>
        <pc:spChg chg="add mod">
          <ac:chgData name="槙田 康博" userId="eb0b3066a568f1bf" providerId="LiveId" clId="{C111DD1F-4A6F-42D0-89CF-2291D4CC9DE7}" dt="2023-02-12T22:10:49.588" v="95" actId="14100"/>
          <ac:spMkLst>
            <pc:docMk/>
            <pc:sldMk cId="1107001750" sldId="279"/>
            <ac:spMk id="7" creationId="{13AC264A-B767-645B-244F-934DF56260E5}"/>
          </ac:spMkLst>
        </pc:spChg>
        <pc:spChg chg="add mod">
          <ac:chgData name="槙田 康博" userId="eb0b3066a568f1bf" providerId="LiveId" clId="{C111DD1F-4A6F-42D0-89CF-2291D4CC9DE7}" dt="2023-02-12T22:12:19.307" v="116" actId="1035"/>
          <ac:spMkLst>
            <pc:docMk/>
            <pc:sldMk cId="1107001750" sldId="279"/>
            <ac:spMk id="8" creationId="{DB75BE1C-A92B-DDF9-E8D8-F2B763C682EC}"/>
          </ac:spMkLst>
        </pc:spChg>
        <pc:spChg chg="add mod">
          <ac:chgData name="槙田 康博" userId="eb0b3066a568f1bf" providerId="LiveId" clId="{C111DD1F-4A6F-42D0-89CF-2291D4CC9DE7}" dt="2023-02-12T22:13:39.786" v="145" actId="1076"/>
          <ac:spMkLst>
            <pc:docMk/>
            <pc:sldMk cId="1107001750" sldId="279"/>
            <ac:spMk id="9" creationId="{E96EF411-4151-C29B-C744-E655E0815BBF}"/>
          </ac:spMkLst>
        </pc:spChg>
        <pc:spChg chg="add mod">
          <ac:chgData name="槙田 康博" userId="eb0b3066a568f1bf" providerId="LiveId" clId="{C111DD1F-4A6F-42D0-89CF-2291D4CC9DE7}" dt="2023-02-12T22:15:03.338" v="167" actId="1076"/>
          <ac:spMkLst>
            <pc:docMk/>
            <pc:sldMk cId="1107001750" sldId="279"/>
            <ac:spMk id="11" creationId="{63153AFA-FF40-0E4A-F134-0182240374A1}"/>
          </ac:spMkLst>
        </pc:spChg>
        <pc:spChg chg="add mod">
          <ac:chgData name="槙田 康博" userId="eb0b3066a568f1bf" providerId="LiveId" clId="{C111DD1F-4A6F-42D0-89CF-2291D4CC9DE7}" dt="2023-02-12T22:18:05.186" v="200" actId="1076"/>
          <ac:spMkLst>
            <pc:docMk/>
            <pc:sldMk cId="1107001750" sldId="279"/>
            <ac:spMk id="13" creationId="{DC9D6F69-80FD-90EB-7587-A3582CBE75CB}"/>
          </ac:spMkLst>
        </pc:spChg>
        <pc:spChg chg="add mod">
          <ac:chgData name="槙田 康博" userId="eb0b3066a568f1bf" providerId="LiveId" clId="{C111DD1F-4A6F-42D0-89CF-2291D4CC9DE7}" dt="2023-02-13T06:17:36.594" v="613" actId="1076"/>
          <ac:spMkLst>
            <pc:docMk/>
            <pc:sldMk cId="1107001750" sldId="279"/>
            <ac:spMk id="14" creationId="{9C43E11E-6A80-CFF0-71CD-E223F77ED041}"/>
          </ac:spMkLst>
        </pc:spChg>
        <pc:spChg chg="add mod">
          <ac:chgData name="槙田 康博" userId="eb0b3066a568f1bf" providerId="LiveId" clId="{C111DD1F-4A6F-42D0-89CF-2291D4CC9DE7}" dt="2023-02-12T22:25:27.015" v="345" actId="113"/>
          <ac:spMkLst>
            <pc:docMk/>
            <pc:sldMk cId="1107001750" sldId="279"/>
            <ac:spMk id="15" creationId="{E94114F6-D324-602D-13F0-DDACFF609F6D}"/>
          </ac:spMkLst>
        </pc:spChg>
        <pc:spChg chg="add mod">
          <ac:chgData name="槙田 康博" userId="eb0b3066a568f1bf" providerId="LiveId" clId="{C111DD1F-4A6F-42D0-89CF-2291D4CC9DE7}" dt="2023-02-13T06:17:32.506" v="612" actId="1076"/>
          <ac:spMkLst>
            <pc:docMk/>
            <pc:sldMk cId="1107001750" sldId="279"/>
            <ac:spMk id="16" creationId="{5BDD6590-47DC-1BBE-C9FB-D0305E9259F6}"/>
          </ac:spMkLst>
        </pc:spChg>
        <pc:spChg chg="del">
          <ac:chgData name="槙田 康博" userId="eb0b3066a568f1bf" providerId="LiveId" clId="{C111DD1F-4A6F-42D0-89CF-2291D4CC9DE7}" dt="2023-02-12T21:34:15.939" v="0" actId="478"/>
          <ac:spMkLst>
            <pc:docMk/>
            <pc:sldMk cId="1107001750" sldId="279"/>
            <ac:spMk id="21" creationId="{00000000-0000-0000-0000-000000000000}"/>
          </ac:spMkLst>
        </pc:spChg>
        <pc:spChg chg="del">
          <ac:chgData name="槙田 康博" userId="eb0b3066a568f1bf" providerId="LiveId" clId="{C111DD1F-4A6F-42D0-89CF-2291D4CC9DE7}" dt="2023-02-12T21:34:15.939" v="0" actId="478"/>
          <ac:spMkLst>
            <pc:docMk/>
            <pc:sldMk cId="1107001750" sldId="279"/>
            <ac:spMk id="25" creationId="{00000000-0000-0000-0000-000000000000}"/>
          </ac:spMkLst>
        </pc:spChg>
        <pc:spChg chg="add del mod">
          <ac:chgData name="槙田 康博" userId="eb0b3066a568f1bf" providerId="LiveId" clId="{C111DD1F-4A6F-42D0-89CF-2291D4CC9DE7}" dt="2023-02-12T22:28:48.231" v="351" actId="478"/>
          <ac:spMkLst>
            <pc:docMk/>
            <pc:sldMk cId="1107001750" sldId="279"/>
            <ac:spMk id="26" creationId="{9A7576EF-88CD-239A-DB3F-5979BEC87AE5}"/>
          </ac:spMkLst>
        </pc:spChg>
        <pc:spChg chg="add mod">
          <ac:chgData name="槙田 康博" userId="eb0b3066a568f1bf" providerId="LiveId" clId="{C111DD1F-4A6F-42D0-89CF-2291D4CC9DE7}" dt="2023-02-13T06:17:24.207" v="611" actId="1076"/>
          <ac:spMkLst>
            <pc:docMk/>
            <pc:sldMk cId="1107001750" sldId="279"/>
            <ac:spMk id="28" creationId="{FE5F24D5-9D20-5D35-9BAC-C1CD4B3C58B7}"/>
          </ac:spMkLst>
        </pc:spChg>
        <pc:spChg chg="del">
          <ac:chgData name="槙田 康博" userId="eb0b3066a568f1bf" providerId="LiveId" clId="{C111DD1F-4A6F-42D0-89CF-2291D4CC9DE7}" dt="2023-02-12T21:34:15.939" v="0" actId="478"/>
          <ac:spMkLst>
            <pc:docMk/>
            <pc:sldMk cId="1107001750" sldId="279"/>
            <ac:spMk id="32" creationId="{00000000-0000-0000-0000-000000000000}"/>
          </ac:spMkLst>
        </pc:spChg>
        <pc:spChg chg="del">
          <ac:chgData name="槙田 康博" userId="eb0b3066a568f1bf" providerId="LiveId" clId="{C111DD1F-4A6F-42D0-89CF-2291D4CC9DE7}" dt="2023-02-12T21:34:15.939" v="0" actId="478"/>
          <ac:spMkLst>
            <pc:docMk/>
            <pc:sldMk cId="1107001750" sldId="279"/>
            <ac:spMk id="36" creationId="{00000000-0000-0000-0000-000000000000}"/>
          </ac:spMkLst>
        </pc:spChg>
        <pc:spChg chg="del">
          <ac:chgData name="槙田 康博" userId="eb0b3066a568f1bf" providerId="LiveId" clId="{C111DD1F-4A6F-42D0-89CF-2291D4CC9DE7}" dt="2023-02-12T21:34:15.939" v="0" actId="478"/>
          <ac:spMkLst>
            <pc:docMk/>
            <pc:sldMk cId="1107001750" sldId="279"/>
            <ac:spMk id="40" creationId="{00000000-0000-0000-0000-000000000000}"/>
          </ac:spMkLst>
        </pc:spChg>
        <pc:spChg chg="add mod">
          <ac:chgData name="槙田 康博" userId="eb0b3066a568f1bf" providerId="LiveId" clId="{C111DD1F-4A6F-42D0-89CF-2291D4CC9DE7}" dt="2023-02-12T22:55:33.704" v="494" actId="1076"/>
          <ac:spMkLst>
            <pc:docMk/>
            <pc:sldMk cId="1107001750" sldId="279"/>
            <ac:spMk id="44" creationId="{EA83B555-CA26-0915-45BB-03F94D214C0A}"/>
          </ac:spMkLst>
        </pc:spChg>
        <pc:spChg chg="add mod">
          <ac:chgData name="槙田 康博" userId="eb0b3066a568f1bf" providerId="LiveId" clId="{C111DD1F-4A6F-42D0-89CF-2291D4CC9DE7}" dt="2023-02-12T22:56:41.262" v="510" actId="1076"/>
          <ac:spMkLst>
            <pc:docMk/>
            <pc:sldMk cId="1107001750" sldId="279"/>
            <ac:spMk id="45" creationId="{A1D48C46-98AE-22E5-EAD8-07C2CB7F10A8}"/>
          </ac:spMkLst>
        </pc:spChg>
        <pc:spChg chg="add mod">
          <ac:chgData name="槙田 康博" userId="eb0b3066a568f1bf" providerId="LiveId" clId="{C111DD1F-4A6F-42D0-89CF-2291D4CC9DE7}" dt="2023-02-13T06:18:08.476" v="620" actId="14100"/>
          <ac:spMkLst>
            <pc:docMk/>
            <pc:sldMk cId="1107001750" sldId="279"/>
            <ac:spMk id="47" creationId="{A92AA1ED-F806-C70A-4BCE-05B5731E7AE8}"/>
          </ac:spMkLst>
        </pc:spChg>
        <pc:spChg chg="add del mod">
          <ac:chgData name="槙田 康博" userId="eb0b3066a568f1bf" providerId="LiveId" clId="{C111DD1F-4A6F-42D0-89CF-2291D4CC9DE7}" dt="2023-02-12T23:08:10.495" v="568"/>
          <ac:spMkLst>
            <pc:docMk/>
            <pc:sldMk cId="1107001750" sldId="279"/>
            <ac:spMk id="48" creationId="{43ACF841-2242-1079-6642-D54C86D71B5D}"/>
          </ac:spMkLst>
        </pc:spChg>
        <pc:spChg chg="add mod">
          <ac:chgData name="槙田 康博" userId="eb0b3066a568f1bf" providerId="LiveId" clId="{C111DD1F-4A6F-42D0-89CF-2291D4CC9DE7}" dt="2023-02-12T23:06:14.691" v="559" actId="164"/>
          <ac:spMkLst>
            <pc:docMk/>
            <pc:sldMk cId="1107001750" sldId="279"/>
            <ac:spMk id="49" creationId="{547D4E7D-5FB7-903F-FE9E-142681FA770C}"/>
          </ac:spMkLst>
        </pc:spChg>
        <pc:spChg chg="add mod">
          <ac:chgData name="槙田 康博" userId="eb0b3066a568f1bf" providerId="LiveId" clId="{C111DD1F-4A6F-42D0-89CF-2291D4CC9DE7}" dt="2023-02-12T23:06:14.691" v="559" actId="164"/>
          <ac:spMkLst>
            <pc:docMk/>
            <pc:sldMk cId="1107001750" sldId="279"/>
            <ac:spMk id="50" creationId="{D2262BF6-B18D-468A-8CF9-A25E28E7377F}"/>
          </ac:spMkLst>
        </pc:spChg>
        <pc:spChg chg="add mod">
          <ac:chgData name="槙田 康博" userId="eb0b3066a568f1bf" providerId="LiveId" clId="{C111DD1F-4A6F-42D0-89CF-2291D4CC9DE7}" dt="2023-02-12T23:06:25.107" v="560" actId="164"/>
          <ac:spMkLst>
            <pc:docMk/>
            <pc:sldMk cId="1107001750" sldId="279"/>
            <ac:spMk id="51" creationId="{92BB90D6-B5D9-59BD-6D7B-C844B52C1D3B}"/>
          </ac:spMkLst>
        </pc:spChg>
        <pc:spChg chg="add mod">
          <ac:chgData name="槙田 康博" userId="eb0b3066a568f1bf" providerId="LiveId" clId="{C111DD1F-4A6F-42D0-89CF-2291D4CC9DE7}" dt="2023-02-12T23:06:25.107" v="560" actId="164"/>
          <ac:spMkLst>
            <pc:docMk/>
            <pc:sldMk cId="1107001750" sldId="279"/>
            <ac:spMk id="52" creationId="{66A509DB-7599-FD7E-D2E5-E67BD16E858F}"/>
          </ac:spMkLst>
        </pc:spChg>
        <pc:spChg chg="mod">
          <ac:chgData name="槙田 康博" userId="eb0b3066a568f1bf" providerId="LiveId" clId="{C111DD1F-4A6F-42D0-89CF-2291D4CC9DE7}" dt="2023-02-12T23:07:03.378" v="563" actId="571"/>
          <ac:spMkLst>
            <pc:docMk/>
            <pc:sldMk cId="1107001750" sldId="279"/>
            <ac:spMk id="56" creationId="{E93480A5-A4FD-E0AC-C44F-05F31470BB98}"/>
          </ac:spMkLst>
        </pc:spChg>
        <pc:spChg chg="mod">
          <ac:chgData name="槙田 康博" userId="eb0b3066a568f1bf" providerId="LiveId" clId="{C111DD1F-4A6F-42D0-89CF-2291D4CC9DE7}" dt="2023-02-12T23:07:03.378" v="563" actId="571"/>
          <ac:spMkLst>
            <pc:docMk/>
            <pc:sldMk cId="1107001750" sldId="279"/>
            <ac:spMk id="57" creationId="{9FA86686-E75C-6F15-9159-44AA0C148F12}"/>
          </ac:spMkLst>
        </pc:spChg>
        <pc:spChg chg="mod">
          <ac:chgData name="槙田 康博" userId="eb0b3066a568f1bf" providerId="LiveId" clId="{C111DD1F-4A6F-42D0-89CF-2291D4CC9DE7}" dt="2023-02-12T23:07:03.378" v="563" actId="571"/>
          <ac:spMkLst>
            <pc:docMk/>
            <pc:sldMk cId="1107001750" sldId="279"/>
            <ac:spMk id="59" creationId="{B97546B5-13A3-C282-1705-E87D4D44583D}"/>
          </ac:spMkLst>
        </pc:spChg>
        <pc:spChg chg="mod">
          <ac:chgData name="槙田 康博" userId="eb0b3066a568f1bf" providerId="LiveId" clId="{C111DD1F-4A6F-42D0-89CF-2291D4CC9DE7}" dt="2023-02-12T23:07:03.378" v="563" actId="571"/>
          <ac:spMkLst>
            <pc:docMk/>
            <pc:sldMk cId="1107001750" sldId="279"/>
            <ac:spMk id="60" creationId="{3A711D37-72BA-1460-D633-1D7A48534552}"/>
          </ac:spMkLst>
        </pc:spChg>
        <pc:spChg chg="add del mod">
          <ac:chgData name="槙田 康博" userId="eb0b3066a568f1bf" providerId="LiveId" clId="{C111DD1F-4A6F-42D0-89CF-2291D4CC9DE7}" dt="2023-02-12T23:08:10.495" v="568"/>
          <ac:spMkLst>
            <pc:docMk/>
            <pc:sldMk cId="1107001750" sldId="279"/>
            <ac:spMk id="61" creationId="{C24A94E3-619B-9E7E-02C0-F4A2C722FE56}"/>
          </ac:spMkLst>
        </pc:spChg>
        <pc:spChg chg="add del mod">
          <ac:chgData name="槙田 康博" userId="eb0b3066a568f1bf" providerId="LiveId" clId="{C111DD1F-4A6F-42D0-89CF-2291D4CC9DE7}" dt="2023-02-13T06:54:10.832" v="1013" actId="164"/>
          <ac:spMkLst>
            <pc:docMk/>
            <pc:sldMk cId="1107001750" sldId="279"/>
            <ac:spMk id="62" creationId="{2A0354FD-56FF-FFCA-4FF2-22360864BEB0}"/>
          </ac:spMkLst>
        </pc:spChg>
        <pc:spChg chg="add del mod">
          <ac:chgData name="槙田 康博" userId="eb0b3066a568f1bf" providerId="LiveId" clId="{C111DD1F-4A6F-42D0-89CF-2291D4CC9DE7}" dt="2023-02-12T23:10:23.777" v="588" actId="478"/>
          <ac:spMkLst>
            <pc:docMk/>
            <pc:sldMk cId="1107001750" sldId="279"/>
            <ac:spMk id="63" creationId="{5CF105C6-EB32-989A-3011-6D535D2B9B85}"/>
          </ac:spMkLst>
        </pc:spChg>
        <pc:spChg chg="add del mod">
          <ac:chgData name="槙田 康博" userId="eb0b3066a568f1bf" providerId="LiveId" clId="{C111DD1F-4A6F-42D0-89CF-2291D4CC9DE7}" dt="2023-02-12T23:10:17.644" v="587"/>
          <ac:spMkLst>
            <pc:docMk/>
            <pc:sldMk cId="1107001750" sldId="279"/>
            <ac:spMk id="64" creationId="{4CD3EBC5-EDDA-593D-C3F6-732C55E65A4E}"/>
          </ac:spMkLst>
        </pc:spChg>
        <pc:spChg chg="add mod">
          <ac:chgData name="槙田 康博" userId="eb0b3066a568f1bf" providerId="LiveId" clId="{C111DD1F-4A6F-42D0-89CF-2291D4CC9DE7}" dt="2023-02-13T06:54:10.832" v="1013" actId="164"/>
          <ac:spMkLst>
            <pc:docMk/>
            <pc:sldMk cId="1107001750" sldId="279"/>
            <ac:spMk id="65" creationId="{8C78320B-D05E-433C-AD59-E8D9E02E5C6B}"/>
          </ac:spMkLst>
        </pc:spChg>
        <pc:spChg chg="add mod">
          <ac:chgData name="槙田 康博" userId="eb0b3066a568f1bf" providerId="LiveId" clId="{C111DD1F-4A6F-42D0-89CF-2291D4CC9DE7}" dt="2023-02-13T06:54:10.832" v="1013" actId="164"/>
          <ac:spMkLst>
            <pc:docMk/>
            <pc:sldMk cId="1107001750" sldId="279"/>
            <ac:spMk id="66" creationId="{89D729EE-03F5-59AE-7D1B-84001B619145}"/>
          </ac:spMkLst>
        </pc:spChg>
        <pc:spChg chg="add mod">
          <ac:chgData name="槙田 康博" userId="eb0b3066a568f1bf" providerId="LiveId" clId="{C111DD1F-4A6F-42D0-89CF-2291D4CC9DE7}" dt="2023-02-13T06:54:10.832" v="1013" actId="164"/>
          <ac:spMkLst>
            <pc:docMk/>
            <pc:sldMk cId="1107001750" sldId="279"/>
            <ac:spMk id="67" creationId="{4AA29F04-6F8E-21B2-C45A-57CC2AD8E503}"/>
          </ac:spMkLst>
        </pc:spChg>
        <pc:grpChg chg="del">
          <ac:chgData name="槙田 康博" userId="eb0b3066a568f1bf" providerId="LiveId" clId="{C111DD1F-4A6F-42D0-89CF-2291D4CC9DE7}" dt="2023-02-12T21:34:15.939" v="0" actId="478"/>
          <ac:grpSpMkLst>
            <pc:docMk/>
            <pc:sldMk cId="1107001750" sldId="279"/>
            <ac:grpSpMk id="18" creationId="{00000000-0000-0000-0000-000000000000}"/>
          </ac:grpSpMkLst>
        </pc:grpChg>
        <pc:grpChg chg="del">
          <ac:chgData name="槙田 康博" userId="eb0b3066a568f1bf" providerId="LiveId" clId="{C111DD1F-4A6F-42D0-89CF-2291D4CC9DE7}" dt="2023-02-12T21:34:15.939" v="0" actId="478"/>
          <ac:grpSpMkLst>
            <pc:docMk/>
            <pc:sldMk cId="1107001750" sldId="279"/>
            <ac:grpSpMk id="22" creationId="{00000000-0000-0000-0000-000000000000}"/>
          </ac:grpSpMkLst>
        </pc:grpChg>
        <pc:grpChg chg="del">
          <ac:chgData name="槙田 康博" userId="eb0b3066a568f1bf" providerId="LiveId" clId="{C111DD1F-4A6F-42D0-89CF-2291D4CC9DE7}" dt="2023-02-12T21:34:15.939" v="0" actId="478"/>
          <ac:grpSpMkLst>
            <pc:docMk/>
            <pc:sldMk cId="1107001750" sldId="279"/>
            <ac:grpSpMk id="33" creationId="{00000000-0000-0000-0000-000000000000}"/>
          </ac:grpSpMkLst>
        </pc:grpChg>
        <pc:grpChg chg="del">
          <ac:chgData name="槙田 康博" userId="eb0b3066a568f1bf" providerId="LiveId" clId="{C111DD1F-4A6F-42D0-89CF-2291D4CC9DE7}" dt="2023-02-12T21:34:15.939" v="0" actId="478"/>
          <ac:grpSpMkLst>
            <pc:docMk/>
            <pc:sldMk cId="1107001750" sldId="279"/>
            <ac:grpSpMk id="37" creationId="{00000000-0000-0000-0000-000000000000}"/>
          </ac:grpSpMkLst>
        </pc:grpChg>
        <pc:grpChg chg="add mod">
          <ac:chgData name="槙田 康博" userId="eb0b3066a568f1bf" providerId="LiveId" clId="{C111DD1F-4A6F-42D0-89CF-2291D4CC9DE7}" dt="2023-02-13T06:54:10.832" v="1013" actId="164"/>
          <ac:grpSpMkLst>
            <pc:docMk/>
            <pc:sldMk cId="1107001750" sldId="279"/>
            <ac:grpSpMk id="53" creationId="{BAA07E05-9C44-F374-6768-CCE027A9A6FE}"/>
          </ac:grpSpMkLst>
        </pc:grpChg>
        <pc:grpChg chg="add mod">
          <ac:chgData name="槙田 康博" userId="eb0b3066a568f1bf" providerId="LiveId" clId="{C111DD1F-4A6F-42D0-89CF-2291D4CC9DE7}" dt="2023-02-13T06:54:10.832" v="1013" actId="164"/>
          <ac:grpSpMkLst>
            <pc:docMk/>
            <pc:sldMk cId="1107001750" sldId="279"/>
            <ac:grpSpMk id="54" creationId="{2040A540-D26F-C3F4-92C9-1D9A2D1A2E05}"/>
          </ac:grpSpMkLst>
        </pc:grpChg>
        <pc:grpChg chg="add mod">
          <ac:chgData name="槙田 康博" userId="eb0b3066a568f1bf" providerId="LiveId" clId="{C111DD1F-4A6F-42D0-89CF-2291D4CC9DE7}" dt="2023-02-13T06:54:10.832" v="1013" actId="164"/>
          <ac:grpSpMkLst>
            <pc:docMk/>
            <pc:sldMk cId="1107001750" sldId="279"/>
            <ac:grpSpMk id="55" creationId="{4A2F4389-F787-DFCD-E917-7B0637352BA2}"/>
          </ac:grpSpMkLst>
        </pc:grpChg>
        <pc:grpChg chg="add mod">
          <ac:chgData name="槙田 康博" userId="eb0b3066a568f1bf" providerId="LiveId" clId="{C111DD1F-4A6F-42D0-89CF-2291D4CC9DE7}" dt="2023-02-13T06:54:10.832" v="1013" actId="164"/>
          <ac:grpSpMkLst>
            <pc:docMk/>
            <pc:sldMk cId="1107001750" sldId="279"/>
            <ac:grpSpMk id="58" creationId="{95D35F74-194E-3F44-F3F5-318F4FA2E4B8}"/>
          </ac:grpSpMkLst>
        </pc:grpChg>
        <pc:grpChg chg="add mod">
          <ac:chgData name="槙田 康博" userId="eb0b3066a568f1bf" providerId="LiveId" clId="{C111DD1F-4A6F-42D0-89CF-2291D4CC9DE7}" dt="2023-02-13T06:54:10.832" v="1013" actId="164"/>
          <ac:grpSpMkLst>
            <pc:docMk/>
            <pc:sldMk cId="1107001750" sldId="279"/>
            <ac:grpSpMk id="68" creationId="{42E4DCAF-4D10-75FE-AB5E-3429EE2AA60E}"/>
          </ac:grpSpMkLst>
        </pc:grpChg>
        <pc:picChg chg="add mod">
          <ac:chgData name="槙田 康博" userId="eb0b3066a568f1bf" providerId="LiveId" clId="{C111DD1F-4A6F-42D0-89CF-2291D4CC9DE7}" dt="2023-02-12T22:07:11.515" v="54" actId="1076"/>
          <ac:picMkLst>
            <pc:docMk/>
            <pc:sldMk cId="1107001750" sldId="279"/>
            <ac:picMk id="3" creationId="{9AFCD80D-9937-66D5-4CED-753F93CFCB6D}"/>
          </ac:picMkLst>
        </pc:picChg>
        <pc:picChg chg="add mod">
          <ac:chgData name="槙田 康博" userId="eb0b3066a568f1bf" providerId="LiveId" clId="{C111DD1F-4A6F-42D0-89CF-2291D4CC9DE7}" dt="2023-02-12T22:07:15.082" v="55" actId="1076"/>
          <ac:picMkLst>
            <pc:docMk/>
            <pc:sldMk cId="1107001750" sldId="279"/>
            <ac:picMk id="6" creationId="{A5198B9D-2140-3B7F-7228-BE9115EDB76E}"/>
          </ac:picMkLst>
        </pc:picChg>
        <pc:picChg chg="del">
          <ac:chgData name="槙田 康博" userId="eb0b3066a568f1bf" providerId="LiveId" clId="{C111DD1F-4A6F-42D0-89CF-2291D4CC9DE7}" dt="2023-02-12T21:34:15.939" v="0" actId="478"/>
          <ac:picMkLst>
            <pc:docMk/>
            <pc:sldMk cId="1107001750" sldId="279"/>
            <ac:picMk id="23" creationId="{00000000-0000-0000-0000-000000000000}"/>
          </ac:picMkLst>
        </pc:picChg>
        <pc:picChg chg="del">
          <ac:chgData name="槙田 康博" userId="eb0b3066a568f1bf" providerId="LiveId" clId="{C111DD1F-4A6F-42D0-89CF-2291D4CC9DE7}" dt="2023-02-12T21:34:15.939" v="0" actId="478"/>
          <ac:picMkLst>
            <pc:docMk/>
            <pc:sldMk cId="1107001750" sldId="279"/>
            <ac:picMk id="29" creationId="{00000000-0000-0000-0000-000000000000}"/>
          </ac:picMkLst>
        </pc:picChg>
        <pc:picChg chg="add mod ord">
          <ac:chgData name="槙田 康博" userId="eb0b3066a568f1bf" providerId="LiveId" clId="{C111DD1F-4A6F-42D0-89CF-2291D4CC9DE7}" dt="2023-02-12T23:00:19.974" v="521" actId="1076"/>
          <ac:picMkLst>
            <pc:docMk/>
            <pc:sldMk cId="1107001750" sldId="279"/>
            <ac:picMk id="31" creationId="{98C07D2B-8B32-BA76-C421-4DFC4D8EABE2}"/>
          </ac:picMkLst>
        </pc:picChg>
        <pc:picChg chg="add mod modCrop">
          <ac:chgData name="槙田 康博" userId="eb0b3066a568f1bf" providerId="LiveId" clId="{C111DD1F-4A6F-42D0-89CF-2291D4CC9DE7}" dt="2023-02-12T22:49:54.079" v="426" actId="1076"/>
          <ac:picMkLst>
            <pc:docMk/>
            <pc:sldMk cId="1107001750" sldId="279"/>
            <ac:picMk id="41" creationId="{975C5C06-31BC-0957-1223-044FFAA280F9}"/>
          </ac:picMkLst>
        </pc:picChg>
        <pc:picChg chg="add mod">
          <ac:chgData name="槙田 康博" userId="eb0b3066a568f1bf" providerId="LiveId" clId="{C111DD1F-4A6F-42D0-89CF-2291D4CC9DE7}" dt="2023-02-12T23:00:22.407" v="522" actId="1076"/>
          <ac:picMkLst>
            <pc:docMk/>
            <pc:sldMk cId="1107001750" sldId="279"/>
            <ac:picMk id="42" creationId="{D72F8D5E-C78E-2AA8-05DB-FDE529863438}"/>
          </ac:picMkLst>
        </pc:picChg>
        <pc:picChg chg="add mod">
          <ac:chgData name="槙田 康博" userId="eb0b3066a568f1bf" providerId="LiveId" clId="{C111DD1F-4A6F-42D0-89CF-2291D4CC9DE7}" dt="2023-02-12T22:56:33.495" v="509" actId="1076"/>
          <ac:picMkLst>
            <pc:docMk/>
            <pc:sldMk cId="1107001750" sldId="279"/>
            <ac:picMk id="43" creationId="{4516E821-D495-2F76-4F03-852C3AFDB646}"/>
          </ac:picMkLst>
        </pc:picChg>
      </pc:sldChg>
      <pc:sldChg chg="del">
        <pc:chgData name="槙田 康博" userId="eb0b3066a568f1bf" providerId="LiveId" clId="{C111DD1F-4A6F-42D0-89CF-2291D4CC9DE7}" dt="2023-02-12T22:47:35.425" v="412" actId="47"/>
        <pc:sldMkLst>
          <pc:docMk/>
          <pc:sldMk cId="2596833607" sldId="280"/>
        </pc:sldMkLst>
      </pc:sldChg>
      <pc:sldChg chg="addSp delSp modSp new mod modAnim">
        <pc:chgData name="槙田 康博" userId="eb0b3066a568f1bf" providerId="LiveId" clId="{C111DD1F-4A6F-42D0-89CF-2291D4CC9DE7}" dt="2023-02-14T01:54:48.083" v="1554" actId="571"/>
        <pc:sldMkLst>
          <pc:docMk/>
          <pc:sldMk cId="3534525405" sldId="280"/>
        </pc:sldMkLst>
        <pc:spChg chg="mod">
          <ac:chgData name="槙田 康博" userId="eb0b3066a568f1bf" providerId="LiveId" clId="{C111DD1F-4A6F-42D0-89CF-2291D4CC9DE7}" dt="2023-02-13T06:40:07.661" v="876" actId="313"/>
          <ac:spMkLst>
            <pc:docMk/>
            <pc:sldMk cId="3534525405" sldId="280"/>
            <ac:spMk id="2" creationId="{64083E36-A1EB-C2E3-20A7-0E797D13DAEB}"/>
          </ac:spMkLst>
        </pc:spChg>
        <pc:spChg chg="mod">
          <ac:chgData name="槙田 康博" userId="eb0b3066a568f1bf" providerId="LiveId" clId="{C111DD1F-4A6F-42D0-89CF-2291D4CC9DE7}" dt="2023-02-13T13:13:05.184" v="1207" actId="1076"/>
          <ac:spMkLst>
            <pc:docMk/>
            <pc:sldMk cId="3534525405" sldId="280"/>
            <ac:spMk id="3" creationId="{9060861A-6888-425C-732E-B1554E5F0231}"/>
          </ac:spMkLst>
        </pc:spChg>
        <pc:spChg chg="add del mod">
          <ac:chgData name="槙田 康博" userId="eb0b3066a568f1bf" providerId="LiveId" clId="{C111DD1F-4A6F-42D0-89CF-2291D4CC9DE7}" dt="2023-02-13T06:41:37.416" v="902" actId="478"/>
          <ac:spMkLst>
            <pc:docMk/>
            <pc:sldMk cId="3534525405" sldId="280"/>
            <ac:spMk id="4" creationId="{47C203E5-24E7-23AE-D8D3-2FC5FA4DF664}"/>
          </ac:spMkLst>
        </pc:spChg>
        <pc:spChg chg="mod">
          <ac:chgData name="槙田 康博" userId="eb0b3066a568f1bf" providerId="LiveId" clId="{C111DD1F-4A6F-42D0-89CF-2291D4CC9DE7}" dt="2023-02-13T06:54:23.445" v="1014"/>
          <ac:spMkLst>
            <pc:docMk/>
            <pc:sldMk cId="3534525405" sldId="280"/>
            <ac:spMk id="6" creationId="{373656BD-ACB0-C19F-B901-47BED040A477}"/>
          </ac:spMkLst>
        </pc:spChg>
        <pc:spChg chg="mod">
          <ac:chgData name="槙田 康博" userId="eb0b3066a568f1bf" providerId="LiveId" clId="{C111DD1F-4A6F-42D0-89CF-2291D4CC9DE7}" dt="2023-02-13T06:54:23.445" v="1014"/>
          <ac:spMkLst>
            <pc:docMk/>
            <pc:sldMk cId="3534525405" sldId="280"/>
            <ac:spMk id="11" creationId="{9B69A25B-FC22-6C0A-69DB-AF8222C30EB9}"/>
          </ac:spMkLst>
        </pc:spChg>
        <pc:spChg chg="mod">
          <ac:chgData name="槙田 康博" userId="eb0b3066a568f1bf" providerId="LiveId" clId="{C111DD1F-4A6F-42D0-89CF-2291D4CC9DE7}" dt="2023-02-13T06:54:23.445" v="1014"/>
          <ac:spMkLst>
            <pc:docMk/>
            <pc:sldMk cId="3534525405" sldId="280"/>
            <ac:spMk id="12" creationId="{F5CB30FB-AEA2-4EBD-F8A5-A274CB79CE08}"/>
          </ac:spMkLst>
        </pc:spChg>
        <pc:spChg chg="mod">
          <ac:chgData name="槙田 康博" userId="eb0b3066a568f1bf" providerId="LiveId" clId="{C111DD1F-4A6F-42D0-89CF-2291D4CC9DE7}" dt="2023-02-13T06:54:23.445" v="1014"/>
          <ac:spMkLst>
            <pc:docMk/>
            <pc:sldMk cId="3534525405" sldId="280"/>
            <ac:spMk id="13" creationId="{A73387C5-679A-DDB4-2701-D27FF7EE732E}"/>
          </ac:spMkLst>
        </pc:spChg>
        <pc:spChg chg="mod">
          <ac:chgData name="槙田 康博" userId="eb0b3066a568f1bf" providerId="LiveId" clId="{C111DD1F-4A6F-42D0-89CF-2291D4CC9DE7}" dt="2023-02-13T06:54:23.445" v="1014"/>
          <ac:spMkLst>
            <pc:docMk/>
            <pc:sldMk cId="3534525405" sldId="280"/>
            <ac:spMk id="14" creationId="{0E80DC42-C37F-9AFB-BBD8-716887D4F8E5}"/>
          </ac:spMkLst>
        </pc:spChg>
        <pc:spChg chg="mod">
          <ac:chgData name="槙田 康博" userId="eb0b3066a568f1bf" providerId="LiveId" clId="{C111DD1F-4A6F-42D0-89CF-2291D4CC9DE7}" dt="2023-02-13T06:54:23.445" v="1014"/>
          <ac:spMkLst>
            <pc:docMk/>
            <pc:sldMk cId="3534525405" sldId="280"/>
            <ac:spMk id="15" creationId="{C64859E3-F53A-FF17-8ACF-E69C5B881EC4}"/>
          </ac:spMkLst>
        </pc:spChg>
        <pc:spChg chg="mod">
          <ac:chgData name="槙田 康博" userId="eb0b3066a568f1bf" providerId="LiveId" clId="{C111DD1F-4A6F-42D0-89CF-2291D4CC9DE7}" dt="2023-02-13T06:54:23.445" v="1014"/>
          <ac:spMkLst>
            <pc:docMk/>
            <pc:sldMk cId="3534525405" sldId="280"/>
            <ac:spMk id="16" creationId="{8C098FC6-DFBD-858A-76F1-5ABC5F5D0BB5}"/>
          </ac:spMkLst>
        </pc:spChg>
        <pc:spChg chg="mod">
          <ac:chgData name="槙田 康博" userId="eb0b3066a568f1bf" providerId="LiveId" clId="{C111DD1F-4A6F-42D0-89CF-2291D4CC9DE7}" dt="2023-02-13T06:54:23.445" v="1014"/>
          <ac:spMkLst>
            <pc:docMk/>
            <pc:sldMk cId="3534525405" sldId="280"/>
            <ac:spMk id="17" creationId="{A136C9D7-1667-B25F-B4F7-47C31E7BABF6}"/>
          </ac:spMkLst>
        </pc:spChg>
        <pc:spChg chg="mod">
          <ac:chgData name="槙田 康博" userId="eb0b3066a568f1bf" providerId="LiveId" clId="{C111DD1F-4A6F-42D0-89CF-2291D4CC9DE7}" dt="2023-02-13T06:54:23.445" v="1014"/>
          <ac:spMkLst>
            <pc:docMk/>
            <pc:sldMk cId="3534525405" sldId="280"/>
            <ac:spMk id="18" creationId="{2EA53BB6-5017-987F-3447-36215D5B60C5}"/>
          </ac:spMkLst>
        </pc:spChg>
        <pc:spChg chg="mod">
          <ac:chgData name="槙田 康博" userId="eb0b3066a568f1bf" providerId="LiveId" clId="{C111DD1F-4A6F-42D0-89CF-2291D4CC9DE7}" dt="2023-02-13T06:54:23.445" v="1014"/>
          <ac:spMkLst>
            <pc:docMk/>
            <pc:sldMk cId="3534525405" sldId="280"/>
            <ac:spMk id="19" creationId="{C78CCBAC-A721-40B9-B4D6-27A6DFAA1386}"/>
          </ac:spMkLst>
        </pc:spChg>
        <pc:spChg chg="mod">
          <ac:chgData name="槙田 康博" userId="eb0b3066a568f1bf" providerId="LiveId" clId="{C111DD1F-4A6F-42D0-89CF-2291D4CC9DE7}" dt="2023-02-13T06:54:23.445" v="1014"/>
          <ac:spMkLst>
            <pc:docMk/>
            <pc:sldMk cId="3534525405" sldId="280"/>
            <ac:spMk id="20" creationId="{9F5B53F2-55A7-1E84-B5AD-767B9D91CEDA}"/>
          </ac:spMkLst>
        </pc:spChg>
        <pc:spChg chg="mod">
          <ac:chgData name="槙田 康博" userId="eb0b3066a568f1bf" providerId="LiveId" clId="{C111DD1F-4A6F-42D0-89CF-2291D4CC9DE7}" dt="2023-02-13T06:54:23.445" v="1014"/>
          <ac:spMkLst>
            <pc:docMk/>
            <pc:sldMk cId="3534525405" sldId="280"/>
            <ac:spMk id="21" creationId="{BC9595A7-DD27-ABC7-F8B4-D36AB88E256E}"/>
          </ac:spMkLst>
        </pc:spChg>
        <pc:spChg chg="mod">
          <ac:chgData name="槙田 康博" userId="eb0b3066a568f1bf" providerId="LiveId" clId="{C111DD1F-4A6F-42D0-89CF-2291D4CC9DE7}" dt="2023-02-13T06:54:29.707" v="1016"/>
          <ac:spMkLst>
            <pc:docMk/>
            <pc:sldMk cId="3534525405" sldId="280"/>
            <ac:spMk id="23" creationId="{DDDB9782-7E8D-FEA1-83AA-2A2C18E63505}"/>
          </ac:spMkLst>
        </pc:spChg>
        <pc:spChg chg="mod">
          <ac:chgData name="槙田 康博" userId="eb0b3066a568f1bf" providerId="LiveId" clId="{C111DD1F-4A6F-42D0-89CF-2291D4CC9DE7}" dt="2023-02-13T06:54:29.707" v="1016"/>
          <ac:spMkLst>
            <pc:docMk/>
            <pc:sldMk cId="3534525405" sldId="280"/>
            <ac:spMk id="28" creationId="{B05D38C1-BA3E-BB85-95C0-6D18713B364A}"/>
          </ac:spMkLst>
        </pc:spChg>
        <pc:spChg chg="mod">
          <ac:chgData name="槙田 康博" userId="eb0b3066a568f1bf" providerId="LiveId" clId="{C111DD1F-4A6F-42D0-89CF-2291D4CC9DE7}" dt="2023-02-13T06:54:29.707" v="1016"/>
          <ac:spMkLst>
            <pc:docMk/>
            <pc:sldMk cId="3534525405" sldId="280"/>
            <ac:spMk id="29" creationId="{2E853DDF-1E11-C271-0910-91AE3C90C247}"/>
          </ac:spMkLst>
        </pc:spChg>
        <pc:spChg chg="mod">
          <ac:chgData name="槙田 康博" userId="eb0b3066a568f1bf" providerId="LiveId" clId="{C111DD1F-4A6F-42D0-89CF-2291D4CC9DE7}" dt="2023-02-13T06:54:29.707" v="1016"/>
          <ac:spMkLst>
            <pc:docMk/>
            <pc:sldMk cId="3534525405" sldId="280"/>
            <ac:spMk id="30" creationId="{F737BBC9-DC5A-E7E7-FA4D-60B8646FB4B3}"/>
          </ac:spMkLst>
        </pc:spChg>
        <pc:spChg chg="mod">
          <ac:chgData name="槙田 康博" userId="eb0b3066a568f1bf" providerId="LiveId" clId="{C111DD1F-4A6F-42D0-89CF-2291D4CC9DE7}" dt="2023-02-13T06:54:29.707" v="1016"/>
          <ac:spMkLst>
            <pc:docMk/>
            <pc:sldMk cId="3534525405" sldId="280"/>
            <ac:spMk id="31" creationId="{C66CC7C3-B6EA-78BD-7AFA-ABF222F6AFCF}"/>
          </ac:spMkLst>
        </pc:spChg>
        <pc:spChg chg="mod">
          <ac:chgData name="槙田 康博" userId="eb0b3066a568f1bf" providerId="LiveId" clId="{C111DD1F-4A6F-42D0-89CF-2291D4CC9DE7}" dt="2023-02-13T06:54:29.707" v="1016"/>
          <ac:spMkLst>
            <pc:docMk/>
            <pc:sldMk cId="3534525405" sldId="280"/>
            <ac:spMk id="32" creationId="{73948F57-EE19-1C48-593C-FC74B4EDC60F}"/>
          </ac:spMkLst>
        </pc:spChg>
        <pc:spChg chg="mod">
          <ac:chgData name="槙田 康博" userId="eb0b3066a568f1bf" providerId="LiveId" clId="{C111DD1F-4A6F-42D0-89CF-2291D4CC9DE7}" dt="2023-02-13T06:54:29.707" v="1016"/>
          <ac:spMkLst>
            <pc:docMk/>
            <pc:sldMk cId="3534525405" sldId="280"/>
            <ac:spMk id="33" creationId="{8B6A048A-D891-51FA-F732-D07AF7E339D8}"/>
          </ac:spMkLst>
        </pc:spChg>
        <pc:spChg chg="mod">
          <ac:chgData name="槙田 康博" userId="eb0b3066a568f1bf" providerId="LiveId" clId="{C111DD1F-4A6F-42D0-89CF-2291D4CC9DE7}" dt="2023-02-13T06:54:29.707" v="1016"/>
          <ac:spMkLst>
            <pc:docMk/>
            <pc:sldMk cId="3534525405" sldId="280"/>
            <ac:spMk id="34" creationId="{B2998510-9379-57DA-8C4E-DE420DF330E3}"/>
          </ac:spMkLst>
        </pc:spChg>
        <pc:spChg chg="mod">
          <ac:chgData name="槙田 康博" userId="eb0b3066a568f1bf" providerId="LiveId" clId="{C111DD1F-4A6F-42D0-89CF-2291D4CC9DE7}" dt="2023-02-13T06:54:29.707" v="1016"/>
          <ac:spMkLst>
            <pc:docMk/>
            <pc:sldMk cId="3534525405" sldId="280"/>
            <ac:spMk id="35" creationId="{53C6B6AB-3484-CF07-D188-28D7C005A82B}"/>
          </ac:spMkLst>
        </pc:spChg>
        <pc:spChg chg="mod">
          <ac:chgData name="槙田 康博" userId="eb0b3066a568f1bf" providerId="LiveId" clId="{C111DD1F-4A6F-42D0-89CF-2291D4CC9DE7}" dt="2023-02-13T06:54:29.707" v="1016"/>
          <ac:spMkLst>
            <pc:docMk/>
            <pc:sldMk cId="3534525405" sldId="280"/>
            <ac:spMk id="36" creationId="{6B2AB434-C931-684A-8158-B7C09BE24C70}"/>
          </ac:spMkLst>
        </pc:spChg>
        <pc:spChg chg="mod">
          <ac:chgData name="槙田 康博" userId="eb0b3066a568f1bf" providerId="LiveId" clId="{C111DD1F-4A6F-42D0-89CF-2291D4CC9DE7}" dt="2023-02-13T06:54:29.707" v="1016"/>
          <ac:spMkLst>
            <pc:docMk/>
            <pc:sldMk cId="3534525405" sldId="280"/>
            <ac:spMk id="37" creationId="{694AD1FE-44D2-86F0-5E91-3F102F60670D}"/>
          </ac:spMkLst>
        </pc:spChg>
        <pc:spChg chg="mod">
          <ac:chgData name="槙田 康博" userId="eb0b3066a568f1bf" providerId="LiveId" clId="{C111DD1F-4A6F-42D0-89CF-2291D4CC9DE7}" dt="2023-02-13T06:54:29.707" v="1016"/>
          <ac:spMkLst>
            <pc:docMk/>
            <pc:sldMk cId="3534525405" sldId="280"/>
            <ac:spMk id="38" creationId="{0D7A36D5-1F6A-7D9B-EDFE-B1F165BA918B}"/>
          </ac:spMkLst>
        </pc:spChg>
        <pc:spChg chg="add mod">
          <ac:chgData name="槙田 康博" userId="eb0b3066a568f1bf" providerId="LiveId" clId="{C111DD1F-4A6F-42D0-89CF-2291D4CC9DE7}" dt="2023-02-13T07:42:33.126" v="1155" actId="1076"/>
          <ac:spMkLst>
            <pc:docMk/>
            <pc:sldMk cId="3534525405" sldId="280"/>
            <ac:spMk id="39" creationId="{601634F2-6055-2220-A438-E1CED2BBDCD8}"/>
          </ac:spMkLst>
        </pc:spChg>
        <pc:spChg chg="add del mod">
          <ac:chgData name="槙田 康博" userId="eb0b3066a568f1bf" providerId="LiveId" clId="{C111DD1F-4A6F-42D0-89CF-2291D4CC9DE7}" dt="2023-02-13T07:00:27.596" v="1036"/>
          <ac:spMkLst>
            <pc:docMk/>
            <pc:sldMk cId="3534525405" sldId="280"/>
            <ac:spMk id="40" creationId="{DD21C72A-88B6-F796-F18F-3871478FC0AF}"/>
          </ac:spMkLst>
        </pc:spChg>
        <pc:spChg chg="add mod">
          <ac:chgData name="槙田 康博" userId="eb0b3066a568f1bf" providerId="LiveId" clId="{C111DD1F-4A6F-42D0-89CF-2291D4CC9DE7}" dt="2023-02-13T07:42:33.126" v="1155" actId="1076"/>
          <ac:spMkLst>
            <pc:docMk/>
            <pc:sldMk cId="3534525405" sldId="280"/>
            <ac:spMk id="41" creationId="{B3179CC5-81CF-672B-A66D-0B99582F98E0}"/>
          </ac:spMkLst>
        </pc:spChg>
        <pc:spChg chg="mod">
          <ac:chgData name="槙田 康博" userId="eb0b3066a568f1bf" providerId="LiveId" clId="{C111DD1F-4A6F-42D0-89CF-2291D4CC9DE7}" dt="2023-02-13T07:02:08.905" v="1048" actId="571"/>
          <ac:spMkLst>
            <pc:docMk/>
            <pc:sldMk cId="3534525405" sldId="280"/>
            <ac:spMk id="43" creationId="{4148ED52-3C66-8233-6EF3-AF83B8271A79}"/>
          </ac:spMkLst>
        </pc:spChg>
        <pc:spChg chg="mod">
          <ac:chgData name="槙田 康博" userId="eb0b3066a568f1bf" providerId="LiveId" clId="{C111DD1F-4A6F-42D0-89CF-2291D4CC9DE7}" dt="2023-02-13T07:02:08.905" v="1048" actId="571"/>
          <ac:spMkLst>
            <pc:docMk/>
            <pc:sldMk cId="3534525405" sldId="280"/>
            <ac:spMk id="48" creationId="{D8B82209-E690-EDD8-AD7C-79FE55FFBC09}"/>
          </ac:spMkLst>
        </pc:spChg>
        <pc:spChg chg="mod">
          <ac:chgData name="槙田 康博" userId="eb0b3066a568f1bf" providerId="LiveId" clId="{C111DD1F-4A6F-42D0-89CF-2291D4CC9DE7}" dt="2023-02-13T07:02:08.905" v="1048" actId="571"/>
          <ac:spMkLst>
            <pc:docMk/>
            <pc:sldMk cId="3534525405" sldId="280"/>
            <ac:spMk id="49" creationId="{5AC28A11-5D5F-E355-77AD-340BA10907D8}"/>
          </ac:spMkLst>
        </pc:spChg>
        <pc:spChg chg="mod">
          <ac:chgData name="槙田 康博" userId="eb0b3066a568f1bf" providerId="LiveId" clId="{C111DD1F-4A6F-42D0-89CF-2291D4CC9DE7}" dt="2023-02-13T07:02:08.905" v="1048" actId="571"/>
          <ac:spMkLst>
            <pc:docMk/>
            <pc:sldMk cId="3534525405" sldId="280"/>
            <ac:spMk id="50" creationId="{C11EAC83-C452-1C61-A7D4-E7DD2B006524}"/>
          </ac:spMkLst>
        </pc:spChg>
        <pc:spChg chg="mod">
          <ac:chgData name="槙田 康博" userId="eb0b3066a568f1bf" providerId="LiveId" clId="{C111DD1F-4A6F-42D0-89CF-2291D4CC9DE7}" dt="2023-02-13T07:02:08.905" v="1048" actId="571"/>
          <ac:spMkLst>
            <pc:docMk/>
            <pc:sldMk cId="3534525405" sldId="280"/>
            <ac:spMk id="51" creationId="{F21334C2-2BA8-18D4-6320-B9F57CE2166E}"/>
          </ac:spMkLst>
        </pc:spChg>
        <pc:spChg chg="mod">
          <ac:chgData name="槙田 康博" userId="eb0b3066a568f1bf" providerId="LiveId" clId="{C111DD1F-4A6F-42D0-89CF-2291D4CC9DE7}" dt="2023-02-13T07:02:08.905" v="1048" actId="571"/>
          <ac:spMkLst>
            <pc:docMk/>
            <pc:sldMk cId="3534525405" sldId="280"/>
            <ac:spMk id="52" creationId="{F6CFB481-DF83-B58D-3837-2E1D9AB13EF0}"/>
          </ac:spMkLst>
        </pc:spChg>
        <pc:spChg chg="mod">
          <ac:chgData name="槙田 康博" userId="eb0b3066a568f1bf" providerId="LiveId" clId="{C111DD1F-4A6F-42D0-89CF-2291D4CC9DE7}" dt="2023-02-13T07:02:08.905" v="1048" actId="571"/>
          <ac:spMkLst>
            <pc:docMk/>
            <pc:sldMk cId="3534525405" sldId="280"/>
            <ac:spMk id="53" creationId="{A4BD6134-8980-A03C-EE2F-CB7D9179CC67}"/>
          </ac:spMkLst>
        </pc:spChg>
        <pc:spChg chg="mod">
          <ac:chgData name="槙田 康博" userId="eb0b3066a568f1bf" providerId="LiveId" clId="{C111DD1F-4A6F-42D0-89CF-2291D4CC9DE7}" dt="2023-02-13T07:02:08.905" v="1048" actId="571"/>
          <ac:spMkLst>
            <pc:docMk/>
            <pc:sldMk cId="3534525405" sldId="280"/>
            <ac:spMk id="54" creationId="{4962539A-E6FF-215D-23F6-21FD9B53641E}"/>
          </ac:spMkLst>
        </pc:spChg>
        <pc:spChg chg="mod">
          <ac:chgData name="槙田 康博" userId="eb0b3066a568f1bf" providerId="LiveId" clId="{C111DD1F-4A6F-42D0-89CF-2291D4CC9DE7}" dt="2023-02-13T07:02:08.905" v="1048" actId="571"/>
          <ac:spMkLst>
            <pc:docMk/>
            <pc:sldMk cId="3534525405" sldId="280"/>
            <ac:spMk id="55" creationId="{629394FF-8A45-127C-2102-2D5ECD764EA0}"/>
          </ac:spMkLst>
        </pc:spChg>
        <pc:spChg chg="mod">
          <ac:chgData name="槙田 康博" userId="eb0b3066a568f1bf" providerId="LiveId" clId="{C111DD1F-4A6F-42D0-89CF-2291D4CC9DE7}" dt="2023-02-13T07:02:08.905" v="1048" actId="571"/>
          <ac:spMkLst>
            <pc:docMk/>
            <pc:sldMk cId="3534525405" sldId="280"/>
            <ac:spMk id="56" creationId="{878B5978-263A-52E8-4645-2BDE67CF5D26}"/>
          </ac:spMkLst>
        </pc:spChg>
        <pc:spChg chg="mod">
          <ac:chgData name="槙田 康博" userId="eb0b3066a568f1bf" providerId="LiveId" clId="{C111DD1F-4A6F-42D0-89CF-2291D4CC9DE7}" dt="2023-02-13T07:02:08.905" v="1048" actId="571"/>
          <ac:spMkLst>
            <pc:docMk/>
            <pc:sldMk cId="3534525405" sldId="280"/>
            <ac:spMk id="57" creationId="{37350E92-C89C-2AE4-756C-8230AE64AEE3}"/>
          </ac:spMkLst>
        </pc:spChg>
        <pc:spChg chg="mod">
          <ac:chgData name="槙田 康博" userId="eb0b3066a568f1bf" providerId="LiveId" clId="{C111DD1F-4A6F-42D0-89CF-2291D4CC9DE7}" dt="2023-02-13T07:02:08.905" v="1048" actId="571"/>
          <ac:spMkLst>
            <pc:docMk/>
            <pc:sldMk cId="3534525405" sldId="280"/>
            <ac:spMk id="58" creationId="{537208EA-4D6D-EAD1-2EB7-5FB377333188}"/>
          </ac:spMkLst>
        </pc:spChg>
        <pc:spChg chg="add mod">
          <ac:chgData name="槙田 康博" userId="eb0b3066a568f1bf" providerId="LiveId" clId="{C111DD1F-4A6F-42D0-89CF-2291D4CC9DE7}" dt="2023-02-13T07:42:33.126" v="1155" actId="1076"/>
          <ac:spMkLst>
            <pc:docMk/>
            <pc:sldMk cId="3534525405" sldId="280"/>
            <ac:spMk id="59" creationId="{66CC5291-61B2-F90D-40B3-89DF4B25D3EA}"/>
          </ac:spMkLst>
        </pc:spChg>
        <pc:spChg chg="add mod">
          <ac:chgData name="槙田 康博" userId="eb0b3066a568f1bf" providerId="LiveId" clId="{C111DD1F-4A6F-42D0-89CF-2291D4CC9DE7}" dt="2023-02-13T07:42:33.126" v="1155" actId="1076"/>
          <ac:spMkLst>
            <pc:docMk/>
            <pc:sldMk cId="3534525405" sldId="280"/>
            <ac:spMk id="60" creationId="{8F84D7D5-4885-61E6-842B-D6745EA26F81}"/>
          </ac:spMkLst>
        </pc:spChg>
        <pc:spChg chg="add mod">
          <ac:chgData name="槙田 康博" userId="eb0b3066a568f1bf" providerId="LiveId" clId="{C111DD1F-4A6F-42D0-89CF-2291D4CC9DE7}" dt="2023-02-13T07:42:33.126" v="1155" actId="1076"/>
          <ac:spMkLst>
            <pc:docMk/>
            <pc:sldMk cId="3534525405" sldId="280"/>
            <ac:spMk id="61" creationId="{E861B834-9204-8474-AAAF-BAA68A945DD1}"/>
          </ac:spMkLst>
        </pc:spChg>
        <pc:spChg chg="add mod">
          <ac:chgData name="槙田 康博" userId="eb0b3066a568f1bf" providerId="LiveId" clId="{C111DD1F-4A6F-42D0-89CF-2291D4CC9DE7}" dt="2023-02-13T07:42:33.126" v="1155" actId="1076"/>
          <ac:spMkLst>
            <pc:docMk/>
            <pc:sldMk cId="3534525405" sldId="280"/>
            <ac:spMk id="62" creationId="{F211B943-75A8-F6AC-266B-2B5C4D4B3FB5}"/>
          </ac:spMkLst>
        </pc:spChg>
        <pc:spChg chg="mod">
          <ac:chgData name="槙田 康博" userId="eb0b3066a568f1bf" providerId="LiveId" clId="{C111DD1F-4A6F-42D0-89CF-2291D4CC9DE7}" dt="2023-02-14T01:43:28.637" v="1495" actId="571"/>
          <ac:spMkLst>
            <pc:docMk/>
            <pc:sldMk cId="3534525405" sldId="280"/>
            <ac:spMk id="63" creationId="{74DB80A8-A8E2-45E6-4397-EA0AFA9D7D9F}"/>
          </ac:spMkLst>
        </pc:spChg>
        <pc:spChg chg="mod">
          <ac:chgData name="槙田 康博" userId="eb0b3066a568f1bf" providerId="LiveId" clId="{C111DD1F-4A6F-42D0-89CF-2291D4CC9DE7}" dt="2023-02-14T01:43:28.637" v="1495" actId="571"/>
          <ac:spMkLst>
            <pc:docMk/>
            <pc:sldMk cId="3534525405" sldId="280"/>
            <ac:spMk id="64" creationId="{7D89F04B-A33B-31B0-A39C-B517B9D25788}"/>
          </ac:spMkLst>
        </pc:spChg>
        <pc:spChg chg="add mod">
          <ac:chgData name="槙田 康博" userId="eb0b3066a568f1bf" providerId="LiveId" clId="{C111DD1F-4A6F-42D0-89CF-2291D4CC9DE7}" dt="2023-02-13T07:42:33.126" v="1155" actId="1076"/>
          <ac:spMkLst>
            <pc:docMk/>
            <pc:sldMk cId="3534525405" sldId="280"/>
            <ac:spMk id="65" creationId="{260DC020-8597-2AD9-D618-751E727951EA}"/>
          </ac:spMkLst>
        </pc:spChg>
        <pc:spChg chg="add del mod ord">
          <ac:chgData name="槙田 康博" userId="eb0b3066a568f1bf" providerId="LiveId" clId="{C111DD1F-4A6F-42D0-89CF-2291D4CC9DE7}" dt="2023-02-13T07:22:15.028" v="1097" actId="478"/>
          <ac:spMkLst>
            <pc:docMk/>
            <pc:sldMk cId="3534525405" sldId="280"/>
            <ac:spMk id="66" creationId="{EE1EC143-BE8E-0081-F599-4D3F55CD4A4D}"/>
          </ac:spMkLst>
        </pc:spChg>
        <pc:spChg chg="add mod">
          <ac:chgData name="槙田 康博" userId="eb0b3066a568f1bf" providerId="LiveId" clId="{C111DD1F-4A6F-42D0-89CF-2291D4CC9DE7}" dt="2023-02-13T07:42:33.126" v="1155" actId="1076"/>
          <ac:spMkLst>
            <pc:docMk/>
            <pc:sldMk cId="3534525405" sldId="280"/>
            <ac:spMk id="67" creationId="{D3A49B16-3889-B38C-93B7-35233256B958}"/>
          </ac:spMkLst>
        </pc:spChg>
        <pc:spChg chg="add mod">
          <ac:chgData name="槙田 康博" userId="eb0b3066a568f1bf" providerId="LiveId" clId="{C111DD1F-4A6F-42D0-89CF-2291D4CC9DE7}" dt="2023-02-13T07:42:33.126" v="1155" actId="1076"/>
          <ac:spMkLst>
            <pc:docMk/>
            <pc:sldMk cId="3534525405" sldId="280"/>
            <ac:spMk id="68" creationId="{E148E08E-6A75-BFE3-40AA-627039CA5F74}"/>
          </ac:spMkLst>
        </pc:spChg>
        <pc:spChg chg="mod topLvl">
          <ac:chgData name="槙田 康博" userId="eb0b3066a568f1bf" providerId="LiveId" clId="{C111DD1F-4A6F-42D0-89CF-2291D4CC9DE7}" dt="2023-02-13T07:42:33.126" v="1155" actId="1076"/>
          <ac:spMkLst>
            <pc:docMk/>
            <pc:sldMk cId="3534525405" sldId="280"/>
            <ac:spMk id="70" creationId="{A210B642-0B44-C9A6-5633-6A0A42B31076}"/>
          </ac:spMkLst>
        </pc:spChg>
        <pc:spChg chg="mod topLvl">
          <ac:chgData name="槙田 康博" userId="eb0b3066a568f1bf" providerId="LiveId" clId="{C111DD1F-4A6F-42D0-89CF-2291D4CC9DE7}" dt="2023-02-13T07:42:33.126" v="1155" actId="1076"/>
          <ac:spMkLst>
            <pc:docMk/>
            <pc:sldMk cId="3534525405" sldId="280"/>
            <ac:spMk id="75" creationId="{7338F3D3-A29C-764D-3F28-8AE07671BE38}"/>
          </ac:spMkLst>
        </pc:spChg>
        <pc:spChg chg="mod topLvl">
          <ac:chgData name="槙田 康博" userId="eb0b3066a568f1bf" providerId="LiveId" clId="{C111DD1F-4A6F-42D0-89CF-2291D4CC9DE7}" dt="2023-02-13T07:42:33.126" v="1155" actId="1076"/>
          <ac:spMkLst>
            <pc:docMk/>
            <pc:sldMk cId="3534525405" sldId="280"/>
            <ac:spMk id="76" creationId="{1871EC08-FC8C-5C91-0685-56DA082E99DA}"/>
          </ac:spMkLst>
        </pc:spChg>
        <pc:spChg chg="mod topLvl">
          <ac:chgData name="槙田 康博" userId="eb0b3066a568f1bf" providerId="LiveId" clId="{C111DD1F-4A6F-42D0-89CF-2291D4CC9DE7}" dt="2023-02-13T07:42:33.126" v="1155" actId="1076"/>
          <ac:spMkLst>
            <pc:docMk/>
            <pc:sldMk cId="3534525405" sldId="280"/>
            <ac:spMk id="77" creationId="{FA664C6B-E289-E992-FB82-2415F8604ABE}"/>
          </ac:spMkLst>
        </pc:spChg>
        <pc:spChg chg="mod">
          <ac:chgData name="槙田 康博" userId="eb0b3066a568f1bf" providerId="LiveId" clId="{C111DD1F-4A6F-42D0-89CF-2291D4CC9DE7}" dt="2023-02-13T07:26:48.168" v="1104" actId="165"/>
          <ac:spMkLst>
            <pc:docMk/>
            <pc:sldMk cId="3534525405" sldId="280"/>
            <ac:spMk id="78" creationId="{E7D913BD-9880-783E-F2BE-1E7EC8CEDD3B}"/>
          </ac:spMkLst>
        </pc:spChg>
        <pc:spChg chg="mod">
          <ac:chgData name="槙田 康博" userId="eb0b3066a568f1bf" providerId="LiveId" clId="{C111DD1F-4A6F-42D0-89CF-2291D4CC9DE7}" dt="2023-02-13T07:26:48.168" v="1104" actId="165"/>
          <ac:spMkLst>
            <pc:docMk/>
            <pc:sldMk cId="3534525405" sldId="280"/>
            <ac:spMk id="79" creationId="{F3962B70-1942-A1FE-440E-A4A77C52A533}"/>
          </ac:spMkLst>
        </pc:spChg>
        <pc:spChg chg="mod">
          <ac:chgData name="槙田 康博" userId="eb0b3066a568f1bf" providerId="LiveId" clId="{C111DD1F-4A6F-42D0-89CF-2291D4CC9DE7}" dt="2023-02-13T07:26:48.168" v="1104" actId="165"/>
          <ac:spMkLst>
            <pc:docMk/>
            <pc:sldMk cId="3534525405" sldId="280"/>
            <ac:spMk id="80" creationId="{30761C72-2E8E-CD0C-F3C2-7AC9CE77B391}"/>
          </ac:spMkLst>
        </pc:spChg>
        <pc:spChg chg="mod">
          <ac:chgData name="槙田 康博" userId="eb0b3066a568f1bf" providerId="LiveId" clId="{C111DD1F-4A6F-42D0-89CF-2291D4CC9DE7}" dt="2023-02-13T07:26:48.168" v="1104" actId="165"/>
          <ac:spMkLst>
            <pc:docMk/>
            <pc:sldMk cId="3534525405" sldId="280"/>
            <ac:spMk id="81" creationId="{DFE358FF-BF6F-9EF2-9CCF-5C1AFB7CE3EB}"/>
          </ac:spMkLst>
        </pc:spChg>
        <pc:spChg chg="mod">
          <ac:chgData name="槙田 康博" userId="eb0b3066a568f1bf" providerId="LiveId" clId="{C111DD1F-4A6F-42D0-89CF-2291D4CC9DE7}" dt="2023-02-13T07:26:48.168" v="1104" actId="165"/>
          <ac:spMkLst>
            <pc:docMk/>
            <pc:sldMk cId="3534525405" sldId="280"/>
            <ac:spMk id="82" creationId="{B91512BB-41B6-4443-6549-F7DF0657FD81}"/>
          </ac:spMkLst>
        </pc:spChg>
        <pc:spChg chg="mod">
          <ac:chgData name="槙田 康博" userId="eb0b3066a568f1bf" providerId="LiveId" clId="{C111DD1F-4A6F-42D0-89CF-2291D4CC9DE7}" dt="2023-02-13T07:26:48.168" v="1104" actId="165"/>
          <ac:spMkLst>
            <pc:docMk/>
            <pc:sldMk cId="3534525405" sldId="280"/>
            <ac:spMk id="83" creationId="{E14B379F-0E6E-16CE-A97B-D15449B907EB}"/>
          </ac:spMkLst>
        </pc:spChg>
        <pc:spChg chg="mod">
          <ac:chgData name="槙田 康博" userId="eb0b3066a568f1bf" providerId="LiveId" clId="{C111DD1F-4A6F-42D0-89CF-2291D4CC9DE7}" dt="2023-02-13T07:26:48.168" v="1104" actId="165"/>
          <ac:spMkLst>
            <pc:docMk/>
            <pc:sldMk cId="3534525405" sldId="280"/>
            <ac:spMk id="84" creationId="{EA9A125D-1DE0-2B7A-E03F-D2BA725BC24C}"/>
          </ac:spMkLst>
        </pc:spChg>
        <pc:spChg chg="mod">
          <ac:chgData name="槙田 康博" userId="eb0b3066a568f1bf" providerId="LiveId" clId="{C111DD1F-4A6F-42D0-89CF-2291D4CC9DE7}" dt="2023-02-13T07:26:48.168" v="1104" actId="165"/>
          <ac:spMkLst>
            <pc:docMk/>
            <pc:sldMk cId="3534525405" sldId="280"/>
            <ac:spMk id="85" creationId="{09C49B90-B73A-1114-DA97-EBC14DF1582C}"/>
          </ac:spMkLst>
        </pc:spChg>
        <pc:spChg chg="add mod">
          <ac:chgData name="槙田 康博" userId="eb0b3066a568f1bf" providerId="LiveId" clId="{C111DD1F-4A6F-42D0-89CF-2291D4CC9DE7}" dt="2023-02-13T07:42:33.126" v="1155" actId="1076"/>
          <ac:spMkLst>
            <pc:docMk/>
            <pc:sldMk cId="3534525405" sldId="280"/>
            <ac:spMk id="86" creationId="{DA04B46C-C6FE-2772-71FC-9A399CBD7C27}"/>
          </ac:spMkLst>
        </pc:spChg>
        <pc:spChg chg="add mod">
          <ac:chgData name="槙田 康博" userId="eb0b3066a568f1bf" providerId="LiveId" clId="{C111DD1F-4A6F-42D0-89CF-2291D4CC9DE7}" dt="2023-02-13T07:42:33.126" v="1155" actId="1076"/>
          <ac:spMkLst>
            <pc:docMk/>
            <pc:sldMk cId="3534525405" sldId="280"/>
            <ac:spMk id="87" creationId="{986AB6CE-DD5C-86AA-D0FA-2507550937A5}"/>
          </ac:spMkLst>
        </pc:spChg>
        <pc:spChg chg="add mod">
          <ac:chgData name="槙田 康博" userId="eb0b3066a568f1bf" providerId="LiveId" clId="{C111DD1F-4A6F-42D0-89CF-2291D4CC9DE7}" dt="2023-02-13T07:42:33.126" v="1155" actId="1076"/>
          <ac:spMkLst>
            <pc:docMk/>
            <pc:sldMk cId="3534525405" sldId="280"/>
            <ac:spMk id="88" creationId="{02DFD94A-9062-08BB-017E-EA863079BFD3}"/>
          </ac:spMkLst>
        </pc:spChg>
        <pc:spChg chg="add mod">
          <ac:chgData name="槙田 康博" userId="eb0b3066a568f1bf" providerId="LiveId" clId="{C111DD1F-4A6F-42D0-89CF-2291D4CC9DE7}" dt="2023-02-13T07:42:33.126" v="1155" actId="1076"/>
          <ac:spMkLst>
            <pc:docMk/>
            <pc:sldMk cId="3534525405" sldId="280"/>
            <ac:spMk id="89" creationId="{09DD08C9-FB05-817E-B729-BE659C186B18}"/>
          </ac:spMkLst>
        </pc:spChg>
        <pc:spChg chg="add mod">
          <ac:chgData name="槙田 康博" userId="eb0b3066a568f1bf" providerId="LiveId" clId="{C111DD1F-4A6F-42D0-89CF-2291D4CC9DE7}" dt="2023-02-13T07:42:33.126" v="1155" actId="1076"/>
          <ac:spMkLst>
            <pc:docMk/>
            <pc:sldMk cId="3534525405" sldId="280"/>
            <ac:spMk id="90" creationId="{34808D76-AF8C-0536-DA60-F719547FDD72}"/>
          </ac:spMkLst>
        </pc:spChg>
        <pc:spChg chg="add del mod">
          <ac:chgData name="槙田 康博" userId="eb0b3066a568f1bf" providerId="LiveId" clId="{C111DD1F-4A6F-42D0-89CF-2291D4CC9DE7}" dt="2023-02-13T07:33:10.307" v="1129" actId="478"/>
          <ac:spMkLst>
            <pc:docMk/>
            <pc:sldMk cId="3534525405" sldId="280"/>
            <ac:spMk id="91" creationId="{A71F01C0-B3A8-92D8-AB6D-639FFBB88973}"/>
          </ac:spMkLst>
        </pc:spChg>
        <pc:spChg chg="add del mod">
          <ac:chgData name="槙田 康博" userId="eb0b3066a568f1bf" providerId="LiveId" clId="{C111DD1F-4A6F-42D0-89CF-2291D4CC9DE7}" dt="2023-02-13T07:33:10.307" v="1129" actId="478"/>
          <ac:spMkLst>
            <pc:docMk/>
            <pc:sldMk cId="3534525405" sldId="280"/>
            <ac:spMk id="92" creationId="{784C1E33-18B4-7184-4A29-A8A1DC3B6445}"/>
          </ac:spMkLst>
        </pc:spChg>
        <pc:spChg chg="add mod">
          <ac:chgData name="槙田 康博" userId="eb0b3066a568f1bf" providerId="LiveId" clId="{C111DD1F-4A6F-42D0-89CF-2291D4CC9DE7}" dt="2023-02-13T14:34:26.091" v="1382" actId="1076"/>
          <ac:spMkLst>
            <pc:docMk/>
            <pc:sldMk cId="3534525405" sldId="280"/>
            <ac:spMk id="93" creationId="{D075DAD4-8699-FB6D-6AEC-51FA2A002AEA}"/>
          </ac:spMkLst>
        </pc:spChg>
        <pc:spChg chg="add mod">
          <ac:chgData name="槙田 康博" userId="eb0b3066a568f1bf" providerId="LiveId" clId="{C111DD1F-4A6F-42D0-89CF-2291D4CC9DE7}" dt="2023-02-13T07:42:33.126" v="1155" actId="1076"/>
          <ac:spMkLst>
            <pc:docMk/>
            <pc:sldMk cId="3534525405" sldId="280"/>
            <ac:spMk id="94" creationId="{1B2EA7FF-DB2C-3158-84F7-DE039BDB3FA9}"/>
          </ac:spMkLst>
        </pc:spChg>
        <pc:spChg chg="add mod">
          <ac:chgData name="槙田 康博" userId="eb0b3066a568f1bf" providerId="LiveId" clId="{C111DD1F-4A6F-42D0-89CF-2291D4CC9DE7}" dt="2023-02-14T01:43:21.309" v="1494" actId="164"/>
          <ac:spMkLst>
            <pc:docMk/>
            <pc:sldMk cId="3534525405" sldId="280"/>
            <ac:spMk id="95" creationId="{6BEBD153-05E2-8844-0A42-3443B8C61DFB}"/>
          </ac:spMkLst>
        </pc:spChg>
        <pc:spChg chg="mod">
          <ac:chgData name="槙田 康博" userId="eb0b3066a568f1bf" providerId="LiveId" clId="{C111DD1F-4A6F-42D0-89CF-2291D4CC9DE7}" dt="2023-02-13T07:35:48.781" v="1130" actId="571"/>
          <ac:spMkLst>
            <pc:docMk/>
            <pc:sldMk cId="3534525405" sldId="280"/>
            <ac:spMk id="97" creationId="{3B3B445B-810E-8F83-B48E-196848D7F54E}"/>
          </ac:spMkLst>
        </pc:spChg>
        <pc:spChg chg="mod">
          <ac:chgData name="槙田 康博" userId="eb0b3066a568f1bf" providerId="LiveId" clId="{C111DD1F-4A6F-42D0-89CF-2291D4CC9DE7}" dt="2023-02-13T07:35:48.781" v="1130" actId="571"/>
          <ac:spMkLst>
            <pc:docMk/>
            <pc:sldMk cId="3534525405" sldId="280"/>
            <ac:spMk id="98" creationId="{CF247017-8ADE-0B62-D21D-CC06BAA900FC}"/>
          </ac:spMkLst>
        </pc:spChg>
        <pc:spChg chg="mod">
          <ac:chgData name="槙田 康博" userId="eb0b3066a568f1bf" providerId="LiveId" clId="{C111DD1F-4A6F-42D0-89CF-2291D4CC9DE7}" dt="2023-02-13T07:35:48.781" v="1130" actId="571"/>
          <ac:spMkLst>
            <pc:docMk/>
            <pc:sldMk cId="3534525405" sldId="280"/>
            <ac:spMk id="100" creationId="{CF65E67F-C23E-432D-B446-CFD8F332940C}"/>
          </ac:spMkLst>
        </pc:spChg>
        <pc:spChg chg="mod">
          <ac:chgData name="槙田 康博" userId="eb0b3066a568f1bf" providerId="LiveId" clId="{C111DD1F-4A6F-42D0-89CF-2291D4CC9DE7}" dt="2023-02-13T07:35:48.781" v="1130" actId="571"/>
          <ac:spMkLst>
            <pc:docMk/>
            <pc:sldMk cId="3534525405" sldId="280"/>
            <ac:spMk id="101" creationId="{4EDBE196-1732-8777-4870-25A3B6F19FB6}"/>
          </ac:spMkLst>
        </pc:spChg>
        <pc:spChg chg="mod">
          <ac:chgData name="槙田 康博" userId="eb0b3066a568f1bf" providerId="LiveId" clId="{C111DD1F-4A6F-42D0-89CF-2291D4CC9DE7}" dt="2023-02-13T07:35:48.781" v="1130" actId="571"/>
          <ac:spMkLst>
            <pc:docMk/>
            <pc:sldMk cId="3534525405" sldId="280"/>
            <ac:spMk id="103" creationId="{5CB3904D-F6A1-AD39-99F5-8FA23A885527}"/>
          </ac:spMkLst>
        </pc:spChg>
        <pc:spChg chg="mod">
          <ac:chgData name="槙田 康博" userId="eb0b3066a568f1bf" providerId="LiveId" clId="{C111DD1F-4A6F-42D0-89CF-2291D4CC9DE7}" dt="2023-02-13T07:35:48.781" v="1130" actId="571"/>
          <ac:spMkLst>
            <pc:docMk/>
            <pc:sldMk cId="3534525405" sldId="280"/>
            <ac:spMk id="104" creationId="{4460096C-6C1B-8974-541B-4222D07D27B4}"/>
          </ac:spMkLst>
        </pc:spChg>
        <pc:spChg chg="mod">
          <ac:chgData name="槙田 康博" userId="eb0b3066a568f1bf" providerId="LiveId" clId="{C111DD1F-4A6F-42D0-89CF-2291D4CC9DE7}" dt="2023-02-13T07:35:48.781" v="1130" actId="571"/>
          <ac:spMkLst>
            <pc:docMk/>
            <pc:sldMk cId="3534525405" sldId="280"/>
            <ac:spMk id="106" creationId="{7E7A505D-04A4-6B56-6F8F-FC72DDA5CD95}"/>
          </ac:spMkLst>
        </pc:spChg>
        <pc:spChg chg="mod">
          <ac:chgData name="槙田 康博" userId="eb0b3066a568f1bf" providerId="LiveId" clId="{C111DD1F-4A6F-42D0-89CF-2291D4CC9DE7}" dt="2023-02-13T07:35:48.781" v="1130" actId="571"/>
          <ac:spMkLst>
            <pc:docMk/>
            <pc:sldMk cId="3534525405" sldId="280"/>
            <ac:spMk id="107" creationId="{2DBF8861-80DE-B8E3-1D54-27E4579FF8B1}"/>
          </ac:spMkLst>
        </pc:spChg>
        <pc:spChg chg="add mod">
          <ac:chgData name="槙田 康博" userId="eb0b3066a568f1bf" providerId="LiveId" clId="{C111DD1F-4A6F-42D0-89CF-2291D4CC9DE7}" dt="2023-02-14T01:43:21.309" v="1494" actId="164"/>
          <ac:spMkLst>
            <pc:docMk/>
            <pc:sldMk cId="3534525405" sldId="280"/>
            <ac:spMk id="108" creationId="{D6A47AC8-4922-87F5-BC56-CB667E09396F}"/>
          </ac:spMkLst>
        </pc:spChg>
        <pc:spChg chg="add mod">
          <ac:chgData name="槙田 康博" userId="eb0b3066a568f1bf" providerId="LiveId" clId="{C111DD1F-4A6F-42D0-89CF-2291D4CC9DE7}" dt="2023-02-14T01:43:21.309" v="1494" actId="164"/>
          <ac:spMkLst>
            <pc:docMk/>
            <pc:sldMk cId="3534525405" sldId="280"/>
            <ac:spMk id="109" creationId="{CD01A707-F18F-F034-6326-312B9804531E}"/>
          </ac:spMkLst>
        </pc:spChg>
        <pc:spChg chg="add mod">
          <ac:chgData name="槙田 康博" userId="eb0b3066a568f1bf" providerId="LiveId" clId="{C111DD1F-4A6F-42D0-89CF-2291D4CC9DE7}" dt="2023-02-14T01:43:21.309" v="1494" actId="164"/>
          <ac:spMkLst>
            <pc:docMk/>
            <pc:sldMk cId="3534525405" sldId="280"/>
            <ac:spMk id="110" creationId="{2D687798-113E-64F8-FB30-F313B3789E15}"/>
          </ac:spMkLst>
        </pc:spChg>
        <pc:spChg chg="add mod">
          <ac:chgData name="槙田 康博" userId="eb0b3066a568f1bf" providerId="LiveId" clId="{C111DD1F-4A6F-42D0-89CF-2291D4CC9DE7}" dt="2023-02-14T01:43:21.309" v="1494" actId="164"/>
          <ac:spMkLst>
            <pc:docMk/>
            <pc:sldMk cId="3534525405" sldId="280"/>
            <ac:spMk id="111" creationId="{284EE45B-E2BD-4F87-01C6-BB91D3951B03}"/>
          </ac:spMkLst>
        </pc:spChg>
        <pc:spChg chg="add mod">
          <ac:chgData name="槙田 康博" userId="eb0b3066a568f1bf" providerId="LiveId" clId="{C111DD1F-4A6F-42D0-89CF-2291D4CC9DE7}" dt="2023-02-14T01:43:21.309" v="1494" actId="164"/>
          <ac:spMkLst>
            <pc:docMk/>
            <pc:sldMk cId="3534525405" sldId="280"/>
            <ac:spMk id="112" creationId="{67ACC8BB-F6F7-5F7D-B44F-94F86334BD85}"/>
          </ac:spMkLst>
        </pc:spChg>
        <pc:spChg chg="add mod">
          <ac:chgData name="槙田 康博" userId="eb0b3066a568f1bf" providerId="LiveId" clId="{C111DD1F-4A6F-42D0-89CF-2291D4CC9DE7}" dt="2023-02-14T01:43:21.309" v="1494" actId="164"/>
          <ac:spMkLst>
            <pc:docMk/>
            <pc:sldMk cId="3534525405" sldId="280"/>
            <ac:spMk id="113" creationId="{F863EDD6-329F-0F6A-D7DF-7E8FCD8ED014}"/>
          </ac:spMkLst>
        </pc:spChg>
        <pc:spChg chg="add mod">
          <ac:chgData name="槙田 康博" userId="eb0b3066a568f1bf" providerId="LiveId" clId="{C111DD1F-4A6F-42D0-89CF-2291D4CC9DE7}" dt="2023-02-14T01:43:21.309" v="1494" actId="164"/>
          <ac:spMkLst>
            <pc:docMk/>
            <pc:sldMk cId="3534525405" sldId="280"/>
            <ac:spMk id="114" creationId="{1B9D4CC5-211F-FCBB-3E72-229B243CE671}"/>
          </ac:spMkLst>
        </pc:spChg>
        <pc:spChg chg="add mod ord">
          <ac:chgData name="槙田 康博" userId="eb0b3066a568f1bf" providerId="LiveId" clId="{C111DD1F-4A6F-42D0-89CF-2291D4CC9DE7}" dt="2023-02-14T01:43:21.309" v="1494" actId="164"/>
          <ac:spMkLst>
            <pc:docMk/>
            <pc:sldMk cId="3534525405" sldId="280"/>
            <ac:spMk id="115" creationId="{AAFCD1B7-FB62-EA87-35AD-DB7F51D81B77}"/>
          </ac:spMkLst>
        </pc:spChg>
        <pc:spChg chg="add mod">
          <ac:chgData name="槙田 康博" userId="eb0b3066a568f1bf" providerId="LiveId" clId="{C111DD1F-4A6F-42D0-89CF-2291D4CC9DE7}" dt="2023-02-14T01:43:21.309" v="1494" actId="164"/>
          <ac:spMkLst>
            <pc:docMk/>
            <pc:sldMk cId="3534525405" sldId="280"/>
            <ac:spMk id="116" creationId="{F69FAA94-2440-DE13-A4F1-97DB1F480264}"/>
          </ac:spMkLst>
        </pc:spChg>
        <pc:spChg chg="add mod">
          <ac:chgData name="槙田 康博" userId="eb0b3066a568f1bf" providerId="LiveId" clId="{C111DD1F-4A6F-42D0-89CF-2291D4CC9DE7}" dt="2023-02-13T14:41:34.108" v="1493" actId="1076"/>
          <ac:spMkLst>
            <pc:docMk/>
            <pc:sldMk cId="3534525405" sldId="280"/>
            <ac:spMk id="117" creationId="{5C851C90-991A-9B32-3CCF-A6A42DF4CACE}"/>
          </ac:spMkLst>
        </pc:spChg>
        <pc:spChg chg="add mod">
          <ac:chgData name="槙田 康博" userId="eb0b3066a568f1bf" providerId="LiveId" clId="{C111DD1F-4A6F-42D0-89CF-2291D4CC9DE7}" dt="2023-02-13T07:42:45.034" v="1156" actId="1076"/>
          <ac:spMkLst>
            <pc:docMk/>
            <pc:sldMk cId="3534525405" sldId="280"/>
            <ac:spMk id="118" creationId="{D0994B41-2D19-B280-CE97-E4A6A38D3510}"/>
          </ac:spMkLst>
        </pc:spChg>
        <pc:spChg chg="mod">
          <ac:chgData name="槙田 康博" userId="eb0b3066a568f1bf" providerId="LiveId" clId="{C111DD1F-4A6F-42D0-89CF-2291D4CC9DE7}" dt="2023-02-13T07:39:39.832" v="1145" actId="571"/>
          <ac:spMkLst>
            <pc:docMk/>
            <pc:sldMk cId="3534525405" sldId="280"/>
            <ac:spMk id="120" creationId="{BE5E7B7A-5F53-BDAA-3034-68C386F21E41}"/>
          </ac:spMkLst>
        </pc:spChg>
        <pc:spChg chg="mod">
          <ac:chgData name="槙田 康博" userId="eb0b3066a568f1bf" providerId="LiveId" clId="{C111DD1F-4A6F-42D0-89CF-2291D4CC9DE7}" dt="2023-02-13T07:39:39.832" v="1145" actId="571"/>
          <ac:spMkLst>
            <pc:docMk/>
            <pc:sldMk cId="3534525405" sldId="280"/>
            <ac:spMk id="121" creationId="{36070228-B25E-32B1-DF00-0355893D6D18}"/>
          </ac:spMkLst>
        </pc:spChg>
        <pc:spChg chg="mod">
          <ac:chgData name="槙田 康博" userId="eb0b3066a568f1bf" providerId="LiveId" clId="{C111DD1F-4A6F-42D0-89CF-2291D4CC9DE7}" dt="2023-02-13T07:39:39.832" v="1145" actId="571"/>
          <ac:spMkLst>
            <pc:docMk/>
            <pc:sldMk cId="3534525405" sldId="280"/>
            <ac:spMk id="123" creationId="{2224B637-89E0-33A7-D097-514193A477B3}"/>
          </ac:spMkLst>
        </pc:spChg>
        <pc:spChg chg="mod">
          <ac:chgData name="槙田 康博" userId="eb0b3066a568f1bf" providerId="LiveId" clId="{C111DD1F-4A6F-42D0-89CF-2291D4CC9DE7}" dt="2023-02-13T07:39:39.832" v="1145" actId="571"/>
          <ac:spMkLst>
            <pc:docMk/>
            <pc:sldMk cId="3534525405" sldId="280"/>
            <ac:spMk id="124" creationId="{C6497C3A-BE7B-EBAB-1BCB-7AAC8846C32A}"/>
          </ac:spMkLst>
        </pc:spChg>
        <pc:spChg chg="mod">
          <ac:chgData name="槙田 康博" userId="eb0b3066a568f1bf" providerId="LiveId" clId="{C111DD1F-4A6F-42D0-89CF-2291D4CC9DE7}" dt="2023-02-13T07:39:39.832" v="1145" actId="571"/>
          <ac:spMkLst>
            <pc:docMk/>
            <pc:sldMk cId="3534525405" sldId="280"/>
            <ac:spMk id="126" creationId="{B7E5CCAB-F28D-7D24-22CB-2473787780BA}"/>
          </ac:spMkLst>
        </pc:spChg>
        <pc:spChg chg="mod">
          <ac:chgData name="槙田 康博" userId="eb0b3066a568f1bf" providerId="LiveId" clId="{C111DD1F-4A6F-42D0-89CF-2291D4CC9DE7}" dt="2023-02-13T07:39:39.832" v="1145" actId="571"/>
          <ac:spMkLst>
            <pc:docMk/>
            <pc:sldMk cId="3534525405" sldId="280"/>
            <ac:spMk id="127" creationId="{F4F9C1E1-2500-A36E-58FD-9C6670AD6152}"/>
          </ac:spMkLst>
        </pc:spChg>
        <pc:spChg chg="mod">
          <ac:chgData name="槙田 康博" userId="eb0b3066a568f1bf" providerId="LiveId" clId="{C111DD1F-4A6F-42D0-89CF-2291D4CC9DE7}" dt="2023-02-13T07:39:39.832" v="1145" actId="571"/>
          <ac:spMkLst>
            <pc:docMk/>
            <pc:sldMk cId="3534525405" sldId="280"/>
            <ac:spMk id="129" creationId="{C1272268-81C2-7F31-8054-058D59E50B66}"/>
          </ac:spMkLst>
        </pc:spChg>
        <pc:spChg chg="mod">
          <ac:chgData name="槙田 康博" userId="eb0b3066a568f1bf" providerId="LiveId" clId="{C111DD1F-4A6F-42D0-89CF-2291D4CC9DE7}" dt="2023-02-13T07:39:39.832" v="1145" actId="571"/>
          <ac:spMkLst>
            <pc:docMk/>
            <pc:sldMk cId="3534525405" sldId="280"/>
            <ac:spMk id="130" creationId="{935BC1E1-D882-984D-EE9A-F69DCFA2D978}"/>
          </ac:spMkLst>
        </pc:spChg>
        <pc:spChg chg="add mod">
          <ac:chgData name="槙田 康博" userId="eb0b3066a568f1bf" providerId="LiveId" clId="{C111DD1F-4A6F-42D0-89CF-2291D4CC9DE7}" dt="2023-02-13T07:42:45.034" v="1156" actId="1076"/>
          <ac:spMkLst>
            <pc:docMk/>
            <pc:sldMk cId="3534525405" sldId="280"/>
            <ac:spMk id="131" creationId="{13DBEE40-49FF-AA35-BAA2-DADE0D1F1A10}"/>
          </ac:spMkLst>
        </pc:spChg>
        <pc:spChg chg="add mod">
          <ac:chgData name="槙田 康博" userId="eb0b3066a568f1bf" providerId="LiveId" clId="{C111DD1F-4A6F-42D0-89CF-2291D4CC9DE7}" dt="2023-02-13T07:42:45.034" v="1156" actId="1076"/>
          <ac:spMkLst>
            <pc:docMk/>
            <pc:sldMk cId="3534525405" sldId="280"/>
            <ac:spMk id="132" creationId="{934558BC-0120-5FBC-8352-3AA809DDCBA7}"/>
          </ac:spMkLst>
        </pc:spChg>
        <pc:spChg chg="add mod">
          <ac:chgData name="槙田 康博" userId="eb0b3066a568f1bf" providerId="LiveId" clId="{C111DD1F-4A6F-42D0-89CF-2291D4CC9DE7}" dt="2023-02-13T07:42:45.034" v="1156" actId="1076"/>
          <ac:spMkLst>
            <pc:docMk/>
            <pc:sldMk cId="3534525405" sldId="280"/>
            <ac:spMk id="133" creationId="{BC28BB74-D504-EE3B-6975-C92FC293FA4C}"/>
          </ac:spMkLst>
        </pc:spChg>
        <pc:spChg chg="add mod">
          <ac:chgData name="槙田 康博" userId="eb0b3066a568f1bf" providerId="LiveId" clId="{C111DD1F-4A6F-42D0-89CF-2291D4CC9DE7}" dt="2023-02-13T14:41:34.108" v="1493" actId="1076"/>
          <ac:spMkLst>
            <pc:docMk/>
            <pc:sldMk cId="3534525405" sldId="280"/>
            <ac:spMk id="134" creationId="{2C31DF5E-6FFC-5AEC-E859-2FBE651EE821}"/>
          </ac:spMkLst>
        </pc:spChg>
        <pc:spChg chg="add mod">
          <ac:chgData name="槙田 康博" userId="eb0b3066a568f1bf" providerId="LiveId" clId="{C111DD1F-4A6F-42D0-89CF-2291D4CC9DE7}" dt="2023-02-13T14:41:34.108" v="1493" actId="1076"/>
          <ac:spMkLst>
            <pc:docMk/>
            <pc:sldMk cId="3534525405" sldId="280"/>
            <ac:spMk id="135" creationId="{5F04E39E-D891-4EF0-F6A0-1A67B3D58462}"/>
          </ac:spMkLst>
        </pc:spChg>
        <pc:spChg chg="add mod">
          <ac:chgData name="槙田 康博" userId="eb0b3066a568f1bf" providerId="LiveId" clId="{C111DD1F-4A6F-42D0-89CF-2291D4CC9DE7}" dt="2023-02-13T14:41:34.108" v="1493" actId="1076"/>
          <ac:spMkLst>
            <pc:docMk/>
            <pc:sldMk cId="3534525405" sldId="280"/>
            <ac:spMk id="136" creationId="{6C2C6FC0-A3D1-C3B9-6CC8-C5D59F6A9BE6}"/>
          </ac:spMkLst>
        </pc:spChg>
        <pc:spChg chg="add mod">
          <ac:chgData name="槙田 康博" userId="eb0b3066a568f1bf" providerId="LiveId" clId="{C111DD1F-4A6F-42D0-89CF-2291D4CC9DE7}" dt="2023-02-13T14:41:34.108" v="1493" actId="1076"/>
          <ac:spMkLst>
            <pc:docMk/>
            <pc:sldMk cId="3534525405" sldId="280"/>
            <ac:spMk id="137" creationId="{AE701DFF-7701-BD8A-9E4F-F06E6EEB3A3D}"/>
          </ac:spMkLst>
        </pc:spChg>
        <pc:spChg chg="add mod">
          <ac:chgData name="槙田 康博" userId="eb0b3066a568f1bf" providerId="LiveId" clId="{C111DD1F-4A6F-42D0-89CF-2291D4CC9DE7}" dt="2023-02-13T14:41:34.108" v="1493" actId="1076"/>
          <ac:spMkLst>
            <pc:docMk/>
            <pc:sldMk cId="3534525405" sldId="280"/>
            <ac:spMk id="138" creationId="{13C956AD-AEA3-FEE5-FE42-ECA2ABEBE5CE}"/>
          </ac:spMkLst>
        </pc:spChg>
        <pc:spChg chg="add mod">
          <ac:chgData name="槙田 康博" userId="eb0b3066a568f1bf" providerId="LiveId" clId="{C111DD1F-4A6F-42D0-89CF-2291D4CC9DE7}" dt="2023-02-13T13:16:21.127" v="1315" actId="20577"/>
          <ac:spMkLst>
            <pc:docMk/>
            <pc:sldMk cId="3534525405" sldId="280"/>
            <ac:spMk id="139" creationId="{44850B43-E12C-F1B1-56FA-9BD4EA126398}"/>
          </ac:spMkLst>
        </pc:spChg>
        <pc:spChg chg="mod">
          <ac:chgData name="槙田 康博" userId="eb0b3066a568f1bf" providerId="LiveId" clId="{C111DD1F-4A6F-42D0-89CF-2291D4CC9DE7}" dt="2023-02-14T01:43:28.637" v="1495" actId="571"/>
          <ac:spMkLst>
            <pc:docMk/>
            <pc:sldMk cId="3534525405" sldId="280"/>
            <ac:spMk id="140" creationId="{6ED70CFF-52E2-F0A7-E0FD-5DDB4AFC2DDF}"/>
          </ac:spMkLst>
        </pc:spChg>
        <pc:spChg chg="add del">
          <ac:chgData name="槙田 康博" userId="eb0b3066a568f1bf" providerId="LiveId" clId="{C111DD1F-4A6F-42D0-89CF-2291D4CC9DE7}" dt="2023-02-13T14:21:45.732" v="1317" actId="22"/>
          <ac:spMkLst>
            <pc:docMk/>
            <pc:sldMk cId="3534525405" sldId="280"/>
            <ac:spMk id="141" creationId="{3E633BA3-AC27-5A1A-1E98-A922FACFFC0D}"/>
          </ac:spMkLst>
        </pc:spChg>
        <pc:spChg chg="mod">
          <ac:chgData name="槙田 康博" userId="eb0b3066a568f1bf" providerId="LiveId" clId="{C111DD1F-4A6F-42D0-89CF-2291D4CC9DE7}" dt="2023-02-14T01:43:28.637" v="1495" actId="571"/>
          <ac:spMkLst>
            <pc:docMk/>
            <pc:sldMk cId="3534525405" sldId="280"/>
            <ac:spMk id="141" creationId="{43D83960-90F7-E270-81F4-73F452B5BF33}"/>
          </ac:spMkLst>
        </pc:spChg>
        <pc:spChg chg="add mod">
          <ac:chgData name="槙田 康博" userId="eb0b3066a568f1bf" providerId="LiveId" clId="{C111DD1F-4A6F-42D0-89CF-2291D4CC9DE7}" dt="2023-02-13T14:34:10.746" v="1380" actId="1076"/>
          <ac:spMkLst>
            <pc:docMk/>
            <pc:sldMk cId="3534525405" sldId="280"/>
            <ac:spMk id="142" creationId="{0BD1FF3B-99A2-36C1-DC67-ABC08F76DD94}"/>
          </ac:spMkLst>
        </pc:spChg>
        <pc:spChg chg="add mod">
          <ac:chgData name="槙田 康博" userId="eb0b3066a568f1bf" providerId="LiveId" clId="{C111DD1F-4A6F-42D0-89CF-2291D4CC9DE7}" dt="2023-02-13T14:37:17.858" v="1443" actId="20577"/>
          <ac:spMkLst>
            <pc:docMk/>
            <pc:sldMk cId="3534525405" sldId="280"/>
            <ac:spMk id="143" creationId="{36366612-3412-64CF-6812-2E4964FE16C2}"/>
          </ac:spMkLst>
        </pc:spChg>
        <pc:spChg chg="add mod">
          <ac:chgData name="槙田 康博" userId="eb0b3066a568f1bf" providerId="LiveId" clId="{C111DD1F-4A6F-42D0-89CF-2291D4CC9DE7}" dt="2023-02-13T14:40:16.130" v="1491" actId="20577"/>
          <ac:spMkLst>
            <pc:docMk/>
            <pc:sldMk cId="3534525405" sldId="280"/>
            <ac:spMk id="144" creationId="{3E3FDA68-A5D1-E978-B25E-D4CDB349009E}"/>
          </ac:spMkLst>
        </pc:spChg>
        <pc:spChg chg="mod">
          <ac:chgData name="槙田 康博" userId="eb0b3066a568f1bf" providerId="LiveId" clId="{C111DD1F-4A6F-42D0-89CF-2291D4CC9DE7}" dt="2023-02-14T01:43:28.637" v="1495" actId="571"/>
          <ac:spMkLst>
            <pc:docMk/>
            <pc:sldMk cId="3534525405" sldId="280"/>
            <ac:spMk id="145" creationId="{A0341EDD-3AF7-5EE5-5170-EDCF6C816BD9}"/>
          </ac:spMkLst>
        </pc:spChg>
        <pc:spChg chg="mod">
          <ac:chgData name="槙田 康博" userId="eb0b3066a568f1bf" providerId="LiveId" clId="{C111DD1F-4A6F-42D0-89CF-2291D4CC9DE7}" dt="2023-02-14T01:43:28.637" v="1495" actId="571"/>
          <ac:spMkLst>
            <pc:docMk/>
            <pc:sldMk cId="3534525405" sldId="280"/>
            <ac:spMk id="146" creationId="{2921F55C-37EB-326C-C129-7E61829BC972}"/>
          </ac:spMkLst>
        </pc:spChg>
        <pc:spChg chg="mod">
          <ac:chgData name="槙田 康博" userId="eb0b3066a568f1bf" providerId="LiveId" clId="{C111DD1F-4A6F-42D0-89CF-2291D4CC9DE7}" dt="2023-02-14T01:43:28.637" v="1495" actId="571"/>
          <ac:spMkLst>
            <pc:docMk/>
            <pc:sldMk cId="3534525405" sldId="280"/>
            <ac:spMk id="147" creationId="{56BD2FF3-2E88-419B-8D6E-6EC05632E819}"/>
          </ac:spMkLst>
        </pc:spChg>
        <pc:spChg chg="mod">
          <ac:chgData name="槙田 康博" userId="eb0b3066a568f1bf" providerId="LiveId" clId="{C111DD1F-4A6F-42D0-89CF-2291D4CC9DE7}" dt="2023-02-14T01:43:28.637" v="1495" actId="571"/>
          <ac:spMkLst>
            <pc:docMk/>
            <pc:sldMk cId="3534525405" sldId="280"/>
            <ac:spMk id="148" creationId="{6E964717-5C8D-048C-C61E-84F4CDB3D11C}"/>
          </ac:spMkLst>
        </pc:spChg>
        <pc:spChg chg="mod">
          <ac:chgData name="槙田 康博" userId="eb0b3066a568f1bf" providerId="LiveId" clId="{C111DD1F-4A6F-42D0-89CF-2291D4CC9DE7}" dt="2023-02-14T01:43:28.637" v="1495" actId="571"/>
          <ac:spMkLst>
            <pc:docMk/>
            <pc:sldMk cId="3534525405" sldId="280"/>
            <ac:spMk id="149" creationId="{8DA1B0F0-7431-497A-3738-62BF299A9ED5}"/>
          </ac:spMkLst>
        </pc:spChg>
        <pc:spChg chg="mod">
          <ac:chgData name="槙田 康博" userId="eb0b3066a568f1bf" providerId="LiveId" clId="{C111DD1F-4A6F-42D0-89CF-2291D4CC9DE7}" dt="2023-02-14T01:43:28.637" v="1495" actId="571"/>
          <ac:spMkLst>
            <pc:docMk/>
            <pc:sldMk cId="3534525405" sldId="280"/>
            <ac:spMk id="150" creationId="{CD7A1921-8178-7CBD-BA6B-DCBBF9A0A83F}"/>
          </ac:spMkLst>
        </pc:spChg>
        <pc:spChg chg="mod">
          <ac:chgData name="槙田 康博" userId="eb0b3066a568f1bf" providerId="LiveId" clId="{C111DD1F-4A6F-42D0-89CF-2291D4CC9DE7}" dt="2023-02-14T01:43:28.637" v="1495" actId="571"/>
          <ac:spMkLst>
            <pc:docMk/>
            <pc:sldMk cId="3534525405" sldId="280"/>
            <ac:spMk id="151" creationId="{539574BC-BA7C-69B0-0354-988AC4C32C88}"/>
          </ac:spMkLst>
        </pc:spChg>
        <pc:spChg chg="mod">
          <ac:chgData name="槙田 康博" userId="eb0b3066a568f1bf" providerId="LiveId" clId="{C111DD1F-4A6F-42D0-89CF-2291D4CC9DE7}" dt="2023-02-14T01:43:28.637" v="1495" actId="571"/>
          <ac:spMkLst>
            <pc:docMk/>
            <pc:sldMk cId="3534525405" sldId="280"/>
            <ac:spMk id="152" creationId="{8D173FA4-BE61-7B55-D977-F3D6D5A3747F}"/>
          </ac:spMkLst>
        </pc:spChg>
        <pc:spChg chg="mod">
          <ac:chgData name="槙田 康博" userId="eb0b3066a568f1bf" providerId="LiveId" clId="{C111DD1F-4A6F-42D0-89CF-2291D4CC9DE7}" dt="2023-02-14T01:43:28.637" v="1495" actId="571"/>
          <ac:spMkLst>
            <pc:docMk/>
            <pc:sldMk cId="3534525405" sldId="280"/>
            <ac:spMk id="153" creationId="{C2B891DE-FBB2-B83F-84A3-915CC3E6F900}"/>
          </ac:spMkLst>
        </pc:spChg>
        <pc:spChg chg="mod">
          <ac:chgData name="槙田 康博" userId="eb0b3066a568f1bf" providerId="LiveId" clId="{C111DD1F-4A6F-42D0-89CF-2291D4CC9DE7}" dt="2023-02-14T01:43:28.637" v="1495" actId="571"/>
          <ac:spMkLst>
            <pc:docMk/>
            <pc:sldMk cId="3534525405" sldId="280"/>
            <ac:spMk id="154" creationId="{F64952FA-14C8-DFAD-CA94-66214DE94AEF}"/>
          </ac:spMkLst>
        </pc:spChg>
        <pc:spChg chg="mod">
          <ac:chgData name="槙田 康博" userId="eb0b3066a568f1bf" providerId="LiveId" clId="{C111DD1F-4A6F-42D0-89CF-2291D4CC9DE7}" dt="2023-02-14T01:43:28.637" v="1495" actId="571"/>
          <ac:spMkLst>
            <pc:docMk/>
            <pc:sldMk cId="3534525405" sldId="280"/>
            <ac:spMk id="155" creationId="{A5055D61-0F76-18CB-1E6C-A0417060CCD3}"/>
          </ac:spMkLst>
        </pc:spChg>
        <pc:spChg chg="mod">
          <ac:chgData name="槙田 康博" userId="eb0b3066a568f1bf" providerId="LiveId" clId="{C111DD1F-4A6F-42D0-89CF-2291D4CC9DE7}" dt="2023-02-14T01:43:28.637" v="1495" actId="571"/>
          <ac:spMkLst>
            <pc:docMk/>
            <pc:sldMk cId="3534525405" sldId="280"/>
            <ac:spMk id="156" creationId="{C65A4907-4C1F-1B60-B73C-2265737A23FE}"/>
          </ac:spMkLst>
        </pc:spChg>
        <pc:spChg chg="mod">
          <ac:chgData name="槙田 康博" userId="eb0b3066a568f1bf" providerId="LiveId" clId="{C111DD1F-4A6F-42D0-89CF-2291D4CC9DE7}" dt="2023-02-14T01:43:28.637" v="1495" actId="571"/>
          <ac:spMkLst>
            <pc:docMk/>
            <pc:sldMk cId="3534525405" sldId="280"/>
            <ac:spMk id="157" creationId="{1C611FEA-C851-21EE-40B7-021D42C4C5BA}"/>
          </ac:spMkLst>
        </pc:spChg>
        <pc:spChg chg="mod">
          <ac:chgData name="槙田 康博" userId="eb0b3066a568f1bf" providerId="LiveId" clId="{C111DD1F-4A6F-42D0-89CF-2291D4CC9DE7}" dt="2023-02-14T01:43:28.637" v="1495" actId="571"/>
          <ac:spMkLst>
            <pc:docMk/>
            <pc:sldMk cId="3534525405" sldId="280"/>
            <ac:spMk id="158" creationId="{7973243F-50AB-B76E-EF22-258F10AB17B1}"/>
          </ac:spMkLst>
        </pc:spChg>
        <pc:spChg chg="add mod">
          <ac:chgData name="槙田 康博" userId="eb0b3066a568f1bf" providerId="LiveId" clId="{C111DD1F-4A6F-42D0-89CF-2291D4CC9DE7}" dt="2023-02-14T01:54:15.708" v="1552" actId="14100"/>
          <ac:spMkLst>
            <pc:docMk/>
            <pc:sldMk cId="3534525405" sldId="280"/>
            <ac:spMk id="160" creationId="{179FD12E-8506-047C-82AD-A26B0DEC27B4}"/>
          </ac:spMkLst>
        </pc:spChg>
        <pc:spChg chg="add mod">
          <ac:chgData name="槙田 康博" userId="eb0b3066a568f1bf" providerId="LiveId" clId="{C111DD1F-4A6F-42D0-89CF-2291D4CC9DE7}" dt="2023-02-14T01:53:29.514" v="1536" actId="20577"/>
          <ac:spMkLst>
            <pc:docMk/>
            <pc:sldMk cId="3534525405" sldId="280"/>
            <ac:spMk id="161" creationId="{F052BB87-EBF7-9C18-773B-08B95F262017}"/>
          </ac:spMkLst>
        </pc:spChg>
        <pc:spChg chg="add mod">
          <ac:chgData name="槙田 康博" userId="eb0b3066a568f1bf" providerId="LiveId" clId="{C111DD1F-4A6F-42D0-89CF-2291D4CC9DE7}" dt="2023-02-14T01:53:37.091" v="1542" actId="20577"/>
          <ac:spMkLst>
            <pc:docMk/>
            <pc:sldMk cId="3534525405" sldId="280"/>
            <ac:spMk id="162" creationId="{720878E6-9239-7D1F-ED9F-931D05E1F662}"/>
          </ac:spMkLst>
        </pc:spChg>
        <pc:spChg chg="add mod">
          <ac:chgData name="槙田 康博" userId="eb0b3066a568f1bf" providerId="LiveId" clId="{C111DD1F-4A6F-42D0-89CF-2291D4CC9DE7}" dt="2023-02-14T01:53:44.054" v="1548" actId="20577"/>
          <ac:spMkLst>
            <pc:docMk/>
            <pc:sldMk cId="3534525405" sldId="280"/>
            <ac:spMk id="163" creationId="{7FC129F4-6820-A7E6-F3FE-50EDEA8727BB}"/>
          </ac:spMkLst>
        </pc:spChg>
        <pc:spChg chg="add mod">
          <ac:chgData name="槙田 康博" userId="eb0b3066a568f1bf" providerId="LiveId" clId="{C111DD1F-4A6F-42D0-89CF-2291D4CC9DE7}" dt="2023-02-14T01:54:24.362" v="1553" actId="571"/>
          <ac:spMkLst>
            <pc:docMk/>
            <pc:sldMk cId="3534525405" sldId="280"/>
            <ac:spMk id="164" creationId="{11DD7141-0EE5-3EEB-5677-B3876F6B8585}"/>
          </ac:spMkLst>
        </pc:spChg>
        <pc:spChg chg="add mod">
          <ac:chgData name="槙田 康博" userId="eb0b3066a568f1bf" providerId="LiveId" clId="{C111DD1F-4A6F-42D0-89CF-2291D4CC9DE7}" dt="2023-02-14T01:54:48.083" v="1554" actId="571"/>
          <ac:spMkLst>
            <pc:docMk/>
            <pc:sldMk cId="3534525405" sldId="280"/>
            <ac:spMk id="165" creationId="{49995FA0-E4A8-310E-0AAF-445A6B5FED7A}"/>
          </ac:spMkLst>
        </pc:spChg>
        <pc:grpChg chg="add mod">
          <ac:chgData name="槙田 康博" userId="eb0b3066a568f1bf" providerId="LiveId" clId="{C111DD1F-4A6F-42D0-89CF-2291D4CC9DE7}" dt="2023-02-14T01:43:21.309" v="1494" actId="164"/>
          <ac:grpSpMkLst>
            <pc:docMk/>
            <pc:sldMk cId="3534525405" sldId="280"/>
            <ac:grpSpMk id="4" creationId="{18FDFD66-570A-83E0-5837-2CFECCDB118B}"/>
          </ac:grpSpMkLst>
        </pc:grpChg>
        <pc:grpChg chg="add mod">
          <ac:chgData name="槙田 康博" userId="eb0b3066a568f1bf" providerId="LiveId" clId="{C111DD1F-4A6F-42D0-89CF-2291D4CC9DE7}" dt="2023-02-13T07:42:33.126" v="1155" actId="1076"/>
          <ac:grpSpMkLst>
            <pc:docMk/>
            <pc:sldMk cId="3534525405" sldId="280"/>
            <ac:grpSpMk id="5" creationId="{64B003AC-C626-8291-B7AB-1A39260792D0}"/>
          </ac:grpSpMkLst>
        </pc:grpChg>
        <pc:grpChg chg="mod">
          <ac:chgData name="槙田 康博" userId="eb0b3066a568f1bf" providerId="LiveId" clId="{C111DD1F-4A6F-42D0-89CF-2291D4CC9DE7}" dt="2023-02-13T06:54:23.445" v="1014"/>
          <ac:grpSpMkLst>
            <pc:docMk/>
            <pc:sldMk cId="3534525405" sldId="280"/>
            <ac:grpSpMk id="7" creationId="{F04E4814-F3EA-33A9-5986-9B4E0A47E477}"/>
          </ac:grpSpMkLst>
        </pc:grpChg>
        <pc:grpChg chg="mod">
          <ac:chgData name="槙田 康博" userId="eb0b3066a568f1bf" providerId="LiveId" clId="{C111DD1F-4A6F-42D0-89CF-2291D4CC9DE7}" dt="2023-02-13T06:54:23.445" v="1014"/>
          <ac:grpSpMkLst>
            <pc:docMk/>
            <pc:sldMk cId="3534525405" sldId="280"/>
            <ac:grpSpMk id="8" creationId="{C8EA0922-7E20-B4EB-3FE6-14C4BBE8DE3B}"/>
          </ac:grpSpMkLst>
        </pc:grpChg>
        <pc:grpChg chg="mod">
          <ac:chgData name="槙田 康博" userId="eb0b3066a568f1bf" providerId="LiveId" clId="{C111DD1F-4A6F-42D0-89CF-2291D4CC9DE7}" dt="2023-02-13T06:54:23.445" v="1014"/>
          <ac:grpSpMkLst>
            <pc:docMk/>
            <pc:sldMk cId="3534525405" sldId="280"/>
            <ac:grpSpMk id="9" creationId="{65CA7D66-0A51-CC4A-814C-B5801A151C24}"/>
          </ac:grpSpMkLst>
        </pc:grpChg>
        <pc:grpChg chg="mod">
          <ac:chgData name="槙田 康博" userId="eb0b3066a568f1bf" providerId="LiveId" clId="{C111DD1F-4A6F-42D0-89CF-2291D4CC9DE7}" dt="2023-02-13T06:54:23.445" v="1014"/>
          <ac:grpSpMkLst>
            <pc:docMk/>
            <pc:sldMk cId="3534525405" sldId="280"/>
            <ac:grpSpMk id="10" creationId="{D556F142-F09C-87E8-6A98-590CA0770456}"/>
          </ac:grpSpMkLst>
        </pc:grpChg>
        <pc:grpChg chg="add mod">
          <ac:chgData name="槙田 康博" userId="eb0b3066a568f1bf" providerId="LiveId" clId="{C111DD1F-4A6F-42D0-89CF-2291D4CC9DE7}" dt="2023-02-13T07:42:33.126" v="1155" actId="1076"/>
          <ac:grpSpMkLst>
            <pc:docMk/>
            <pc:sldMk cId="3534525405" sldId="280"/>
            <ac:grpSpMk id="22" creationId="{CE80A731-B53A-AA93-E75E-03C29E42E576}"/>
          </ac:grpSpMkLst>
        </pc:grpChg>
        <pc:grpChg chg="mod">
          <ac:chgData name="槙田 康博" userId="eb0b3066a568f1bf" providerId="LiveId" clId="{C111DD1F-4A6F-42D0-89CF-2291D4CC9DE7}" dt="2023-02-13T06:54:29.707" v="1016"/>
          <ac:grpSpMkLst>
            <pc:docMk/>
            <pc:sldMk cId="3534525405" sldId="280"/>
            <ac:grpSpMk id="24" creationId="{096828A2-A114-CB36-0788-FD3CE68D3540}"/>
          </ac:grpSpMkLst>
        </pc:grpChg>
        <pc:grpChg chg="mod">
          <ac:chgData name="槙田 康博" userId="eb0b3066a568f1bf" providerId="LiveId" clId="{C111DD1F-4A6F-42D0-89CF-2291D4CC9DE7}" dt="2023-02-13T06:54:29.707" v="1016"/>
          <ac:grpSpMkLst>
            <pc:docMk/>
            <pc:sldMk cId="3534525405" sldId="280"/>
            <ac:grpSpMk id="25" creationId="{BC8A64D8-1C1A-9DAB-DD4F-3FBA58F87803}"/>
          </ac:grpSpMkLst>
        </pc:grpChg>
        <pc:grpChg chg="mod">
          <ac:chgData name="槙田 康博" userId="eb0b3066a568f1bf" providerId="LiveId" clId="{C111DD1F-4A6F-42D0-89CF-2291D4CC9DE7}" dt="2023-02-13T06:54:29.707" v="1016"/>
          <ac:grpSpMkLst>
            <pc:docMk/>
            <pc:sldMk cId="3534525405" sldId="280"/>
            <ac:grpSpMk id="26" creationId="{57826EAC-B191-B625-A0F2-43FF369E23B6}"/>
          </ac:grpSpMkLst>
        </pc:grpChg>
        <pc:grpChg chg="mod">
          <ac:chgData name="槙田 康博" userId="eb0b3066a568f1bf" providerId="LiveId" clId="{C111DD1F-4A6F-42D0-89CF-2291D4CC9DE7}" dt="2023-02-13T06:54:29.707" v="1016"/>
          <ac:grpSpMkLst>
            <pc:docMk/>
            <pc:sldMk cId="3534525405" sldId="280"/>
            <ac:grpSpMk id="27" creationId="{ABB1D38F-C58D-0408-6287-C39B11B62DC3}"/>
          </ac:grpSpMkLst>
        </pc:grpChg>
        <pc:grpChg chg="add del mod">
          <ac:chgData name="槙田 康博" userId="eb0b3066a568f1bf" providerId="LiveId" clId="{C111DD1F-4A6F-42D0-89CF-2291D4CC9DE7}" dt="2023-02-14T01:46:25.427" v="1505" actId="478"/>
          <ac:grpSpMkLst>
            <pc:docMk/>
            <pc:sldMk cId="3534525405" sldId="280"/>
            <ac:grpSpMk id="40" creationId="{C66F4E09-D85D-3248-8C90-97B7ED70FA38}"/>
          </ac:grpSpMkLst>
        </pc:grpChg>
        <pc:grpChg chg="add mod">
          <ac:chgData name="槙田 康博" userId="eb0b3066a568f1bf" providerId="LiveId" clId="{C111DD1F-4A6F-42D0-89CF-2291D4CC9DE7}" dt="2023-02-13T07:42:33.126" v="1155" actId="1076"/>
          <ac:grpSpMkLst>
            <pc:docMk/>
            <pc:sldMk cId="3534525405" sldId="280"/>
            <ac:grpSpMk id="42" creationId="{5212DA09-E3A5-E939-A105-747A3E60B35D}"/>
          </ac:grpSpMkLst>
        </pc:grpChg>
        <pc:grpChg chg="mod">
          <ac:chgData name="槙田 康博" userId="eb0b3066a568f1bf" providerId="LiveId" clId="{C111DD1F-4A6F-42D0-89CF-2291D4CC9DE7}" dt="2023-02-13T07:02:08.905" v="1048" actId="571"/>
          <ac:grpSpMkLst>
            <pc:docMk/>
            <pc:sldMk cId="3534525405" sldId="280"/>
            <ac:grpSpMk id="44" creationId="{D15F3628-847B-4C6E-B6B0-8D0BE7E3684C}"/>
          </ac:grpSpMkLst>
        </pc:grpChg>
        <pc:grpChg chg="mod">
          <ac:chgData name="槙田 康博" userId="eb0b3066a568f1bf" providerId="LiveId" clId="{C111DD1F-4A6F-42D0-89CF-2291D4CC9DE7}" dt="2023-02-13T07:02:08.905" v="1048" actId="571"/>
          <ac:grpSpMkLst>
            <pc:docMk/>
            <pc:sldMk cId="3534525405" sldId="280"/>
            <ac:grpSpMk id="45" creationId="{84639101-D0FB-821A-0F70-E604DE2B181F}"/>
          </ac:grpSpMkLst>
        </pc:grpChg>
        <pc:grpChg chg="mod">
          <ac:chgData name="槙田 康博" userId="eb0b3066a568f1bf" providerId="LiveId" clId="{C111DD1F-4A6F-42D0-89CF-2291D4CC9DE7}" dt="2023-02-13T07:02:08.905" v="1048" actId="571"/>
          <ac:grpSpMkLst>
            <pc:docMk/>
            <pc:sldMk cId="3534525405" sldId="280"/>
            <ac:grpSpMk id="46" creationId="{CE6FF172-1A72-0379-F10D-1CCF9A3E061C}"/>
          </ac:grpSpMkLst>
        </pc:grpChg>
        <pc:grpChg chg="mod">
          <ac:chgData name="槙田 康博" userId="eb0b3066a568f1bf" providerId="LiveId" clId="{C111DD1F-4A6F-42D0-89CF-2291D4CC9DE7}" dt="2023-02-13T07:02:08.905" v="1048" actId="571"/>
          <ac:grpSpMkLst>
            <pc:docMk/>
            <pc:sldMk cId="3534525405" sldId="280"/>
            <ac:grpSpMk id="47" creationId="{56FB9ECC-3419-1E92-8462-E1A380D97591}"/>
          </ac:grpSpMkLst>
        </pc:grpChg>
        <pc:grpChg chg="mod">
          <ac:chgData name="槙田 康博" userId="eb0b3066a568f1bf" providerId="LiveId" clId="{C111DD1F-4A6F-42D0-89CF-2291D4CC9DE7}" dt="2023-02-14T01:43:28.637" v="1495" actId="571"/>
          <ac:grpSpMkLst>
            <pc:docMk/>
            <pc:sldMk cId="3534525405" sldId="280"/>
            <ac:grpSpMk id="66" creationId="{89C83E0A-408D-8F3C-264A-1060D8122F0C}"/>
          </ac:grpSpMkLst>
        </pc:grpChg>
        <pc:grpChg chg="mod">
          <ac:chgData name="槙田 康博" userId="eb0b3066a568f1bf" providerId="LiveId" clId="{C111DD1F-4A6F-42D0-89CF-2291D4CC9DE7}" dt="2023-02-14T01:43:28.637" v="1495" actId="571"/>
          <ac:grpSpMkLst>
            <pc:docMk/>
            <pc:sldMk cId="3534525405" sldId="280"/>
            <ac:grpSpMk id="69" creationId="{8ACB39A0-E96D-E195-456B-DAA2B76FABBC}"/>
          </ac:grpSpMkLst>
        </pc:grpChg>
        <pc:grpChg chg="add del mod">
          <ac:chgData name="槙田 康博" userId="eb0b3066a568f1bf" providerId="LiveId" clId="{C111DD1F-4A6F-42D0-89CF-2291D4CC9DE7}" dt="2023-02-13T07:26:48.168" v="1104" actId="165"/>
          <ac:grpSpMkLst>
            <pc:docMk/>
            <pc:sldMk cId="3534525405" sldId="280"/>
            <ac:grpSpMk id="69" creationId="{C5530020-62C4-620D-A25C-01701BAFF30A}"/>
          </ac:grpSpMkLst>
        </pc:grpChg>
        <pc:grpChg chg="mod topLvl">
          <ac:chgData name="槙田 康博" userId="eb0b3066a568f1bf" providerId="LiveId" clId="{C111DD1F-4A6F-42D0-89CF-2291D4CC9DE7}" dt="2023-02-13T07:42:33.126" v="1155" actId="1076"/>
          <ac:grpSpMkLst>
            <pc:docMk/>
            <pc:sldMk cId="3534525405" sldId="280"/>
            <ac:grpSpMk id="71" creationId="{F149C797-4F3E-35F8-412F-3B4ACB8709A5}"/>
          </ac:grpSpMkLst>
        </pc:grpChg>
        <pc:grpChg chg="mod topLvl">
          <ac:chgData name="槙田 康博" userId="eb0b3066a568f1bf" providerId="LiveId" clId="{C111DD1F-4A6F-42D0-89CF-2291D4CC9DE7}" dt="2023-02-13T07:42:33.126" v="1155" actId="1076"/>
          <ac:grpSpMkLst>
            <pc:docMk/>
            <pc:sldMk cId="3534525405" sldId="280"/>
            <ac:grpSpMk id="72" creationId="{6AD7832E-7904-91C4-CDFD-844541ED2EC1}"/>
          </ac:grpSpMkLst>
        </pc:grpChg>
        <pc:grpChg chg="mod topLvl">
          <ac:chgData name="槙田 康博" userId="eb0b3066a568f1bf" providerId="LiveId" clId="{C111DD1F-4A6F-42D0-89CF-2291D4CC9DE7}" dt="2023-02-13T07:42:33.126" v="1155" actId="1076"/>
          <ac:grpSpMkLst>
            <pc:docMk/>
            <pc:sldMk cId="3534525405" sldId="280"/>
            <ac:grpSpMk id="73" creationId="{C053A6E6-D3E7-C8C8-B0C9-901ADCBB96C9}"/>
          </ac:grpSpMkLst>
        </pc:grpChg>
        <pc:grpChg chg="mod topLvl">
          <ac:chgData name="槙田 康博" userId="eb0b3066a568f1bf" providerId="LiveId" clId="{C111DD1F-4A6F-42D0-89CF-2291D4CC9DE7}" dt="2023-02-13T07:42:33.126" v="1155" actId="1076"/>
          <ac:grpSpMkLst>
            <pc:docMk/>
            <pc:sldMk cId="3534525405" sldId="280"/>
            <ac:grpSpMk id="74" creationId="{EC7FF786-11CA-DC81-F098-8E348B67B180}"/>
          </ac:grpSpMkLst>
        </pc:grpChg>
        <pc:grpChg chg="mod">
          <ac:chgData name="槙田 康博" userId="eb0b3066a568f1bf" providerId="LiveId" clId="{C111DD1F-4A6F-42D0-89CF-2291D4CC9DE7}" dt="2023-02-14T01:43:28.637" v="1495" actId="571"/>
          <ac:grpSpMkLst>
            <pc:docMk/>
            <pc:sldMk cId="3534525405" sldId="280"/>
            <ac:grpSpMk id="91" creationId="{9074FE51-4D65-CC3A-23E3-52D5D118CD8F}"/>
          </ac:grpSpMkLst>
        </pc:grpChg>
        <pc:grpChg chg="mod">
          <ac:chgData name="槙田 康博" userId="eb0b3066a568f1bf" providerId="LiveId" clId="{C111DD1F-4A6F-42D0-89CF-2291D4CC9DE7}" dt="2023-02-14T01:43:28.637" v="1495" actId="571"/>
          <ac:grpSpMkLst>
            <pc:docMk/>
            <pc:sldMk cId="3534525405" sldId="280"/>
            <ac:grpSpMk id="92" creationId="{FEAC8A2F-9B63-0848-832F-131204DAF78C}"/>
          </ac:grpSpMkLst>
        </pc:grpChg>
        <pc:grpChg chg="add mod">
          <ac:chgData name="槙田 康博" userId="eb0b3066a568f1bf" providerId="LiveId" clId="{C111DD1F-4A6F-42D0-89CF-2291D4CC9DE7}" dt="2023-02-14T01:43:21.309" v="1494" actId="164"/>
          <ac:grpSpMkLst>
            <pc:docMk/>
            <pc:sldMk cId="3534525405" sldId="280"/>
            <ac:grpSpMk id="96" creationId="{44023308-8A9D-8725-7967-652EC14EBD14}"/>
          </ac:grpSpMkLst>
        </pc:grpChg>
        <pc:grpChg chg="add mod">
          <ac:chgData name="槙田 康博" userId="eb0b3066a568f1bf" providerId="LiveId" clId="{C111DD1F-4A6F-42D0-89CF-2291D4CC9DE7}" dt="2023-02-14T01:43:21.309" v="1494" actId="164"/>
          <ac:grpSpMkLst>
            <pc:docMk/>
            <pc:sldMk cId="3534525405" sldId="280"/>
            <ac:grpSpMk id="99" creationId="{8605DFF9-2568-91D1-FC9D-456F6EBE71DD}"/>
          </ac:grpSpMkLst>
        </pc:grpChg>
        <pc:grpChg chg="add mod">
          <ac:chgData name="槙田 康博" userId="eb0b3066a568f1bf" providerId="LiveId" clId="{C111DD1F-4A6F-42D0-89CF-2291D4CC9DE7}" dt="2023-02-14T01:43:21.309" v="1494" actId="164"/>
          <ac:grpSpMkLst>
            <pc:docMk/>
            <pc:sldMk cId="3534525405" sldId="280"/>
            <ac:grpSpMk id="102" creationId="{DA600B26-9B5B-9602-2349-1CE7D6F8492F}"/>
          </ac:grpSpMkLst>
        </pc:grpChg>
        <pc:grpChg chg="add mod">
          <ac:chgData name="槙田 康博" userId="eb0b3066a568f1bf" providerId="LiveId" clId="{C111DD1F-4A6F-42D0-89CF-2291D4CC9DE7}" dt="2023-02-14T01:43:21.309" v="1494" actId="164"/>
          <ac:grpSpMkLst>
            <pc:docMk/>
            <pc:sldMk cId="3534525405" sldId="280"/>
            <ac:grpSpMk id="105" creationId="{6C6BC894-5C12-49D1-AADB-FE5464425A26}"/>
          </ac:grpSpMkLst>
        </pc:grpChg>
        <pc:grpChg chg="add mod">
          <ac:chgData name="槙田 康博" userId="eb0b3066a568f1bf" providerId="LiveId" clId="{C111DD1F-4A6F-42D0-89CF-2291D4CC9DE7}" dt="2023-02-13T07:42:45.034" v="1156" actId="1076"/>
          <ac:grpSpMkLst>
            <pc:docMk/>
            <pc:sldMk cId="3534525405" sldId="280"/>
            <ac:grpSpMk id="119" creationId="{0A0E5CC9-BEEC-0B80-A43E-C1C2315698CF}"/>
          </ac:grpSpMkLst>
        </pc:grpChg>
        <pc:grpChg chg="add mod">
          <ac:chgData name="槙田 康博" userId="eb0b3066a568f1bf" providerId="LiveId" clId="{C111DD1F-4A6F-42D0-89CF-2291D4CC9DE7}" dt="2023-02-13T07:42:45.034" v="1156" actId="1076"/>
          <ac:grpSpMkLst>
            <pc:docMk/>
            <pc:sldMk cId="3534525405" sldId="280"/>
            <ac:grpSpMk id="122" creationId="{5B9F4CCE-1FBB-2E60-9D38-5EE4AEE457C5}"/>
          </ac:grpSpMkLst>
        </pc:grpChg>
        <pc:grpChg chg="add mod">
          <ac:chgData name="槙田 康博" userId="eb0b3066a568f1bf" providerId="LiveId" clId="{C111DD1F-4A6F-42D0-89CF-2291D4CC9DE7}" dt="2023-02-13T07:42:45.034" v="1156" actId="1076"/>
          <ac:grpSpMkLst>
            <pc:docMk/>
            <pc:sldMk cId="3534525405" sldId="280"/>
            <ac:grpSpMk id="125" creationId="{35999026-4B59-1FDF-2B6B-F4C79B14DC93}"/>
          </ac:grpSpMkLst>
        </pc:grpChg>
        <pc:grpChg chg="add mod">
          <ac:chgData name="槙田 康博" userId="eb0b3066a568f1bf" providerId="LiveId" clId="{C111DD1F-4A6F-42D0-89CF-2291D4CC9DE7}" dt="2023-02-13T07:42:45.034" v="1156" actId="1076"/>
          <ac:grpSpMkLst>
            <pc:docMk/>
            <pc:sldMk cId="3534525405" sldId="280"/>
            <ac:grpSpMk id="128" creationId="{75FBFFDF-8345-6983-F909-5922EDC415F1}"/>
          </ac:grpSpMkLst>
        </pc:grpChg>
        <pc:picChg chg="add mod">
          <ac:chgData name="槙田 康博" userId="eb0b3066a568f1bf" providerId="LiveId" clId="{C111DD1F-4A6F-42D0-89CF-2291D4CC9DE7}" dt="2023-02-14T01:49:59.611" v="1514" actId="1076"/>
          <ac:picMkLst>
            <pc:docMk/>
            <pc:sldMk cId="3534525405" sldId="280"/>
            <ac:picMk id="159" creationId="{D655F416-2510-2568-ED4E-B0B8F3FC86E8}"/>
          </ac:picMkLst>
        </pc:picChg>
        <pc:cxnChg chg="add del">
          <ac:chgData name="槙田 康博" userId="eb0b3066a568f1bf" providerId="LiveId" clId="{C111DD1F-4A6F-42D0-89CF-2291D4CC9DE7}" dt="2023-02-13T07:11:24.622" v="1071" actId="478"/>
          <ac:cxnSpMkLst>
            <pc:docMk/>
            <pc:sldMk cId="3534525405" sldId="280"/>
            <ac:cxnSpMk id="64" creationId="{672FCECD-93EF-4A6A-1D57-1409968C8D74}"/>
          </ac:cxnSpMkLst>
        </pc:cxnChg>
      </pc:sldChg>
      <pc:sldChg chg="del">
        <pc:chgData name="槙田 康博" userId="eb0b3066a568f1bf" providerId="LiveId" clId="{C111DD1F-4A6F-42D0-89CF-2291D4CC9DE7}" dt="2023-02-12T22:47:35.425" v="412" actId="47"/>
        <pc:sldMkLst>
          <pc:docMk/>
          <pc:sldMk cId="958036878" sldId="281"/>
        </pc:sldMkLst>
      </pc:sldChg>
      <pc:sldChg chg="addSp delSp modSp add del mod modAnim">
        <pc:chgData name="槙田 康博" userId="eb0b3066a568f1bf" providerId="LiveId" clId="{C111DD1F-4A6F-42D0-89CF-2291D4CC9DE7}" dt="2023-02-14T02:19:05.726" v="1635" actId="1076"/>
        <pc:sldMkLst>
          <pc:docMk/>
          <pc:sldMk cId="3664314544" sldId="281"/>
        </pc:sldMkLst>
        <pc:spChg chg="add mod">
          <ac:chgData name="槙田 康博" userId="eb0b3066a568f1bf" providerId="LiveId" clId="{C111DD1F-4A6F-42D0-89CF-2291D4CC9DE7}" dt="2023-02-14T02:11:18.029" v="1631" actId="1582"/>
          <ac:spMkLst>
            <pc:docMk/>
            <pc:sldMk cId="3664314544" sldId="281"/>
            <ac:spMk id="7" creationId="{6BCE1E0D-EA73-90BF-4DF5-DEC29040A677}"/>
          </ac:spMkLst>
        </pc:spChg>
        <pc:spChg chg="add del mod">
          <ac:chgData name="槙田 康博" userId="eb0b3066a568f1bf" providerId="LiveId" clId="{C111DD1F-4A6F-42D0-89CF-2291D4CC9DE7}" dt="2023-02-14T02:07:03.664" v="1579" actId="478"/>
          <ac:spMkLst>
            <pc:docMk/>
            <pc:sldMk cId="3664314544" sldId="281"/>
            <ac:spMk id="8" creationId="{D3388F90-0672-A1B6-081F-491C5C33D45D}"/>
          </ac:spMkLst>
        </pc:spChg>
        <pc:spChg chg="add del">
          <ac:chgData name="槙田 康博" userId="eb0b3066a568f1bf" providerId="LiveId" clId="{C111DD1F-4A6F-42D0-89CF-2291D4CC9DE7}" dt="2023-02-14T02:07:46.671" v="1581" actId="478"/>
          <ac:spMkLst>
            <pc:docMk/>
            <pc:sldMk cId="3664314544" sldId="281"/>
            <ac:spMk id="9" creationId="{FC5A28BD-F2F2-737D-9ABB-A06DDA3F4EFD}"/>
          </ac:spMkLst>
        </pc:spChg>
        <pc:spChg chg="mod">
          <ac:chgData name="槙田 康博" userId="eb0b3066a568f1bf" providerId="LiveId" clId="{C111DD1F-4A6F-42D0-89CF-2291D4CC9DE7}" dt="2023-02-13T13:12:05.692" v="1206" actId="108"/>
          <ac:spMkLst>
            <pc:docMk/>
            <pc:sldMk cId="3664314544" sldId="281"/>
            <ac:spMk id="10" creationId="{D3FBE904-E42B-8F3E-8C62-D6B77F88881B}"/>
          </ac:spMkLst>
        </pc:spChg>
        <pc:spChg chg="add mod">
          <ac:chgData name="槙田 康博" userId="eb0b3066a568f1bf" providerId="LiveId" clId="{C111DD1F-4A6F-42D0-89CF-2291D4CC9DE7}" dt="2023-02-14T02:11:18.029" v="1631" actId="1582"/>
          <ac:spMkLst>
            <pc:docMk/>
            <pc:sldMk cId="3664314544" sldId="281"/>
            <ac:spMk id="11" creationId="{2940BD53-B797-C74B-BEB7-2F4C97D4AA19}"/>
          </ac:spMkLst>
        </pc:spChg>
        <pc:spChg chg="mod">
          <ac:chgData name="槙田 康博" userId="eb0b3066a568f1bf" providerId="LiveId" clId="{C111DD1F-4A6F-42D0-89CF-2291D4CC9DE7}" dt="2023-02-14T01:48:49.560" v="1510" actId="20577"/>
          <ac:spMkLst>
            <pc:docMk/>
            <pc:sldMk cId="3664314544" sldId="281"/>
            <ac:spMk id="14" creationId="{D44B6512-50AA-07DB-A977-F764902434F4}"/>
          </ac:spMkLst>
        </pc:spChg>
        <pc:spChg chg="add mod">
          <ac:chgData name="槙田 康博" userId="eb0b3066a568f1bf" providerId="LiveId" clId="{C111DD1F-4A6F-42D0-89CF-2291D4CC9DE7}" dt="2023-02-14T02:11:18.029" v="1631" actId="1582"/>
          <ac:spMkLst>
            <pc:docMk/>
            <pc:sldMk cId="3664314544" sldId="281"/>
            <ac:spMk id="15" creationId="{2FB93239-25BE-C6C1-CAFB-6EB9D55154BB}"/>
          </ac:spMkLst>
        </pc:spChg>
        <pc:picChg chg="mod">
          <ac:chgData name="槙田 康博" userId="eb0b3066a568f1bf" providerId="LiveId" clId="{C111DD1F-4A6F-42D0-89CF-2291D4CC9DE7}" dt="2023-02-14T02:06:56.739" v="1573" actId="1076"/>
          <ac:picMkLst>
            <pc:docMk/>
            <pc:sldMk cId="3664314544" sldId="281"/>
            <ac:picMk id="4" creationId="{A9A85EBD-6D73-CA64-C8FA-EB9BCFE34B22}"/>
          </ac:picMkLst>
        </pc:picChg>
        <pc:cxnChg chg="add mod">
          <ac:chgData name="槙田 康博" userId="eb0b3066a568f1bf" providerId="LiveId" clId="{C111DD1F-4A6F-42D0-89CF-2291D4CC9DE7}" dt="2023-02-14T02:19:05.726" v="1635" actId="1076"/>
          <ac:cxnSpMkLst>
            <pc:docMk/>
            <pc:sldMk cId="3664314544" sldId="281"/>
            <ac:cxnSpMk id="6" creationId="{5AAAC179-C34A-DFEB-8642-1460DE1BFBDF}"/>
          </ac:cxnSpMkLst>
        </pc:cxnChg>
        <pc:cxnChg chg="add mod">
          <ac:chgData name="槙田 康博" userId="eb0b3066a568f1bf" providerId="LiveId" clId="{C111DD1F-4A6F-42D0-89CF-2291D4CC9DE7}" dt="2023-02-14T02:11:18.029" v="1631" actId="1582"/>
          <ac:cxnSpMkLst>
            <pc:docMk/>
            <pc:sldMk cId="3664314544" sldId="281"/>
            <ac:cxnSpMk id="13" creationId="{1B3BD686-6B38-C192-232F-B706E373AAF3}"/>
          </ac:cxnSpMkLst>
        </pc:cxnChg>
      </pc:sldChg>
      <pc:sldChg chg="del">
        <pc:chgData name="槙田 康博" userId="eb0b3066a568f1bf" providerId="LiveId" clId="{C111DD1F-4A6F-42D0-89CF-2291D4CC9DE7}" dt="2023-02-12T22:47:35.425" v="412" actId="47"/>
        <pc:sldMkLst>
          <pc:docMk/>
          <pc:sldMk cId="893025881" sldId="28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ja-JP" altLang="en-US">
              <a:latin typeface="Meiryo UI" panose="020B0604030504040204" pitchFamily="34" charset="-128"/>
              <a:ea typeface="Meiryo UI" panose="020B0604030504040204" pitchFamily="34" charset="-128"/>
              <a:cs typeface="Meiryo UI" panose="020B0604030504040204" pitchFamily="34" charset="-128"/>
            </a:endParaRPr>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B331DED8-88B5-411A-ACD2-C758F92C980A}" type="datetime1">
              <a:rPr lang="ja-JP" altLang="en-US" smtClean="0">
                <a:latin typeface="Meiryo UI" panose="020B0604030504040204" pitchFamily="34" charset="-128"/>
                <a:ea typeface="Meiryo UI" panose="020B0604030504040204" pitchFamily="34" charset="-128"/>
              </a:rPr>
              <a:t>2023/2/17</a:t>
            </a:fld>
            <a:endParaRPr lang="ja-JP" altLang="en-US">
              <a:latin typeface="Meiryo UI" panose="020B0604030504040204" pitchFamily="34" charset="-128"/>
              <a:ea typeface="Meiryo UI" panose="020B0604030504040204" pitchFamily="34" charset="-128"/>
              <a:cs typeface="Meiryo UI" panose="020B0604030504040204" pitchFamily="34" charset="-128"/>
            </a:endParaRPr>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ja-JP" altLang="en-US">
              <a:latin typeface="Meiryo UI" panose="020B0604030504040204" pitchFamily="34" charset="-128"/>
              <a:ea typeface="Meiryo UI" panose="020B0604030504040204" pitchFamily="34" charset="-128"/>
              <a:cs typeface="Meiryo UI" panose="020B0604030504040204" pitchFamily="34" charset="-128"/>
            </a:endParaRPr>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679768-A2FC-4D08-91F6-8DCE6C566B36}" type="slidenum">
              <a:rPr lang="en-US" altLang="ja-JP" smtClean="0">
                <a:latin typeface="Meiryo UI" panose="020B0604030504040204" pitchFamily="34" charset="-128"/>
                <a:ea typeface="Meiryo UI" panose="020B0604030504040204" pitchFamily="34" charset="-128"/>
                <a:cs typeface="Meiryo UI" panose="020B0604030504040204" pitchFamily="34" charset="-128"/>
              </a:rPr>
              <a:t>‹#›</a:t>
            </a:fld>
            <a:endParaRPr lang="ja-JP" altLang="en-US">
              <a:latin typeface="Meiryo UI" panose="020B0604030504040204" pitchFamily="34" charset="-128"/>
              <a:ea typeface="Meiryo UI" panose="020B0604030504040204" pitchFamily="34" charset="-128"/>
              <a:cs typeface="Meiryo UI" panose="020B0604030504040204" pitchFamily="34" charset="-128"/>
            </a:endParaRPr>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eiryo UI" panose="020B0604030504040204" pitchFamily="34" charset="-128"/>
                <a:ea typeface="Meiryo UI" panose="020B0604030504040204" pitchFamily="34" charset="-128"/>
                <a:cs typeface="Meiryo UI" panose="020B0604030504040204" pitchFamily="34" charset="-128"/>
              </a:defRPr>
            </a:lvl1pPr>
          </a:lstStyle>
          <a:p>
            <a:endParaRPr lang="ja-JP" altLang="en-US" noProof="0"/>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eiryo UI" panose="020B0604030504040204" pitchFamily="34" charset="-128"/>
                <a:ea typeface="Meiryo UI" panose="020B0604030504040204" pitchFamily="34" charset="-128"/>
                <a:cs typeface="Meiryo UI" panose="020B0604030504040204" pitchFamily="34" charset="-128"/>
              </a:defRPr>
            </a:lvl1pPr>
          </a:lstStyle>
          <a:p>
            <a:fld id="{EA714F72-2ED5-42CD-BB70-0808FD3450BC}" type="datetime1">
              <a:rPr lang="ja-JP" altLang="en-US" noProof="0" smtClean="0"/>
              <a:t>2023/2/17</a:t>
            </a:fld>
            <a:endParaRPr lang="ja-JP" altLang="en-US" noProof="0"/>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ja-JP" altLang="en-US" noProof="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ja-JP" altLang="en-US" noProof="0"/>
              <a:t>クリックしてマスター テキストのスタイルを編集</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eiryo UI" panose="020B0604030504040204" pitchFamily="34" charset="-128"/>
                <a:ea typeface="Meiryo UI" panose="020B0604030504040204" pitchFamily="34" charset="-128"/>
                <a:cs typeface="Meiryo UI" panose="020B0604030504040204" pitchFamily="34" charset="-128"/>
              </a:defRPr>
            </a:lvl1pPr>
          </a:lstStyle>
          <a:p>
            <a:endParaRPr lang="ja-JP" altLang="en-US" noProof="0"/>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eiryo UI" panose="020B0604030504040204" pitchFamily="34" charset="-128"/>
                <a:ea typeface="Meiryo UI" panose="020B0604030504040204" pitchFamily="34" charset="-128"/>
                <a:cs typeface="Meiryo UI" panose="020B0604030504040204" pitchFamily="34" charset="-128"/>
              </a:defRPr>
            </a:lvl1pPr>
          </a:lstStyle>
          <a:p>
            <a:fld id="{DF61EA0F-A667-4B49-8422-0062BC55E249}" type="slidenum">
              <a:rPr lang="en-US" altLang="ja-JP" noProof="0" smtClean="0"/>
              <a:pPr/>
              <a:t>‹#›</a:t>
            </a:fld>
            <a:endParaRPr lang="ja-JP" altLang="en-US" noProof="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eiryo UI" panose="020B0604030504040204" pitchFamily="34" charset="-128"/>
      </a:defRPr>
    </a:lvl1pPr>
    <a:lvl2pPr marL="45720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eiryo UI" panose="020B0604030504040204" pitchFamily="34" charset="-128"/>
      </a:defRPr>
    </a:lvl2pPr>
    <a:lvl3pPr marL="91440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eiryo UI" panose="020B0604030504040204" pitchFamily="34" charset="-128"/>
      </a:defRPr>
    </a:lvl3pPr>
    <a:lvl4pPr marL="137160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eiryo UI" panose="020B0604030504040204" pitchFamily="34" charset="-128"/>
      </a:defRPr>
    </a:lvl4pPr>
    <a:lvl5pPr marL="182880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eiryo UI" panose="020B0604030504040204"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rtlCol="0"/>
          <a:lstStyle/>
          <a:p>
            <a:pPr rtl="0"/>
            <a:endParaRPr lang="ja-JP" altLang="en-US"/>
          </a:p>
        </p:txBody>
      </p:sp>
      <p:sp>
        <p:nvSpPr>
          <p:cNvPr id="4" name="スライド番号プレースホルダー 3"/>
          <p:cNvSpPr>
            <a:spLocks noGrp="1"/>
          </p:cNvSpPr>
          <p:nvPr>
            <p:ph type="sldNum" sz="quarter" idx="10"/>
          </p:nvPr>
        </p:nvSpPr>
        <p:spPr/>
        <p:txBody>
          <a:bodyPr rtlCol="0"/>
          <a:lstStyle/>
          <a:p>
            <a:pPr rtl="0"/>
            <a:fld id="{DF61EA0F-A667-4B49-8422-0062BC55E249}" type="slidenum">
              <a:rPr lang="en-US" altLang="ja-JP" smtClean="0"/>
              <a:t>1</a:t>
            </a:fld>
            <a:endParaRPr lang="ja-JP" altLang="en-US"/>
          </a:p>
        </p:txBody>
      </p:sp>
    </p:spTree>
    <p:extLst>
      <p:ext uri="{BB962C8B-B14F-4D97-AF65-F5344CB8AC3E}">
        <p14:creationId xmlns:p14="http://schemas.microsoft.com/office/powerpoint/2010/main" val="101176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a:t>
            </a:fld>
            <a:endParaRPr lang="ja-JP" altLang="en-US"/>
          </a:p>
        </p:txBody>
      </p:sp>
    </p:spTree>
    <p:extLst>
      <p:ext uri="{BB962C8B-B14F-4D97-AF65-F5344CB8AC3E}">
        <p14:creationId xmlns:p14="http://schemas.microsoft.com/office/powerpoint/2010/main" val="1811998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a:t>
            </a:fld>
            <a:endParaRPr lang="ja-JP" altLang="en-US"/>
          </a:p>
        </p:txBody>
      </p:sp>
    </p:spTree>
    <p:extLst>
      <p:ext uri="{BB962C8B-B14F-4D97-AF65-F5344CB8AC3E}">
        <p14:creationId xmlns:p14="http://schemas.microsoft.com/office/powerpoint/2010/main" val="3538902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disappearance of electrical resistivity was modeled in terms of electron pairing in the crystal lattice by John Bardeen, Leon Cooper, and Robert Schrieffer in what is commonly called the BCS theory.</a:t>
            </a:r>
          </a:p>
          <a:p>
            <a:r>
              <a:rPr kumimoji="1" lang="en-US" altLang="ja-JP" dirty="0"/>
              <a:t>The behavior of superconductors suggests that electron pairs are coupling over a range of hundreds of nanometers, three orders of magnitude larger than the lattice spacing. Called Cooper pairs, these coupled electrons can take the character of a boson and condense into the ground state.</a:t>
            </a:r>
          </a:p>
          <a:p>
            <a:r>
              <a:rPr kumimoji="1" lang="en-US" altLang="ja-JP" dirty="0"/>
              <a:t>This coupling is viewed as an exchange of phonons, phonons being the quanta of lattice vibration energy. Experimental corroboration of an interaction with the lattice was provided by the isotope effect on the superconducting transition temperature. The boson-like behavior of such electron pairs was further investigated by Cooper and they are called "Cooper pairs".</a:t>
            </a:r>
            <a:endParaRPr kumimoji="1" lang="ja-JP" altLang="en-US" dirty="0"/>
          </a:p>
        </p:txBody>
      </p:sp>
      <p:sp>
        <p:nvSpPr>
          <p:cNvPr id="4" name="スライド番号プレースホルダー 3"/>
          <p:cNvSpPr>
            <a:spLocks noGrp="1"/>
          </p:cNvSpPr>
          <p:nvPr>
            <p:ph type="sldNum" sz="quarter" idx="5"/>
          </p:nvPr>
        </p:nvSpPr>
        <p:spPr/>
        <p:txBody>
          <a:bodyPr/>
          <a:lstStyle/>
          <a:p>
            <a:fld id="{1546210F-9E6E-4372-ABC1-DB62CCC24173}" type="slidenum">
              <a:rPr kumimoji="1" lang="ja-JP" altLang="en-US" smtClean="0"/>
              <a:t>5</a:t>
            </a:fld>
            <a:endParaRPr kumimoji="1" lang="ja-JP" altLang="en-US"/>
          </a:p>
        </p:txBody>
      </p:sp>
    </p:spTree>
    <p:extLst>
      <p:ext uri="{BB962C8B-B14F-4D97-AF65-F5344CB8AC3E}">
        <p14:creationId xmlns:p14="http://schemas.microsoft.com/office/powerpoint/2010/main" val="3898788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As Meissner and</a:t>
            </a:r>
            <a:r>
              <a:rPr kumimoji="1" lang="ja-JP" altLang="en-US" dirty="0"/>
              <a:t> </a:t>
            </a:r>
            <a:r>
              <a:rPr kumimoji="1" lang="en-US" altLang="ja-JP" dirty="0" err="1"/>
              <a:t>Ochsenfeld</a:t>
            </a:r>
            <a:r>
              <a:rPr kumimoji="1" lang="en-US" altLang="ja-JP" dirty="0"/>
              <a:t> discovered, superconductors exhibit perfect diamagnetism. But some superconductors don’t exhibit Meissner effect strictly.</a:t>
            </a:r>
          </a:p>
          <a:p>
            <a:r>
              <a:rPr kumimoji="1" lang="en-US" altLang="ja-JP" dirty="0"/>
              <a:t>Type-II superconductor exhibits an intermediate phase of mixed non-superconducting and superconducting properties at intermediate temperature and fields above the superconducting phases. It also features the formation of magnetic field vortices with an applied external magnetic field. This occurs above a certain critical field strength Hc1. The vortex density increases with increasing field strength. At a higher critical field Hc2, superconductivity is destroyed. </a:t>
            </a:r>
            <a:endParaRPr kumimoji="1" lang="ja-JP" altLang="en-US" dirty="0"/>
          </a:p>
        </p:txBody>
      </p:sp>
      <p:sp>
        <p:nvSpPr>
          <p:cNvPr id="4" name="スライド番号プレースホルダー 3"/>
          <p:cNvSpPr>
            <a:spLocks noGrp="1"/>
          </p:cNvSpPr>
          <p:nvPr>
            <p:ph type="sldNum" sz="quarter" idx="5"/>
          </p:nvPr>
        </p:nvSpPr>
        <p:spPr/>
        <p:txBody>
          <a:bodyPr/>
          <a:lstStyle/>
          <a:p>
            <a:fld id="{1546210F-9E6E-4372-ABC1-DB62CCC24173}" type="slidenum">
              <a:rPr kumimoji="1" lang="ja-JP" altLang="en-US" smtClean="0"/>
              <a:t>6</a:t>
            </a:fld>
            <a:endParaRPr kumimoji="1" lang="ja-JP" altLang="en-US"/>
          </a:p>
        </p:txBody>
      </p:sp>
    </p:spTree>
    <p:extLst>
      <p:ext uri="{BB962C8B-B14F-4D97-AF65-F5344CB8AC3E}">
        <p14:creationId xmlns:p14="http://schemas.microsoft.com/office/powerpoint/2010/main" val="1102662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546210F-9E6E-4372-ABC1-DB62CCC24173}" type="slidenum">
              <a:rPr kumimoji="1" lang="ja-JP" altLang="en-US" smtClean="0"/>
              <a:t>7</a:t>
            </a:fld>
            <a:endParaRPr kumimoji="1" lang="ja-JP" altLang="en-US"/>
          </a:p>
        </p:txBody>
      </p:sp>
    </p:spTree>
    <p:extLst>
      <p:ext uri="{BB962C8B-B14F-4D97-AF65-F5344CB8AC3E}">
        <p14:creationId xmlns:p14="http://schemas.microsoft.com/office/powerpoint/2010/main" val="575656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flux lines, however, experience a Lorentz force, FL under the influence of the transport current and the perpendicular transverse field which tries to move it in the third perpendicular direction (Fig. 3.4). The movement of the flux lines generates a finite voltage and a resistance appears. The flux lines are however held back by the crystal lattice through a pinning force FP. Imperfections, defects and impurities are introduced into the superconducting materials to create pinning sites. The pinning force is thus increased significantly and the superconductor can carry a much larger current.</a:t>
            </a:r>
          </a:p>
          <a:p>
            <a:endParaRPr kumimoji="1" lang="en-US" altLang="ja-JP" dirty="0"/>
          </a:p>
          <a:p>
            <a:r>
              <a:rPr kumimoji="1" lang="en-US" altLang="ja-JP" dirty="0"/>
              <a:t>https://technicalreports.ornl.gov/m/ornlm3063r1/contents.html</a:t>
            </a:r>
            <a:endParaRPr kumimoji="1" lang="ja-JP" altLang="en-US" dirty="0"/>
          </a:p>
        </p:txBody>
      </p:sp>
      <p:sp>
        <p:nvSpPr>
          <p:cNvPr id="4" name="スライド番号プレースホルダー 3"/>
          <p:cNvSpPr>
            <a:spLocks noGrp="1"/>
          </p:cNvSpPr>
          <p:nvPr>
            <p:ph type="sldNum" sz="quarter" idx="5"/>
          </p:nvPr>
        </p:nvSpPr>
        <p:spPr/>
        <p:txBody>
          <a:bodyPr/>
          <a:lstStyle/>
          <a:p>
            <a:fld id="{1546210F-9E6E-4372-ABC1-DB62CCC24173}" type="slidenum">
              <a:rPr kumimoji="1" lang="ja-JP" altLang="en-US" smtClean="0"/>
              <a:t>8</a:t>
            </a:fld>
            <a:endParaRPr kumimoji="1" lang="ja-JP" altLang="en-US"/>
          </a:p>
        </p:txBody>
      </p:sp>
    </p:spTree>
    <p:extLst>
      <p:ext uri="{BB962C8B-B14F-4D97-AF65-F5344CB8AC3E}">
        <p14:creationId xmlns:p14="http://schemas.microsoft.com/office/powerpoint/2010/main" val="2241226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546210F-9E6E-4372-ABC1-DB62CCC24173}" type="slidenum">
              <a:rPr kumimoji="1" lang="ja-JP" altLang="en-US" smtClean="0"/>
              <a:t>9</a:t>
            </a:fld>
            <a:endParaRPr kumimoji="1" lang="ja-JP" altLang="en-US"/>
          </a:p>
        </p:txBody>
      </p:sp>
    </p:spTree>
    <p:extLst>
      <p:ext uri="{BB962C8B-B14F-4D97-AF65-F5344CB8AC3E}">
        <p14:creationId xmlns:p14="http://schemas.microsoft.com/office/powerpoint/2010/main" val="3173816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長方形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800" noProof="0">
              <a:latin typeface="Meiryo UI" panose="020B0604030504040204" pitchFamily="34" charset="-128"/>
              <a:ea typeface="Meiryo UI" panose="020B0604030504040204" pitchFamily="34" charset="-128"/>
              <a:cs typeface="Meiryo UI" panose="020B0604030504040204" pitchFamily="34" charset="-128"/>
            </a:endParaRPr>
          </a:p>
        </p:txBody>
      </p:sp>
      <p:sp>
        <p:nvSpPr>
          <p:cNvPr id="2" name="タイトル 1"/>
          <p:cNvSpPr>
            <a:spLocks noGrp="1"/>
          </p:cNvSpPr>
          <p:nvPr>
            <p:ph type="title"/>
          </p:nvPr>
        </p:nvSpPr>
        <p:spPr/>
        <p:txBody>
          <a:bodyPr rtlCol="0"/>
          <a:lstStyle>
            <a:lvl1pPr>
              <a:defRPr>
                <a:latin typeface="Meiryo UI" panose="020B0604030504040204" pitchFamily="34" charset="-128"/>
                <a:ea typeface="Meiryo UI" panose="020B0604030504040204" pitchFamily="34" charset="-128"/>
                <a:cs typeface="Meiryo UI" panose="020B0604030504040204" pitchFamily="34" charset="-128"/>
              </a:defRPr>
            </a:lvl1pPr>
          </a:lstStyle>
          <a:p>
            <a:pPr rtl="0"/>
            <a:r>
              <a:rPr lang="ja-JP" altLang="en-US" noProof="0"/>
              <a:t>マスター タイトルの書式設定</a:t>
            </a:r>
          </a:p>
        </p:txBody>
      </p:sp>
    </p:spTree>
    <p:extLst>
      <p:ext uri="{BB962C8B-B14F-4D97-AF65-F5344CB8AC3E}">
        <p14:creationId xmlns:p14="http://schemas.microsoft.com/office/powerpoint/2010/main"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9" name="長方形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ja-JP" altLang="en-US" sz="1800" noProof="0">
              <a:latin typeface="Meiryo UI" panose="020B0604030504040204" pitchFamily="34" charset="-128"/>
              <a:ea typeface="Meiryo UI" panose="020B0604030504040204" pitchFamily="34" charset="-128"/>
              <a:cs typeface="Meiryo UI" panose="020B0604030504040204" pitchFamily="34" charset="-128"/>
            </a:endParaRPr>
          </a:p>
        </p:txBody>
      </p:sp>
      <p:cxnSp>
        <p:nvCxnSpPr>
          <p:cNvPr id="12" name="直線​​コネクタ(S)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タイトル 3"/>
          <p:cNvSpPr>
            <a:spLocks noGrp="1"/>
          </p:cNvSpPr>
          <p:nvPr>
            <p:ph type="title"/>
          </p:nvPr>
        </p:nvSpPr>
        <p:spPr>
          <a:xfrm>
            <a:off x="521207" y="448056"/>
            <a:ext cx="6877119" cy="640080"/>
          </a:xfrm>
        </p:spPr>
        <p:txBody>
          <a:bodyPr rtlCol="0" anchor="b" anchorCtr="0">
            <a:normAutofit/>
          </a:bodyPr>
          <a:lstStyle>
            <a:lvl1pPr>
              <a:defRPr sz="2800">
                <a:solidFill>
                  <a:schemeClr val="bg2">
                    <a:lumMod val="25000"/>
                  </a:schemeClr>
                </a:solidFill>
                <a:latin typeface="Meiryo UI" panose="020B0604030504040204" pitchFamily="34" charset="-128"/>
                <a:ea typeface="Meiryo UI" panose="020B0604030504040204" pitchFamily="34" charset="-128"/>
                <a:cs typeface="Meiryo UI" panose="020B0604030504040204" pitchFamily="34" charset="-128"/>
              </a:defRPr>
            </a:lvl1pPr>
          </a:lstStyle>
          <a:p>
            <a:pPr rtl="0"/>
            <a:r>
              <a:rPr lang="ja-JP" altLang="en-US" noProof="0"/>
              <a:t>マスター タイトルの書式設定</a:t>
            </a:r>
          </a:p>
        </p:txBody>
      </p:sp>
      <p:sp>
        <p:nvSpPr>
          <p:cNvPr id="3" name="コンテンツ プレースホルダー 2"/>
          <p:cNvSpPr>
            <a:spLocks noGrp="1"/>
          </p:cNvSpPr>
          <p:nvPr>
            <p:ph sz="quarter" idx="10" hasCustomPrompt="1"/>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latin typeface="Meiryo UI" panose="020B0604030504040204" pitchFamily="34" charset="-128"/>
                <a:ea typeface="Meiryo UI" panose="020B0604030504040204" pitchFamily="34" charset="-128"/>
                <a:cs typeface="Meiryo UI" panose="020B0604030504040204" pitchFamily="34" charset="-128"/>
              </a:defRPr>
            </a:lvl1pPr>
            <a:lvl2pPr>
              <a:defRPr lang="en-US" sz="1200" smtClean="0">
                <a:solidFill>
                  <a:schemeClr val="tx1">
                    <a:lumMod val="75000"/>
                    <a:lumOff val="25000"/>
                  </a:schemeClr>
                </a:solidFill>
                <a:latin typeface="Meiryo UI" panose="020B0604030504040204" pitchFamily="34" charset="-128"/>
                <a:ea typeface="Meiryo UI" panose="020B0604030504040204" pitchFamily="34" charset="-128"/>
                <a:cs typeface="Meiryo UI" panose="020B0604030504040204" pitchFamily="34" charset="-128"/>
              </a:defRPr>
            </a:lvl2pPr>
            <a:lvl3pPr>
              <a:defRPr lang="en-US" sz="1200" smtClean="0">
                <a:solidFill>
                  <a:schemeClr val="tx1">
                    <a:lumMod val="75000"/>
                    <a:lumOff val="25000"/>
                  </a:schemeClr>
                </a:solidFill>
                <a:latin typeface="Meiryo UI" panose="020B0604030504040204" pitchFamily="34" charset="-128"/>
                <a:ea typeface="Meiryo UI" panose="020B0604030504040204" pitchFamily="34" charset="-128"/>
                <a:cs typeface="Meiryo UI" panose="020B0604030504040204" pitchFamily="34" charset="-128"/>
              </a:defRPr>
            </a:lvl3pPr>
            <a:lvl4pPr>
              <a:defRPr lang="en-US" sz="1200" smtClean="0">
                <a:solidFill>
                  <a:schemeClr val="tx1">
                    <a:lumMod val="75000"/>
                    <a:lumOff val="25000"/>
                  </a:schemeClr>
                </a:solidFill>
                <a:latin typeface="Meiryo UI" panose="020B0604030504040204" pitchFamily="34" charset="-128"/>
                <a:ea typeface="Meiryo UI" panose="020B0604030504040204" pitchFamily="34" charset="-128"/>
                <a:cs typeface="Meiryo UI" panose="020B0604030504040204" pitchFamily="34" charset="-128"/>
              </a:defRPr>
            </a:lvl4pPr>
            <a:lvl5pPr>
              <a:defRPr lang="en-US" sz="1200">
                <a:solidFill>
                  <a:schemeClr val="tx1">
                    <a:lumMod val="75000"/>
                    <a:lumOff val="25000"/>
                  </a:schemeClr>
                </a:solidFill>
                <a:latin typeface="Meiryo UI" panose="020B0604030504040204" pitchFamily="34" charset="-128"/>
                <a:ea typeface="Meiryo UI" panose="020B0604030504040204" pitchFamily="34" charset="-128"/>
                <a:cs typeface="Meiryo UI" panose="020B0604030504040204" pitchFamily="34" charset="-128"/>
              </a:defRPr>
            </a:lvl5pPr>
          </a:lstStyle>
          <a:p>
            <a:pPr marL="0" lvl="0" indent="0" rtl="0">
              <a:lnSpc>
                <a:spcPct val="150000"/>
              </a:lnSpc>
              <a:spcBef>
                <a:spcPts val="1000"/>
              </a:spcBef>
              <a:spcAft>
                <a:spcPts val="1200"/>
              </a:spcAft>
              <a:buNone/>
            </a:pPr>
            <a:r>
              <a:rPr lang="ja-JP" altLang="en-US" noProof="0"/>
              <a:t>クリックしてマスター テキストのスタイルを編集</a:t>
            </a:r>
          </a:p>
          <a:p>
            <a:pPr marL="0" lvl="1" indent="0" rtl="0">
              <a:lnSpc>
                <a:spcPct val="150000"/>
              </a:lnSpc>
              <a:spcBef>
                <a:spcPts val="1000"/>
              </a:spcBef>
              <a:spcAft>
                <a:spcPts val="1200"/>
              </a:spcAft>
              <a:buNone/>
            </a:pPr>
            <a:r>
              <a:rPr lang="ja-JP" altLang="en-US" noProof="0"/>
              <a:t>第 </a:t>
            </a:r>
            <a:r>
              <a:rPr lang="en-US" altLang="ja-JP" noProof="0"/>
              <a:t>2 </a:t>
            </a:r>
            <a:r>
              <a:rPr lang="ja-JP" altLang="en-US" noProof="0"/>
              <a:t>レベル</a:t>
            </a:r>
          </a:p>
          <a:p>
            <a:pPr marL="0" lvl="2" indent="0" rtl="0">
              <a:lnSpc>
                <a:spcPct val="150000"/>
              </a:lnSpc>
              <a:spcBef>
                <a:spcPts val="1000"/>
              </a:spcBef>
              <a:spcAft>
                <a:spcPts val="1200"/>
              </a:spcAft>
              <a:buNone/>
            </a:pPr>
            <a:r>
              <a:rPr lang="ja-JP" altLang="en-US" noProof="0"/>
              <a:t>第 </a:t>
            </a:r>
            <a:r>
              <a:rPr lang="en-US" altLang="ja-JP" noProof="0"/>
              <a:t>3 </a:t>
            </a:r>
            <a:r>
              <a:rPr lang="ja-JP" altLang="en-US" noProof="0"/>
              <a:t>レベル</a:t>
            </a:r>
          </a:p>
          <a:p>
            <a:pPr marL="0" lvl="3" indent="0" rtl="0">
              <a:lnSpc>
                <a:spcPct val="150000"/>
              </a:lnSpc>
              <a:spcBef>
                <a:spcPts val="1000"/>
              </a:spcBef>
              <a:spcAft>
                <a:spcPts val="1200"/>
              </a:spcAft>
              <a:buNone/>
            </a:pPr>
            <a:r>
              <a:rPr lang="ja-JP" altLang="en-US" noProof="0"/>
              <a:t>第 </a:t>
            </a:r>
            <a:r>
              <a:rPr lang="en-US" altLang="ja-JP" noProof="0"/>
              <a:t>4 </a:t>
            </a:r>
            <a:r>
              <a:rPr lang="ja-JP" altLang="en-US" noProof="0"/>
              <a:t>レベル</a:t>
            </a:r>
          </a:p>
          <a:p>
            <a:pPr marL="0" lvl="4" indent="0" rtl="0">
              <a:lnSpc>
                <a:spcPct val="150000"/>
              </a:lnSpc>
              <a:spcBef>
                <a:spcPts val="1000"/>
              </a:spcBef>
              <a:spcAft>
                <a:spcPts val="1200"/>
              </a:spcAft>
              <a:buNone/>
            </a:pPr>
            <a:r>
              <a:rPr lang="ja-JP" altLang="en-US" noProof="0"/>
              <a:t>第 </a:t>
            </a:r>
            <a:r>
              <a:rPr lang="en-US" altLang="ja-JP" noProof="0"/>
              <a:t>5 </a:t>
            </a:r>
            <a:r>
              <a:rPr lang="ja-JP" altLang="en-US" noProof="0"/>
              <a:t>レベル</a:t>
            </a:r>
          </a:p>
        </p:txBody>
      </p:sp>
      <p:sp>
        <p:nvSpPr>
          <p:cNvPr id="6" name="日付プレースホルダー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latin typeface="Meiryo UI" panose="020B0604030504040204" pitchFamily="34" charset="-128"/>
                <a:ea typeface="Meiryo UI" panose="020B0604030504040204" pitchFamily="34" charset="-128"/>
                <a:cs typeface="Meiryo UI" panose="020B0604030504040204" pitchFamily="34" charset="-128"/>
              </a:defRPr>
            </a:lvl1pPr>
          </a:lstStyle>
          <a:p>
            <a:fld id="{15D3546A-57C6-4569-9DC1-C4E6C62E70F1}" type="datetime1">
              <a:rPr lang="ja-JP" altLang="en-US" noProof="0" smtClean="0"/>
              <a:t>2023/2/17</a:t>
            </a:fld>
            <a:endParaRPr lang="ja-JP" altLang="en-US" noProof="0"/>
          </a:p>
        </p:txBody>
      </p:sp>
      <p:sp>
        <p:nvSpPr>
          <p:cNvPr id="7" name="フッター プレースホルダー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latin typeface="Meiryo UI" panose="020B0604030504040204" pitchFamily="34" charset="-128"/>
                <a:ea typeface="Meiryo UI" panose="020B0604030504040204" pitchFamily="34" charset="-128"/>
                <a:cs typeface="Meiryo UI" panose="020B0604030504040204" pitchFamily="34" charset="-128"/>
              </a:defRPr>
            </a:lvl1pPr>
          </a:lstStyle>
          <a:p>
            <a:endParaRPr lang="ja-JP" altLang="en-US" noProof="0"/>
          </a:p>
        </p:txBody>
      </p:sp>
      <p:sp>
        <p:nvSpPr>
          <p:cNvPr id="8" name="スライド番号プレースホルダー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latin typeface="Meiryo UI" panose="020B0604030504040204" pitchFamily="34" charset="-128"/>
                <a:ea typeface="Meiryo UI" panose="020B0604030504040204" pitchFamily="34" charset="-128"/>
                <a:cs typeface="Meiryo UI" panose="020B0604030504040204" pitchFamily="34" charset="-128"/>
              </a:defRPr>
            </a:lvl1pPr>
          </a:lstStyle>
          <a:p>
            <a:fld id="{9860EDB8-5305-433F-BE41-D7A86D811DB3}" type="slidenum">
              <a:rPr lang="en-US" altLang="ja-JP" noProof="0" smtClean="0"/>
              <a:pPr/>
              <a:t>‹#›</a:t>
            </a:fld>
            <a:endParaRPr lang="ja-JP" altLang="en-US" noProof="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セクション ヘッダー">
    <p:spTree>
      <p:nvGrpSpPr>
        <p:cNvPr id="1" name=""/>
        <p:cNvGrpSpPr/>
        <p:nvPr/>
      </p:nvGrpSpPr>
      <p:grpSpPr>
        <a:xfrm>
          <a:off x="0" y="0"/>
          <a:ext cx="0" cy="0"/>
          <a:chOff x="0" y="0"/>
          <a:chExt cx="0" cy="0"/>
        </a:xfrm>
      </p:grpSpPr>
      <p:sp>
        <p:nvSpPr>
          <p:cNvPr id="9" name="長方形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800" noProof="0">
              <a:latin typeface="Meiryo UI" panose="020B0604030504040204" pitchFamily="34" charset="-128"/>
              <a:ea typeface="Meiryo UI" panose="020B0604030504040204" pitchFamily="34" charset="-128"/>
              <a:cs typeface="Meiryo UI" panose="020B0604030504040204" pitchFamily="34" charset="-128"/>
            </a:endParaRPr>
          </a:p>
        </p:txBody>
      </p:sp>
      <p:sp>
        <p:nvSpPr>
          <p:cNvPr id="10" name="長方形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800" noProof="0">
              <a:latin typeface="Meiryo UI" panose="020B0604030504040204" pitchFamily="34" charset="-128"/>
              <a:ea typeface="Meiryo UI" panose="020B0604030504040204" pitchFamily="34" charset="-128"/>
              <a:cs typeface="Meiryo UI" panose="020B0604030504040204" pitchFamily="34" charset="-128"/>
            </a:endParaRPr>
          </a:p>
        </p:txBody>
      </p:sp>
      <p:sp>
        <p:nvSpPr>
          <p:cNvPr id="2" name="タイトル 1"/>
          <p:cNvSpPr>
            <a:spLocks noGrp="1"/>
          </p:cNvSpPr>
          <p:nvPr>
            <p:ph type="title"/>
          </p:nvPr>
        </p:nvSpPr>
        <p:spPr>
          <a:xfrm>
            <a:off x="521208" y="1536192"/>
            <a:ext cx="6876288" cy="640080"/>
          </a:xfrm>
        </p:spPr>
        <p:txBody>
          <a:bodyPr rtlCol="0">
            <a:normAutofit/>
          </a:bodyPr>
          <a:lstStyle>
            <a:lvl1pPr>
              <a:defRPr sz="3600">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rtl="0"/>
            <a:r>
              <a:rPr lang="ja-JP" altLang="en-US" noProof="0"/>
              <a:t>マスター タイトルの書式設定</a:t>
            </a:r>
          </a:p>
        </p:txBody>
      </p:sp>
      <p:sp>
        <p:nvSpPr>
          <p:cNvPr id="7" name="コンテンツ プレースホルダー 6"/>
          <p:cNvSpPr>
            <a:spLocks noGrp="1"/>
          </p:cNvSpPr>
          <p:nvPr>
            <p:ph sz="quarter" idx="13" hasCustomPrompt="1"/>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eiryo UI" panose="020B0604030504040204" pitchFamily="34" charset="-128"/>
                <a:ea typeface="Meiryo UI" panose="020B0604030504040204" pitchFamily="34" charset="-128"/>
                <a:cs typeface="Meiryo UI" panose="020B0604030504040204" pitchFamily="34" charset="-128"/>
              </a:defRPr>
            </a:lvl1pPr>
            <a:lvl2pPr>
              <a:defRPr lang="en-US" sz="1200" dirty="0" smtClean="0">
                <a:solidFill>
                  <a:schemeClr val="tx1">
                    <a:lumMod val="75000"/>
                    <a:lumOff val="25000"/>
                  </a:schemeClr>
                </a:solidFill>
                <a:latin typeface="Meiryo UI" panose="020B0604030504040204" pitchFamily="34" charset="-128"/>
                <a:ea typeface="Meiryo UI" panose="020B0604030504040204" pitchFamily="34" charset="-128"/>
                <a:cs typeface="Meiryo UI" panose="020B0604030504040204" pitchFamily="34" charset="-128"/>
              </a:defRPr>
            </a:lvl2pPr>
            <a:lvl3pPr>
              <a:defRPr lang="en-US" sz="1200" dirty="0" smtClean="0">
                <a:solidFill>
                  <a:schemeClr val="tx1">
                    <a:lumMod val="75000"/>
                    <a:lumOff val="25000"/>
                  </a:schemeClr>
                </a:solidFill>
                <a:latin typeface="Meiryo UI" panose="020B0604030504040204" pitchFamily="34" charset="-128"/>
                <a:ea typeface="Meiryo UI" panose="020B0604030504040204" pitchFamily="34" charset="-128"/>
                <a:cs typeface="Meiryo UI" panose="020B0604030504040204" pitchFamily="34" charset="-128"/>
              </a:defRPr>
            </a:lvl3pPr>
            <a:lvl4pPr>
              <a:defRPr lang="en-US" sz="1200" dirty="0" smtClean="0">
                <a:solidFill>
                  <a:schemeClr val="tx1">
                    <a:lumMod val="75000"/>
                    <a:lumOff val="25000"/>
                  </a:schemeClr>
                </a:solidFill>
                <a:latin typeface="Meiryo UI" panose="020B0604030504040204" pitchFamily="34" charset="-128"/>
                <a:ea typeface="Meiryo UI" panose="020B0604030504040204" pitchFamily="34" charset="-128"/>
                <a:cs typeface="Meiryo UI" panose="020B0604030504040204" pitchFamily="34" charset="-128"/>
              </a:defRPr>
            </a:lvl4pPr>
            <a:lvl5pPr>
              <a:defRPr lang="en-US" sz="1200" dirty="0">
                <a:solidFill>
                  <a:schemeClr val="tx1">
                    <a:lumMod val="75000"/>
                    <a:lumOff val="25000"/>
                  </a:schemeClr>
                </a:solidFill>
                <a:latin typeface="Meiryo UI" panose="020B0604030504040204" pitchFamily="34" charset="-128"/>
                <a:ea typeface="Meiryo UI" panose="020B0604030504040204" pitchFamily="34" charset="-128"/>
                <a:cs typeface="Meiryo UI" panose="020B0604030504040204" pitchFamily="34" charset="-128"/>
              </a:defRPr>
            </a:lvl5pPr>
          </a:lstStyle>
          <a:p>
            <a:pPr marL="0" lvl="0" indent="0" rtl="0">
              <a:lnSpc>
                <a:spcPct val="150000"/>
              </a:lnSpc>
              <a:spcBef>
                <a:spcPts val="1000"/>
              </a:spcBef>
              <a:spcAft>
                <a:spcPts val="1200"/>
              </a:spcAft>
              <a:buNone/>
            </a:pPr>
            <a:r>
              <a:rPr lang="ja-JP" altLang="en-US" noProof="0"/>
              <a:t>クリックしてマスター テキストのスタイルを編集</a:t>
            </a:r>
          </a:p>
          <a:p>
            <a:pPr marL="0" lvl="1" indent="0" rtl="0">
              <a:lnSpc>
                <a:spcPct val="150000"/>
              </a:lnSpc>
              <a:spcBef>
                <a:spcPts val="1000"/>
              </a:spcBef>
              <a:spcAft>
                <a:spcPts val="1200"/>
              </a:spcAft>
              <a:buNone/>
            </a:pPr>
            <a:r>
              <a:rPr lang="ja-JP" altLang="en-US" noProof="0"/>
              <a:t>第 </a:t>
            </a:r>
            <a:r>
              <a:rPr lang="en-US" altLang="ja-JP" noProof="0"/>
              <a:t>2 </a:t>
            </a:r>
            <a:r>
              <a:rPr lang="ja-JP" altLang="en-US" noProof="0"/>
              <a:t>レベル</a:t>
            </a:r>
          </a:p>
          <a:p>
            <a:pPr marL="0" lvl="2" indent="0" rtl="0">
              <a:lnSpc>
                <a:spcPct val="150000"/>
              </a:lnSpc>
              <a:spcBef>
                <a:spcPts val="1000"/>
              </a:spcBef>
              <a:spcAft>
                <a:spcPts val="1200"/>
              </a:spcAft>
              <a:buNone/>
            </a:pPr>
            <a:r>
              <a:rPr lang="ja-JP" altLang="en-US" noProof="0"/>
              <a:t>第 </a:t>
            </a:r>
            <a:r>
              <a:rPr lang="en-US" altLang="ja-JP" noProof="0"/>
              <a:t>3 </a:t>
            </a:r>
            <a:r>
              <a:rPr lang="ja-JP" altLang="en-US" noProof="0"/>
              <a:t>レベル</a:t>
            </a:r>
          </a:p>
          <a:p>
            <a:pPr marL="0" lvl="3" indent="0" rtl="0">
              <a:lnSpc>
                <a:spcPct val="150000"/>
              </a:lnSpc>
              <a:spcBef>
                <a:spcPts val="1000"/>
              </a:spcBef>
              <a:spcAft>
                <a:spcPts val="1200"/>
              </a:spcAft>
              <a:buNone/>
            </a:pPr>
            <a:r>
              <a:rPr lang="ja-JP" altLang="en-US" noProof="0"/>
              <a:t>第 </a:t>
            </a:r>
            <a:r>
              <a:rPr lang="en-US" altLang="ja-JP" noProof="0"/>
              <a:t>4 </a:t>
            </a:r>
            <a:r>
              <a:rPr lang="ja-JP" altLang="en-US" noProof="0"/>
              <a:t>レベル</a:t>
            </a:r>
          </a:p>
          <a:p>
            <a:pPr marL="0" lvl="4" indent="0" rtl="0">
              <a:lnSpc>
                <a:spcPct val="150000"/>
              </a:lnSpc>
              <a:spcBef>
                <a:spcPts val="1000"/>
              </a:spcBef>
              <a:spcAft>
                <a:spcPts val="1200"/>
              </a:spcAft>
              <a:buNone/>
            </a:pPr>
            <a:r>
              <a:rPr lang="ja-JP" altLang="en-US" noProof="0"/>
              <a:t>第 </a:t>
            </a:r>
            <a:r>
              <a:rPr lang="en-US" altLang="ja-JP" noProof="0"/>
              <a:t>5 </a:t>
            </a:r>
            <a:r>
              <a:rPr lang="ja-JP" altLang="en-US" noProof="0"/>
              <a:t>レベル</a:t>
            </a:r>
          </a:p>
        </p:txBody>
      </p:sp>
    </p:spTree>
    <p:extLst>
      <p:ext uri="{BB962C8B-B14F-4D97-AF65-F5344CB8AC3E}">
        <p14:creationId xmlns:p14="http://schemas.microsoft.com/office/powerpoint/2010/main" val="1335655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4911C2F-FA54-87BF-041C-D7D65445E016}"/>
              </a:ext>
            </a:extLst>
          </p:cNvPr>
          <p:cNvSpPr>
            <a:spLocks noGrp="1"/>
          </p:cNvSpPr>
          <p:nvPr>
            <p:ph type="dt" sz="half" idx="10"/>
          </p:nvPr>
        </p:nvSpPr>
        <p:spPr/>
        <p:txBody>
          <a:bodyPr/>
          <a:lstStyle/>
          <a:p>
            <a:fld id="{4DDEE737-45DE-47A0-AC24-51DFB72CF49E}" type="datetimeFigureOut">
              <a:rPr kumimoji="1" lang="ja-JP" altLang="en-US" smtClean="0"/>
              <a:t>2023/2/17</a:t>
            </a:fld>
            <a:endParaRPr kumimoji="1" lang="ja-JP" altLang="en-US"/>
          </a:p>
        </p:txBody>
      </p:sp>
      <p:sp>
        <p:nvSpPr>
          <p:cNvPr id="3" name="フッター プレースホルダー 2">
            <a:extLst>
              <a:ext uri="{FF2B5EF4-FFF2-40B4-BE49-F238E27FC236}">
                <a16:creationId xmlns:a16="http://schemas.microsoft.com/office/drawing/2014/main" id="{626861A8-8C1B-6232-12B3-4244DA0A563A}"/>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B8207E0-CF4B-1C7C-99E3-21781AC4CC75}"/>
              </a:ext>
            </a:extLst>
          </p:cNvPr>
          <p:cNvSpPr>
            <a:spLocks noGrp="1"/>
          </p:cNvSpPr>
          <p:nvPr>
            <p:ph type="sldNum" sz="quarter" idx="12"/>
          </p:nvPr>
        </p:nvSpPr>
        <p:spPr/>
        <p:txBody>
          <a:bodyPr/>
          <a:lstStyle/>
          <a:p>
            <a:fld id="{041A90AC-0640-47DB-9BDF-478345AC9BEB}" type="slidenum">
              <a:rPr kumimoji="1" lang="ja-JP" altLang="en-US" smtClean="0"/>
              <a:t>‹#›</a:t>
            </a:fld>
            <a:endParaRPr kumimoji="1" lang="ja-JP" altLang="en-US"/>
          </a:p>
        </p:txBody>
      </p:sp>
    </p:spTree>
    <p:extLst>
      <p:ext uri="{BB962C8B-B14F-4D97-AF65-F5344CB8AC3E}">
        <p14:creationId xmlns:p14="http://schemas.microsoft.com/office/powerpoint/2010/main" val="40845646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長方形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ja-JP" altLang="en-US" sz="1800" noProof="0">
              <a:latin typeface="Meiryo UI" panose="020B0604030504040204" pitchFamily="34" charset="-128"/>
              <a:ea typeface="Meiryo UI" panose="020B0604030504040204" pitchFamily="34" charset="-128"/>
              <a:cs typeface="Meiryo UI" panose="020B0604030504040204" pitchFamily="34" charset="-128"/>
            </a:endParaRPr>
          </a:p>
        </p:txBody>
      </p:sp>
      <p:sp>
        <p:nvSpPr>
          <p:cNvPr id="2" name="タイトル プレースホルダー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pPr rtl="0"/>
            <a:r>
              <a:rPr lang="ja-JP" altLang="en-US" noProof="0"/>
              <a:t>マスター タイトルの書式設定</a:t>
            </a:r>
          </a:p>
        </p:txBody>
      </p:sp>
      <p:sp>
        <p:nvSpPr>
          <p:cNvPr id="3" name="テキスト プレースホルダー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rtl="0"/>
            <a:r>
              <a:rPr lang="ja-JP" altLang="en-US" noProof="0"/>
              <a:t>クリックしてマスター テキストのスタイルを編集</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日付プレースホルダー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latin typeface="Meiryo UI" panose="020B0604030504040204" pitchFamily="34" charset="-128"/>
                <a:ea typeface="Meiryo UI" panose="020B0604030504040204" pitchFamily="34" charset="-128"/>
                <a:cs typeface="Meiryo UI" panose="020B0604030504040204" pitchFamily="34" charset="-128"/>
              </a:defRPr>
            </a:lvl1pPr>
          </a:lstStyle>
          <a:p>
            <a:fld id="{2989E8A1-B593-4476-8516-D80777746012}" type="datetime1">
              <a:rPr lang="ja-JP" altLang="en-US" noProof="0" smtClean="0"/>
              <a:t>2023/2/17</a:t>
            </a:fld>
            <a:endParaRPr lang="ja-JP" altLang="en-US" noProof="0" dirty="0"/>
          </a:p>
        </p:txBody>
      </p:sp>
      <p:sp>
        <p:nvSpPr>
          <p:cNvPr id="5" name="フッター プレースホルダー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latin typeface="Meiryo UI" panose="020B0604030504040204" pitchFamily="34" charset="-128"/>
                <a:ea typeface="Meiryo UI" panose="020B0604030504040204" pitchFamily="34" charset="-128"/>
                <a:cs typeface="Meiryo UI" panose="020B0604030504040204" pitchFamily="34" charset="-128"/>
              </a:defRPr>
            </a:lvl1pPr>
          </a:lstStyle>
          <a:p>
            <a:endParaRPr lang="ja-JP" altLang="en-US" noProof="0"/>
          </a:p>
        </p:txBody>
      </p:sp>
      <p:sp>
        <p:nvSpPr>
          <p:cNvPr id="6" name="スライド番号プレースホルダー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latin typeface="Meiryo UI" panose="020B0604030504040204" pitchFamily="34" charset="-128"/>
                <a:ea typeface="Meiryo UI" panose="020B0604030504040204" pitchFamily="34" charset="-128"/>
                <a:cs typeface="Meiryo UI" panose="020B0604030504040204" pitchFamily="34" charset="-128"/>
              </a:defRPr>
            </a:lvl1pPr>
          </a:lstStyle>
          <a:p>
            <a:fld id="{9860EDB8-5305-433F-BE41-D7A86D811DB3}" type="slidenum">
              <a:rPr lang="en-US" altLang="ja-JP" noProof="0" smtClean="0"/>
              <a:pPr/>
              <a:t>‹#›</a:t>
            </a:fld>
            <a:endParaRPr lang="ja-JP" altLang="en-US" noProof="0"/>
          </a:p>
        </p:txBody>
      </p:sp>
      <p:cxnSp>
        <p:nvCxnSpPr>
          <p:cNvPr id="8" name="直線​​コネクタ(S)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sldNum="0" hdr="0" ftr="0" dt="0"/>
  <p:txStyles>
    <p:titleStyle>
      <a:lvl1pPr algn="l" defTabSz="914400" rtl="0" eaLnBrk="1" latinLnBrk="0" hangingPunct="1">
        <a:spcBef>
          <a:spcPct val="0"/>
        </a:spcBef>
        <a:buNone/>
        <a:defRPr kumimoji="1" sz="2800" kern="1200">
          <a:solidFill>
            <a:schemeClr val="tx1"/>
          </a:solidFill>
          <a:latin typeface="Meiryo UI" panose="020B0604030504040204" pitchFamily="34" charset="-128"/>
          <a:ea typeface="Meiryo UI" panose="020B0604030504040204" pitchFamily="34" charset="-128"/>
          <a:cs typeface="Meiryo UI" panose="020B0604030504040204" pitchFamily="34" charset="-128"/>
        </a:defRPr>
      </a:lvl1pPr>
    </p:titleStyle>
    <p:bodyStyle>
      <a:lvl1pPr marL="0" indent="0" algn="l" defTabSz="914400" rtl="0" eaLnBrk="1" latinLnBrk="0" hangingPunct="1">
        <a:lnSpc>
          <a:spcPct val="150000"/>
        </a:lnSpc>
        <a:spcBef>
          <a:spcPts val="1000"/>
        </a:spcBef>
        <a:spcAft>
          <a:spcPts val="1200"/>
        </a:spcAft>
        <a:buFontTx/>
        <a:buNone/>
        <a:defRPr kumimoji="1" lang="en-US" sz="1200" kern="1200" dirty="0">
          <a:solidFill>
            <a:schemeClr val="tx1"/>
          </a:solidFill>
          <a:latin typeface="Meiryo UI" panose="020B0604030504040204" pitchFamily="34" charset="-128"/>
          <a:ea typeface="Meiryo UI" panose="020B0604030504040204" pitchFamily="34" charset="-128"/>
          <a:cs typeface="Meiryo UI" panose="020B0604030504040204" pitchFamily="34" charset="-128"/>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kumimoji="1" lang="en-US" sz="1200" kern="1200" dirty="0">
          <a:solidFill>
            <a:schemeClr val="tx1"/>
          </a:solidFill>
          <a:latin typeface="Meiryo UI" panose="020B0604030504040204" pitchFamily="34" charset="-128"/>
          <a:ea typeface="Meiryo UI" panose="020B0604030504040204" pitchFamily="34" charset="-128"/>
          <a:cs typeface="Meiryo UI" panose="020B0604030504040204" pitchFamily="34" charset="-128"/>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kumimoji="1" lang="en-US" sz="1200" kern="1200" dirty="0">
          <a:solidFill>
            <a:schemeClr val="tx1"/>
          </a:solidFill>
          <a:latin typeface="Meiryo UI" panose="020B0604030504040204" pitchFamily="34" charset="-128"/>
          <a:ea typeface="Meiryo UI" panose="020B0604030504040204" pitchFamily="34" charset="-128"/>
          <a:cs typeface="Meiryo UI" panose="020B0604030504040204" pitchFamily="34" charset="-128"/>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kumimoji="1" lang="en-US" sz="1200" kern="1200" dirty="0" smtClean="0">
          <a:solidFill>
            <a:schemeClr val="tx1"/>
          </a:solidFill>
          <a:latin typeface="Meiryo UI" panose="020B0604030504040204" pitchFamily="34" charset="-128"/>
          <a:ea typeface="Meiryo UI" panose="020B0604030504040204" pitchFamily="34" charset="-128"/>
          <a:cs typeface="Meiryo UI" panose="020B0604030504040204" pitchFamily="34" charset="-128"/>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kumimoji="1" lang="en-US" sz="1200" kern="1200" dirty="0" smtClean="0">
          <a:solidFill>
            <a:schemeClr val="tx1"/>
          </a:solidFill>
          <a:latin typeface="Meiryo UI" panose="020B0604030504040204" pitchFamily="34" charset="-128"/>
          <a:ea typeface="Meiryo UI" panose="020B0604030504040204" pitchFamily="34" charset="-128"/>
          <a:cs typeface="Meiryo UI" panose="020B0604030504040204" pitchFamily="34" charset="-128"/>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kumimoji="1"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kumimoji="1"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kumimoji="1"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kumimoji="1" sz="12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support.office.com/client/results?lcid=1041&amp;syslcid=1041&amp;uilcid=1041&amp;ShowNav=true&amp;VERSION=19&amp;NS=WINWORD" TargetMode="External"/><Relationship Id="rId7" Type="http://schemas.openxmlformats.org/officeDocument/2006/relationships/hyperlink" Target="https://www.youtube.com/watch?v=uKnUCz8pads&amp;ab_channel=IthacaCollegePhysic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www.youtube.com/watch?v=fyWfEKTGXgo&amp;ab_channel=KEK%E3%83%81%E3%83%A3%E3%83%B3%E3%83%8D%E3%83%AB"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5.emf"/><Relationship Id="rId11" Type="http://schemas.openxmlformats.org/officeDocument/2006/relationships/image" Target="../media/image37.png"/><Relationship Id="rId5" Type="http://schemas.openxmlformats.org/officeDocument/2006/relationships/image" Target="../media/image14.emf"/><Relationship Id="rId10" Type="http://schemas.openxmlformats.org/officeDocument/2006/relationships/image" Target="../media/image36.png"/><Relationship Id="rId4" Type="http://schemas.openxmlformats.org/officeDocument/2006/relationships/image" Target="../media/image13.emf"/><Relationship Id="rId9"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8.emf"/><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420.png"/><Relationship Id="rId4"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38200" y="1164324"/>
            <a:ext cx="10515600" cy="2387600"/>
          </a:xfrm>
        </p:spPr>
        <p:txBody>
          <a:bodyPr rtlCol="0" anchor="ctr" anchorCtr="0">
            <a:normAutofit/>
          </a:bodyPr>
          <a:lstStyle/>
          <a:p>
            <a:pPr rtl="0"/>
            <a:r>
              <a:rPr lang="en-US" altLang="ja-JP" sz="4800" dirty="0">
                <a:solidFill>
                  <a:schemeClr val="bg1"/>
                </a:solidFill>
                <a:latin typeface="Meiryo UI" panose="020B0604030504040204" pitchFamily="34" charset="-128"/>
                <a:ea typeface="Meiryo UI" panose="020B0604030504040204" pitchFamily="34" charset="-128"/>
                <a:cs typeface="Meiryo UI" panose="020B0604030504040204" pitchFamily="34" charset="-128"/>
              </a:rPr>
              <a:t>Hands-on-training </a:t>
            </a:r>
            <a:endParaRPr lang="ja-JP" altLang="en-US" sz="4800" dirty="0">
              <a:solidFill>
                <a:schemeClr val="bg1"/>
              </a:solidFill>
              <a:latin typeface="Meiryo UI" panose="020B0604030504040204" pitchFamily="34" charset="-128"/>
              <a:ea typeface="Meiryo UI" panose="020B0604030504040204" pitchFamily="34" charset="-128"/>
              <a:cs typeface="Meiryo UI" panose="020B0604030504040204" pitchFamily="34" charset="-128"/>
            </a:endParaRPr>
          </a:p>
        </p:txBody>
      </p:sp>
      <p:sp>
        <p:nvSpPr>
          <p:cNvPr id="3" name="サブタイトル 2"/>
          <p:cNvSpPr>
            <a:spLocks noGrp="1"/>
          </p:cNvSpPr>
          <p:nvPr>
            <p:ph type="subTitle" idx="4294967295"/>
          </p:nvPr>
        </p:nvSpPr>
        <p:spPr>
          <a:xfrm>
            <a:off x="855620" y="2933105"/>
            <a:ext cx="9582736" cy="1137793"/>
          </a:xfrm>
        </p:spPr>
        <p:txBody>
          <a:bodyPr rtlCol="0">
            <a:normAutofit fontScale="85000" lnSpcReduction="20000"/>
          </a:bodyPr>
          <a:lstStyle/>
          <a:p>
            <a:pPr marL="0" indent="0" rtl="0">
              <a:buNone/>
            </a:pPr>
            <a:r>
              <a:rPr lang="en-US" altLang="ja-JP" sz="2400" dirty="0">
                <a:solidFill>
                  <a:schemeClr val="bg1"/>
                </a:solidFill>
                <a:latin typeface="Meiryo UI" panose="020B0604030504040204" pitchFamily="34" charset="-128"/>
                <a:ea typeface="Meiryo UI" panose="020B0604030504040204" pitchFamily="34" charset="-128"/>
                <a:cs typeface="Meiryo UI" panose="020B0604030504040204" pitchFamily="34" charset="-128"/>
              </a:rPr>
              <a:t>Superconducting Magnet</a:t>
            </a:r>
          </a:p>
          <a:p>
            <a:pPr marL="0" indent="0" rtl="0">
              <a:buNone/>
            </a:pPr>
            <a:r>
              <a:rPr lang="en-US" altLang="ja-JP" sz="2400" dirty="0">
                <a:solidFill>
                  <a:schemeClr val="bg1"/>
                </a:solidFill>
              </a:rPr>
              <a:t>Yasuhiro MAKIDA (KEK)</a:t>
            </a:r>
          </a:p>
        </p:txBody>
      </p:sp>
    </p:spTree>
    <p:extLst>
      <p:ext uri="{BB962C8B-B14F-4D97-AF65-F5344CB8AC3E}">
        <p14:creationId xmlns:p14="http://schemas.microsoft.com/office/powerpoint/2010/main" val="2471807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hlinkClick r:id="rId3"/>
            <a:extLst>
              <a:ext uri="{FF2B5EF4-FFF2-40B4-BE49-F238E27FC236}">
                <a16:creationId xmlns:a16="http://schemas.microsoft.com/office/drawing/2014/main" id="{6282CC79-7271-A848-4EF1-0489ACD17B36}"/>
              </a:ext>
            </a:extLst>
          </p:cNvPr>
          <p:cNvSpPr txBox="1"/>
          <p:nvPr/>
        </p:nvSpPr>
        <p:spPr>
          <a:xfrm>
            <a:off x="6870996" y="3871919"/>
            <a:ext cx="4570550" cy="415498"/>
          </a:xfrm>
          <a:prstGeom prst="rect">
            <a:avLst/>
          </a:prstGeom>
          <a:noFill/>
        </p:spPr>
        <p:txBody>
          <a:bodyPr wrap="square">
            <a:spAutoFit/>
          </a:bodyPr>
          <a:lstStyle/>
          <a:p>
            <a:r>
              <a:rPr lang="en-US" altLang="ja-JP" sz="1050" dirty="0">
                <a:hlinkClick r:id="rId4"/>
              </a:rPr>
              <a:t>https://www.youtube.com/watch?v=fyWfEKTGXgo&amp;ab_channel=KEK%E3%83%81%E3%83%A3%E3%83%B3%E3%83%8D%E3%83%AB</a:t>
            </a:r>
            <a:endParaRPr lang="ja-JP" altLang="en-US" sz="1050" dirty="0"/>
          </a:p>
        </p:txBody>
      </p:sp>
      <p:sp>
        <p:nvSpPr>
          <p:cNvPr id="8" name="タイトル 7"/>
          <p:cNvSpPr>
            <a:spLocks noGrp="1"/>
          </p:cNvSpPr>
          <p:nvPr>
            <p:ph type="title"/>
          </p:nvPr>
        </p:nvSpPr>
        <p:spPr/>
        <p:txBody>
          <a:bodyPr rtlCol="0">
            <a:noAutofit/>
          </a:bodyPr>
          <a:lstStyle/>
          <a:p>
            <a:pPr rtl="0"/>
            <a:r>
              <a:rPr lang="en-US" altLang="ja-JP" dirty="0">
                <a:latin typeface="Leelawadee UI" panose="020B0502040204020203" pitchFamily="34" charset="-34"/>
                <a:cs typeface="Leelawadee UI" panose="020B0502040204020203" pitchFamily="34" charset="-34"/>
              </a:rPr>
              <a:t>Let’s Play Superconducting Coaster </a:t>
            </a:r>
            <a:endParaRPr lang="ja-JP" altLang="en-US" dirty="0">
              <a:latin typeface="Leelawadee UI" panose="020B0502040204020203" pitchFamily="34" charset="-34"/>
              <a:cs typeface="Leelawadee UI" panose="020B0502040204020203" pitchFamily="34" charset="-34"/>
            </a:endParaRPr>
          </a:p>
        </p:txBody>
      </p:sp>
      <p:sp>
        <p:nvSpPr>
          <p:cNvPr id="38" name="コンテンツ プレースホルダー 17"/>
          <p:cNvSpPr txBox="1">
            <a:spLocks/>
          </p:cNvSpPr>
          <p:nvPr/>
        </p:nvSpPr>
        <p:spPr>
          <a:xfrm>
            <a:off x="541609" y="1524708"/>
            <a:ext cx="6161116" cy="3871518"/>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r>
              <a:rPr lang="en-US" altLang="ja-JP" sz="1600" dirty="0">
                <a:latin typeface="Meiryo UI" panose="020B0604030504040204" pitchFamily="34" charset="-128"/>
                <a:ea typeface="Meiryo UI" panose="020B0604030504040204" pitchFamily="34" charset="-128"/>
                <a:cs typeface="Meiryo UI" panose="020B0604030504040204" pitchFamily="34" charset="-128"/>
              </a:rPr>
              <a:t>When your laboratory joins some public events, for example open-houses or university festivals, how do you attract the interest of the visitors to your cryogenic or superconductive researches.</a:t>
            </a:r>
            <a:endParaRPr lang="ja-JP" altLang="en-US" sz="1600" dirty="0">
              <a:latin typeface="Meiryo UI" panose="020B0604030504040204" pitchFamily="34" charset="-128"/>
              <a:ea typeface="Meiryo UI" panose="020B0604030504040204" pitchFamily="34" charset="-128"/>
              <a:cs typeface="Meiryo UI" panose="020B0604030504040204" pitchFamily="34" charset="-128"/>
            </a:endParaRPr>
          </a:p>
          <a:p>
            <a:pPr marL="0" lvl="0" indent="0" rtl="0">
              <a:spcAft>
                <a:spcPts val="600"/>
              </a:spcAft>
              <a:buNone/>
              <a:defRPr/>
            </a:pPr>
            <a:r>
              <a:rPr lang="en-US" altLang="ja-JP" sz="1600" dirty="0">
                <a:latin typeface="Meiryo UI" panose="020B0604030504040204" pitchFamily="34" charset="-128"/>
                <a:ea typeface="Meiryo UI" panose="020B0604030504040204" pitchFamily="34" charset="-128"/>
                <a:cs typeface="Meiryo UI" panose="020B0604030504040204" pitchFamily="34" charset="-128"/>
              </a:rPr>
              <a:t>Superconducting Coaster is one of the efficient exhibition due to its dynamic movement.</a:t>
            </a:r>
          </a:p>
          <a:p>
            <a:pPr marL="0" lvl="0" indent="0" rtl="0">
              <a:spcAft>
                <a:spcPts val="600"/>
              </a:spcAft>
              <a:buNone/>
              <a:defRPr/>
            </a:pPr>
            <a:r>
              <a:rPr lang="en-US" altLang="ja-JP" sz="1600" dirty="0">
                <a:latin typeface="Meiryo UI" panose="020B0604030504040204" pitchFamily="34" charset="-128"/>
                <a:ea typeface="Meiryo UI" panose="020B0604030504040204" pitchFamily="34" charset="-128"/>
                <a:cs typeface="Meiryo UI" panose="020B0604030504040204" pitchFamily="34" charset="-128"/>
              </a:rPr>
              <a:t>There are a lot of superconducting coasters in many laboratories</a:t>
            </a:r>
            <a:r>
              <a:rPr lang="ja-JP" altLang="en-US" sz="1600" dirty="0">
                <a:latin typeface="Meiryo UI" panose="020B0604030504040204" pitchFamily="34" charset="-128"/>
                <a:ea typeface="Meiryo UI" panose="020B0604030504040204" pitchFamily="34" charset="-128"/>
                <a:cs typeface="Meiryo UI" panose="020B0604030504040204" pitchFamily="34" charset="-128"/>
              </a:rPr>
              <a:t>　</a:t>
            </a:r>
            <a:r>
              <a:rPr lang="en-US" altLang="ja-JP" sz="1600" dirty="0">
                <a:latin typeface="Meiryo UI" panose="020B0604030504040204" pitchFamily="34" charset="-128"/>
                <a:ea typeface="Meiryo UI" panose="020B0604030504040204" pitchFamily="34" charset="-128"/>
                <a:cs typeface="Meiryo UI" panose="020B0604030504040204" pitchFamily="34" charset="-128"/>
              </a:rPr>
              <a:t>and science museums. Almost of them need guide rail ways composed with large number of neodymium magnet pieces aligned. And this preparation takes long time and is tedious.</a:t>
            </a:r>
          </a:p>
          <a:p>
            <a:pPr marL="0" lvl="0" indent="0" rtl="0">
              <a:spcAft>
                <a:spcPts val="600"/>
              </a:spcAft>
              <a:buNone/>
              <a:defRPr/>
            </a:pPr>
            <a:r>
              <a:rPr lang="en-US" altLang="ja-JP" sz="1600" dirty="0">
                <a:latin typeface="Meiryo UI" panose="020B0604030504040204" pitchFamily="34" charset="-128"/>
                <a:ea typeface="Meiryo UI" panose="020B0604030504040204" pitchFamily="34" charset="-128"/>
                <a:cs typeface="Meiryo UI" panose="020B0604030504040204" pitchFamily="34" charset="-128"/>
              </a:rPr>
              <a:t>Today, we are going to create and play superconducting coasters with a simple guide rail way by using commercial available rubber magnetic belt and light coasters made of </a:t>
            </a:r>
            <a:r>
              <a:rPr lang="en-US" altLang="ja-JP" sz="1600" dirty="0" err="1">
                <a:latin typeface="Meiryo UI" panose="020B0604030504040204" pitchFamily="34" charset="-128"/>
                <a:ea typeface="Meiryo UI" panose="020B0604030504040204" pitchFamily="34" charset="-128"/>
                <a:cs typeface="Meiryo UI" panose="020B0604030504040204" pitchFamily="34" charset="-128"/>
              </a:rPr>
              <a:t>ReBCO</a:t>
            </a:r>
            <a:r>
              <a:rPr lang="en-US" altLang="ja-JP" sz="1600" dirty="0">
                <a:latin typeface="Meiryo UI" panose="020B0604030504040204" pitchFamily="34" charset="-128"/>
                <a:ea typeface="Meiryo UI" panose="020B0604030504040204" pitchFamily="34" charset="-128"/>
                <a:cs typeface="Meiryo UI" panose="020B0604030504040204" pitchFamily="34" charset="-128"/>
              </a:rPr>
              <a:t> tape conductor.</a:t>
            </a:r>
          </a:p>
          <a:p>
            <a:pPr marL="0" lvl="0" indent="0" rtl="0">
              <a:spcAft>
                <a:spcPts val="600"/>
              </a:spcAft>
              <a:buNone/>
              <a:defRPr/>
            </a:pPr>
            <a:r>
              <a:rPr lang="en-US" altLang="ja-JP" sz="1600" dirty="0">
                <a:latin typeface="Meiryo UI" panose="020B0604030504040204" pitchFamily="34" charset="-128"/>
                <a:ea typeface="Meiryo UI" panose="020B0604030504040204" pitchFamily="34" charset="-128"/>
                <a:cs typeface="Meiryo UI" panose="020B0604030504040204" pitchFamily="34" charset="-128"/>
              </a:rPr>
              <a:t>Enjoy it.</a:t>
            </a:r>
            <a:endParaRPr lang="ja-JP" altLang="en-US" sz="1600" dirty="0">
              <a:latin typeface="Meiryo UI" panose="020B0604030504040204" pitchFamily="34" charset="-128"/>
              <a:ea typeface="Meiryo UI" panose="020B0604030504040204" pitchFamily="34" charset="-128"/>
              <a:cs typeface="Meiryo UI" panose="020B0604030504040204" pitchFamily="34" charset="-128"/>
            </a:endParaRPr>
          </a:p>
        </p:txBody>
      </p:sp>
      <p:pic>
        <p:nvPicPr>
          <p:cNvPr id="2" name="図 1">
            <a:extLst>
              <a:ext uri="{FF2B5EF4-FFF2-40B4-BE49-F238E27FC236}">
                <a16:creationId xmlns:a16="http://schemas.microsoft.com/office/drawing/2014/main" id="{42C15DEE-CBF2-4AA5-4906-38A0F4E9EF41}"/>
              </a:ext>
            </a:extLst>
          </p:cNvPr>
          <p:cNvPicPr>
            <a:picLocks noChangeAspect="1"/>
          </p:cNvPicPr>
          <p:nvPr/>
        </p:nvPicPr>
        <p:blipFill>
          <a:blip r:embed="rId5"/>
          <a:stretch>
            <a:fillRect/>
          </a:stretch>
        </p:blipFill>
        <p:spPr>
          <a:xfrm>
            <a:off x="7168549" y="1279568"/>
            <a:ext cx="3662331" cy="2746749"/>
          </a:xfrm>
          <a:prstGeom prst="rect">
            <a:avLst/>
          </a:prstGeom>
          <a:ln>
            <a:noFill/>
          </a:ln>
          <a:effectLst>
            <a:softEdge rad="112500"/>
          </a:effectLst>
        </p:spPr>
      </p:pic>
      <p:pic>
        <p:nvPicPr>
          <p:cNvPr id="6" name="図 5">
            <a:extLst>
              <a:ext uri="{FF2B5EF4-FFF2-40B4-BE49-F238E27FC236}">
                <a16:creationId xmlns:a16="http://schemas.microsoft.com/office/drawing/2014/main" id="{00582509-41FC-2C83-59E3-EEE698B1CC34}"/>
              </a:ext>
            </a:extLst>
          </p:cNvPr>
          <p:cNvPicPr>
            <a:picLocks noChangeAspect="1"/>
          </p:cNvPicPr>
          <p:nvPr/>
        </p:nvPicPr>
        <p:blipFill>
          <a:blip r:embed="rId6"/>
          <a:stretch>
            <a:fillRect/>
          </a:stretch>
        </p:blipFill>
        <p:spPr>
          <a:xfrm>
            <a:off x="7168549" y="4287417"/>
            <a:ext cx="3635607" cy="2045029"/>
          </a:xfrm>
          <a:prstGeom prst="rect">
            <a:avLst/>
          </a:prstGeom>
          <a:ln>
            <a:noFill/>
          </a:ln>
          <a:effectLst>
            <a:softEdge rad="112500"/>
          </a:effectLst>
        </p:spPr>
      </p:pic>
      <p:sp>
        <p:nvSpPr>
          <p:cNvPr id="9" name="テキスト ボックス 8">
            <a:extLst>
              <a:ext uri="{FF2B5EF4-FFF2-40B4-BE49-F238E27FC236}">
                <a16:creationId xmlns:a16="http://schemas.microsoft.com/office/drawing/2014/main" id="{725DDF6B-C25E-FFBC-2E84-53FDF15A5F31}"/>
              </a:ext>
            </a:extLst>
          </p:cNvPr>
          <p:cNvSpPr txBox="1"/>
          <p:nvPr/>
        </p:nvSpPr>
        <p:spPr>
          <a:xfrm>
            <a:off x="6831413" y="6262777"/>
            <a:ext cx="4213575" cy="415498"/>
          </a:xfrm>
          <a:prstGeom prst="rect">
            <a:avLst/>
          </a:prstGeom>
          <a:noFill/>
        </p:spPr>
        <p:txBody>
          <a:bodyPr wrap="square">
            <a:spAutoFit/>
          </a:bodyPr>
          <a:lstStyle/>
          <a:p>
            <a:r>
              <a:rPr lang="en-US" altLang="ja-JP" sz="1050" dirty="0">
                <a:hlinkClick r:id="rId7"/>
              </a:rPr>
              <a:t>https://www.youtube.com/watch?v=uKnUCz8pads&amp;ab_channel=IthacaCollegePhysics</a:t>
            </a:r>
            <a:endParaRPr lang="ja-JP" altLang="en-US" sz="1050" dirty="0"/>
          </a:p>
        </p:txBody>
      </p:sp>
    </p:spTree>
    <p:extLst>
      <p:ext uri="{BB962C8B-B14F-4D97-AF65-F5344CB8AC3E}">
        <p14:creationId xmlns:p14="http://schemas.microsoft.com/office/powerpoint/2010/main" val="3457616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rtlCol="0"/>
          <a:lstStyle/>
          <a:p>
            <a:pPr rtl="0"/>
            <a:r>
              <a:rPr lang="en-US" altLang="ja-JP" dirty="0">
                <a:latin typeface="Meiryo UI" panose="020B0604030504040204" pitchFamily="34" charset="-128"/>
                <a:ea typeface="Meiryo UI" panose="020B0604030504040204" pitchFamily="34" charset="-128"/>
                <a:cs typeface="Meiryo UI" panose="020B0604030504040204" pitchFamily="34" charset="-128"/>
              </a:rPr>
              <a:t>Materials for this Hand-on-training</a:t>
            </a:r>
            <a:endParaRPr lang="ja-JP" altLang="en-US" dirty="0">
              <a:latin typeface="Meiryo UI" panose="020B0604030504040204" pitchFamily="34" charset="-128"/>
              <a:ea typeface="Meiryo UI" panose="020B0604030504040204" pitchFamily="34" charset="-128"/>
              <a:cs typeface="Meiryo UI" panose="020B0604030504040204" pitchFamily="34" charset="-128"/>
            </a:endParaRPr>
          </a:p>
        </p:txBody>
      </p:sp>
      <p:pic>
        <p:nvPicPr>
          <p:cNvPr id="3" name="図 2">
            <a:extLst>
              <a:ext uri="{FF2B5EF4-FFF2-40B4-BE49-F238E27FC236}">
                <a16:creationId xmlns:a16="http://schemas.microsoft.com/office/drawing/2014/main" id="{9AFCD80D-9937-66D5-4CED-753F93CFCB6D}"/>
              </a:ext>
            </a:extLst>
          </p:cNvPr>
          <p:cNvPicPr>
            <a:picLocks noChangeAspect="1"/>
          </p:cNvPicPr>
          <p:nvPr/>
        </p:nvPicPr>
        <p:blipFill>
          <a:blip r:embed="rId3"/>
          <a:stretch>
            <a:fillRect/>
          </a:stretch>
        </p:blipFill>
        <p:spPr>
          <a:xfrm>
            <a:off x="8657866" y="1933131"/>
            <a:ext cx="2970542" cy="2186319"/>
          </a:xfrm>
          <a:prstGeom prst="rect">
            <a:avLst/>
          </a:prstGeom>
        </p:spPr>
      </p:pic>
      <p:pic>
        <p:nvPicPr>
          <p:cNvPr id="6" name="図 5">
            <a:extLst>
              <a:ext uri="{FF2B5EF4-FFF2-40B4-BE49-F238E27FC236}">
                <a16:creationId xmlns:a16="http://schemas.microsoft.com/office/drawing/2014/main" id="{A5198B9D-2140-3B7F-7228-BE9115EDB76E}"/>
              </a:ext>
            </a:extLst>
          </p:cNvPr>
          <p:cNvPicPr>
            <a:picLocks noChangeAspect="1"/>
          </p:cNvPicPr>
          <p:nvPr/>
        </p:nvPicPr>
        <p:blipFill>
          <a:blip r:embed="rId4"/>
          <a:stretch>
            <a:fillRect/>
          </a:stretch>
        </p:blipFill>
        <p:spPr>
          <a:xfrm>
            <a:off x="3378347" y="1933132"/>
            <a:ext cx="5435306" cy="2186318"/>
          </a:xfrm>
          <a:prstGeom prst="rect">
            <a:avLst/>
          </a:prstGeom>
        </p:spPr>
      </p:pic>
      <p:sp>
        <p:nvSpPr>
          <p:cNvPr id="7" name="テキスト ボックス 6">
            <a:extLst>
              <a:ext uri="{FF2B5EF4-FFF2-40B4-BE49-F238E27FC236}">
                <a16:creationId xmlns:a16="http://schemas.microsoft.com/office/drawing/2014/main" id="{13AC264A-B767-645B-244F-934DF56260E5}"/>
              </a:ext>
            </a:extLst>
          </p:cNvPr>
          <p:cNvSpPr txBox="1"/>
          <p:nvPr/>
        </p:nvSpPr>
        <p:spPr>
          <a:xfrm>
            <a:off x="379562" y="2165230"/>
            <a:ext cx="3154573" cy="338554"/>
          </a:xfrm>
          <a:prstGeom prst="rect">
            <a:avLst/>
          </a:prstGeom>
          <a:noFill/>
        </p:spPr>
        <p:txBody>
          <a:bodyPr wrap="square" rtlCol="0">
            <a:spAutoFit/>
          </a:bodyPr>
          <a:lstStyle/>
          <a:p>
            <a:r>
              <a:rPr kumimoji="1" lang="en-US" altLang="ja-JP" sz="1600" dirty="0"/>
              <a:t>Copper Stabilizer Coating 20 </a:t>
            </a:r>
            <a:r>
              <a:rPr kumimoji="1" lang="en-US" altLang="ja-JP" sz="1600" dirty="0">
                <a:latin typeface="Symbol" panose="05050102010706020507" pitchFamily="18" charset="2"/>
              </a:rPr>
              <a:t>m</a:t>
            </a:r>
            <a:r>
              <a:rPr kumimoji="1" lang="en-US" altLang="ja-JP" sz="1600" dirty="0"/>
              <a:t>m</a:t>
            </a:r>
            <a:endParaRPr kumimoji="1" lang="ja-JP" altLang="en-US" sz="1600" dirty="0"/>
          </a:p>
        </p:txBody>
      </p:sp>
      <p:sp>
        <p:nvSpPr>
          <p:cNvPr id="8" name="テキスト ボックス 7">
            <a:extLst>
              <a:ext uri="{FF2B5EF4-FFF2-40B4-BE49-F238E27FC236}">
                <a16:creationId xmlns:a16="http://schemas.microsoft.com/office/drawing/2014/main" id="{DB75BE1C-A92B-DDF9-E8D8-F2B763C682EC}"/>
              </a:ext>
            </a:extLst>
          </p:cNvPr>
          <p:cNvSpPr txBox="1"/>
          <p:nvPr/>
        </p:nvSpPr>
        <p:spPr>
          <a:xfrm>
            <a:off x="1299892" y="2453336"/>
            <a:ext cx="2475781" cy="338554"/>
          </a:xfrm>
          <a:prstGeom prst="rect">
            <a:avLst/>
          </a:prstGeom>
          <a:noFill/>
        </p:spPr>
        <p:txBody>
          <a:bodyPr wrap="square" rtlCol="0">
            <a:spAutoFit/>
          </a:bodyPr>
          <a:lstStyle/>
          <a:p>
            <a:r>
              <a:rPr kumimoji="1" lang="en-US" altLang="ja-JP" sz="1600" dirty="0"/>
              <a:t>Silver Protection 2 </a:t>
            </a:r>
            <a:r>
              <a:rPr kumimoji="1" lang="en-US" altLang="ja-JP" sz="1600" dirty="0">
                <a:latin typeface="Symbol" panose="05050102010706020507" pitchFamily="18" charset="2"/>
              </a:rPr>
              <a:t>m</a:t>
            </a:r>
            <a:r>
              <a:rPr kumimoji="1" lang="en-US" altLang="ja-JP" sz="1600" dirty="0"/>
              <a:t>m</a:t>
            </a:r>
            <a:endParaRPr kumimoji="1" lang="ja-JP" altLang="en-US" sz="1600" dirty="0"/>
          </a:p>
        </p:txBody>
      </p:sp>
      <p:sp>
        <p:nvSpPr>
          <p:cNvPr id="9" name="テキスト ボックス 8">
            <a:extLst>
              <a:ext uri="{FF2B5EF4-FFF2-40B4-BE49-F238E27FC236}">
                <a16:creationId xmlns:a16="http://schemas.microsoft.com/office/drawing/2014/main" id="{E96EF411-4151-C29B-C744-E655E0815BBF}"/>
              </a:ext>
            </a:extLst>
          </p:cNvPr>
          <p:cNvSpPr txBox="1"/>
          <p:nvPr/>
        </p:nvSpPr>
        <p:spPr>
          <a:xfrm>
            <a:off x="156754" y="2718995"/>
            <a:ext cx="3377382" cy="338554"/>
          </a:xfrm>
          <a:prstGeom prst="rect">
            <a:avLst/>
          </a:prstGeom>
          <a:noFill/>
        </p:spPr>
        <p:txBody>
          <a:bodyPr wrap="square" rtlCol="0">
            <a:spAutoFit/>
          </a:bodyPr>
          <a:lstStyle/>
          <a:p>
            <a:r>
              <a:rPr kumimoji="1" lang="en-US" altLang="ja-JP" sz="1600" dirty="0"/>
              <a:t>Superconductor [GdBa</a:t>
            </a:r>
            <a:r>
              <a:rPr kumimoji="1" lang="en-US" altLang="ja-JP" sz="1600" baseline="-25000" dirty="0"/>
              <a:t>2</a:t>
            </a:r>
            <a:r>
              <a:rPr kumimoji="1" lang="en-US" altLang="ja-JP" sz="1600" dirty="0"/>
              <a:t>CuO</a:t>
            </a:r>
            <a:r>
              <a:rPr kumimoji="1" lang="en-US" altLang="ja-JP" sz="1600" baseline="-25000" dirty="0"/>
              <a:t>y</a:t>
            </a:r>
            <a:r>
              <a:rPr kumimoji="1" lang="en-US" altLang="ja-JP" sz="1600" dirty="0"/>
              <a:t>] 2 </a:t>
            </a:r>
            <a:r>
              <a:rPr kumimoji="1" lang="el-GR" altLang="ja-JP" sz="1600" dirty="0"/>
              <a:t>μ</a:t>
            </a:r>
            <a:r>
              <a:rPr kumimoji="1" lang="en-US" altLang="ja-JP" sz="1600" dirty="0"/>
              <a:t>m</a:t>
            </a:r>
            <a:endParaRPr kumimoji="1" lang="ja-JP" altLang="en-US" sz="1600" dirty="0"/>
          </a:p>
        </p:txBody>
      </p:sp>
      <p:sp>
        <p:nvSpPr>
          <p:cNvPr id="11" name="テキスト ボックス 10">
            <a:extLst>
              <a:ext uri="{FF2B5EF4-FFF2-40B4-BE49-F238E27FC236}">
                <a16:creationId xmlns:a16="http://schemas.microsoft.com/office/drawing/2014/main" id="{63153AFA-FF40-0E4A-F134-0182240374A1}"/>
              </a:ext>
            </a:extLst>
          </p:cNvPr>
          <p:cNvSpPr txBox="1"/>
          <p:nvPr/>
        </p:nvSpPr>
        <p:spPr>
          <a:xfrm>
            <a:off x="388757" y="2998287"/>
            <a:ext cx="3145378" cy="338554"/>
          </a:xfrm>
          <a:prstGeom prst="rect">
            <a:avLst/>
          </a:prstGeom>
          <a:noFill/>
        </p:spPr>
        <p:txBody>
          <a:bodyPr wrap="square">
            <a:spAutoFit/>
          </a:bodyPr>
          <a:lstStyle/>
          <a:p>
            <a:r>
              <a:rPr lang="en-US" altLang="ja-JP" sz="1600" dirty="0"/>
              <a:t>Middle layer [MgO, etc.] ~0.7</a:t>
            </a:r>
            <a:r>
              <a:rPr lang="el-GR" altLang="ja-JP" sz="1600" dirty="0"/>
              <a:t>μ</a:t>
            </a:r>
            <a:r>
              <a:rPr lang="en-US" altLang="ja-JP" sz="1600" dirty="0"/>
              <a:t>m</a:t>
            </a:r>
            <a:endParaRPr lang="ja-JP" altLang="en-US" sz="1600" dirty="0"/>
          </a:p>
        </p:txBody>
      </p:sp>
      <p:sp>
        <p:nvSpPr>
          <p:cNvPr id="13" name="テキスト ボックス 12">
            <a:extLst>
              <a:ext uri="{FF2B5EF4-FFF2-40B4-BE49-F238E27FC236}">
                <a16:creationId xmlns:a16="http://schemas.microsoft.com/office/drawing/2014/main" id="{DC9D6F69-80FD-90EB-7587-A3582CBE75CB}"/>
              </a:ext>
            </a:extLst>
          </p:cNvPr>
          <p:cNvSpPr txBox="1"/>
          <p:nvPr/>
        </p:nvSpPr>
        <p:spPr>
          <a:xfrm>
            <a:off x="736867" y="3286393"/>
            <a:ext cx="2705072" cy="584775"/>
          </a:xfrm>
          <a:prstGeom prst="rect">
            <a:avLst/>
          </a:prstGeom>
          <a:noFill/>
        </p:spPr>
        <p:txBody>
          <a:bodyPr wrap="square">
            <a:spAutoFit/>
          </a:bodyPr>
          <a:lstStyle/>
          <a:p>
            <a:pPr algn="r"/>
            <a:r>
              <a:rPr lang="en-US" altLang="ja-JP" sz="1600" dirty="0"/>
              <a:t>Metal substrate [Hastelloy®] 75μm</a:t>
            </a:r>
            <a:endParaRPr lang="ja-JP" altLang="en-US" sz="1600" dirty="0"/>
          </a:p>
        </p:txBody>
      </p:sp>
      <p:sp>
        <p:nvSpPr>
          <p:cNvPr id="14" name="テキスト ボックス 13">
            <a:extLst>
              <a:ext uri="{FF2B5EF4-FFF2-40B4-BE49-F238E27FC236}">
                <a16:creationId xmlns:a16="http://schemas.microsoft.com/office/drawing/2014/main" id="{9C43E11E-6A80-CFF0-71CD-E223F77ED041}"/>
              </a:ext>
            </a:extLst>
          </p:cNvPr>
          <p:cNvSpPr txBox="1"/>
          <p:nvPr/>
        </p:nvSpPr>
        <p:spPr>
          <a:xfrm>
            <a:off x="338384" y="1299727"/>
            <a:ext cx="8475269" cy="461665"/>
          </a:xfrm>
          <a:prstGeom prst="rect">
            <a:avLst/>
          </a:prstGeom>
          <a:noFill/>
        </p:spPr>
        <p:txBody>
          <a:bodyPr wrap="none" rtlCol="0">
            <a:spAutoFit/>
          </a:bodyPr>
          <a:lstStyle/>
          <a:p>
            <a:pPr marL="285750" indent="-285750">
              <a:buFont typeface="Arial" panose="020B0604020202020204" pitchFamily="34" charset="0"/>
              <a:buChar char="•"/>
            </a:pPr>
            <a:r>
              <a:rPr kumimoji="1" lang="en-US" altLang="ja-JP" sz="2400" dirty="0" err="1"/>
              <a:t>ReBCCO</a:t>
            </a:r>
            <a:r>
              <a:rPr kumimoji="1" lang="ja-JP" altLang="en-US" sz="2400" dirty="0"/>
              <a:t> </a:t>
            </a:r>
            <a:r>
              <a:rPr kumimoji="1" lang="en-US" altLang="ja-JP" sz="2400" dirty="0"/>
              <a:t>Superconducting Tape by FUJIKURA, FYSC-SCH12 </a:t>
            </a:r>
            <a:endParaRPr kumimoji="1" lang="ja-JP" altLang="en-US" sz="2400" dirty="0"/>
          </a:p>
        </p:txBody>
      </p:sp>
      <p:sp>
        <p:nvSpPr>
          <p:cNvPr id="15" name="テキスト ボックス 14">
            <a:extLst>
              <a:ext uri="{FF2B5EF4-FFF2-40B4-BE49-F238E27FC236}">
                <a16:creationId xmlns:a16="http://schemas.microsoft.com/office/drawing/2014/main" id="{E94114F6-D324-602D-13F0-DDACFF609F6D}"/>
              </a:ext>
            </a:extLst>
          </p:cNvPr>
          <p:cNvSpPr txBox="1"/>
          <p:nvPr/>
        </p:nvSpPr>
        <p:spPr>
          <a:xfrm>
            <a:off x="917521" y="1778645"/>
            <a:ext cx="2169184" cy="369332"/>
          </a:xfrm>
          <a:prstGeom prst="rect">
            <a:avLst/>
          </a:prstGeom>
          <a:noFill/>
        </p:spPr>
        <p:txBody>
          <a:bodyPr wrap="none" rtlCol="0">
            <a:spAutoFit/>
          </a:bodyPr>
          <a:lstStyle/>
          <a:p>
            <a:r>
              <a:rPr kumimoji="1" lang="en-US" altLang="ja-JP" b="1" dirty="0" err="1">
                <a:solidFill>
                  <a:srgbClr val="FF0000"/>
                </a:solidFill>
              </a:rPr>
              <a:t>Ic</a:t>
            </a:r>
            <a:r>
              <a:rPr kumimoji="1" lang="en-US" altLang="ja-JP" b="1" dirty="0">
                <a:solidFill>
                  <a:srgbClr val="FF0000"/>
                </a:solidFill>
              </a:rPr>
              <a:t> : &gt;550 A at 77 K</a:t>
            </a:r>
            <a:endParaRPr kumimoji="1" lang="ja-JP" altLang="en-US" b="1" dirty="0">
              <a:solidFill>
                <a:srgbClr val="FF0000"/>
              </a:solidFill>
            </a:endParaRPr>
          </a:p>
        </p:txBody>
      </p:sp>
      <p:sp>
        <p:nvSpPr>
          <p:cNvPr id="16" name="テキスト ボックス 15">
            <a:extLst>
              <a:ext uri="{FF2B5EF4-FFF2-40B4-BE49-F238E27FC236}">
                <a16:creationId xmlns:a16="http://schemas.microsoft.com/office/drawing/2014/main" id="{5BDD6590-47DC-1BBE-C9FB-D0305E9259F6}"/>
              </a:ext>
            </a:extLst>
          </p:cNvPr>
          <p:cNvSpPr txBox="1"/>
          <p:nvPr/>
        </p:nvSpPr>
        <p:spPr>
          <a:xfrm>
            <a:off x="296013" y="4284865"/>
            <a:ext cx="6291851" cy="461665"/>
          </a:xfrm>
          <a:prstGeom prst="rect">
            <a:avLst/>
          </a:prstGeom>
          <a:noFill/>
        </p:spPr>
        <p:txBody>
          <a:bodyPr wrap="none" rtlCol="0">
            <a:spAutoFit/>
          </a:bodyPr>
          <a:lstStyle/>
          <a:p>
            <a:pPr marL="285750" indent="-285750">
              <a:buFont typeface="Arial" panose="020B0604020202020204" pitchFamily="34" charset="0"/>
              <a:buChar char="•"/>
            </a:pPr>
            <a:r>
              <a:rPr kumimoji="1" lang="en-US" altLang="ja-JP" sz="2400" dirty="0"/>
              <a:t>Anisotropic Rubber Magnet Belt by </a:t>
            </a:r>
            <a:r>
              <a:rPr kumimoji="1" lang="en-US" altLang="ja-JP" sz="2400" dirty="0" err="1"/>
              <a:t>MagX</a:t>
            </a:r>
            <a:r>
              <a:rPr kumimoji="1" lang="en-US" altLang="ja-JP" sz="2400" dirty="0"/>
              <a:t>, </a:t>
            </a:r>
            <a:endParaRPr kumimoji="1" lang="ja-JP" altLang="en-US" sz="2400" dirty="0"/>
          </a:p>
        </p:txBody>
      </p:sp>
      <p:sp>
        <p:nvSpPr>
          <p:cNvPr id="28" name="テキスト ボックス 27">
            <a:extLst>
              <a:ext uri="{FF2B5EF4-FFF2-40B4-BE49-F238E27FC236}">
                <a16:creationId xmlns:a16="http://schemas.microsoft.com/office/drawing/2014/main" id="{FE5F24D5-9D20-5D35-9BAC-C1CD4B3C58B7}"/>
              </a:ext>
            </a:extLst>
          </p:cNvPr>
          <p:cNvSpPr txBox="1"/>
          <p:nvPr/>
        </p:nvSpPr>
        <p:spPr>
          <a:xfrm>
            <a:off x="1956848" y="3864142"/>
            <a:ext cx="6094562" cy="369332"/>
          </a:xfrm>
          <a:prstGeom prst="rect">
            <a:avLst/>
          </a:prstGeom>
          <a:noFill/>
        </p:spPr>
        <p:txBody>
          <a:bodyPr wrap="square">
            <a:spAutoFit/>
          </a:bodyPr>
          <a:lstStyle/>
          <a:p>
            <a:r>
              <a:rPr lang="en-US" altLang="ja-JP" dirty="0"/>
              <a:t>https://www.fujikura.com/solutions/superconductingwire/</a:t>
            </a:r>
            <a:endParaRPr lang="ja-JP" altLang="en-US" dirty="0"/>
          </a:p>
        </p:txBody>
      </p:sp>
      <p:pic>
        <p:nvPicPr>
          <p:cNvPr id="41" name="図 40">
            <a:extLst>
              <a:ext uri="{FF2B5EF4-FFF2-40B4-BE49-F238E27FC236}">
                <a16:creationId xmlns:a16="http://schemas.microsoft.com/office/drawing/2014/main" id="{975C5C06-31BC-0957-1223-044FFAA280F9}"/>
              </a:ext>
            </a:extLst>
          </p:cNvPr>
          <p:cNvPicPr>
            <a:picLocks noChangeAspect="1"/>
          </p:cNvPicPr>
          <p:nvPr/>
        </p:nvPicPr>
        <p:blipFill rotWithShape="1">
          <a:blip r:embed="rId5"/>
          <a:srcRect l="12410" t="15063" r="27287" b="26401"/>
          <a:stretch/>
        </p:blipFill>
        <p:spPr>
          <a:xfrm rot="5400000">
            <a:off x="11072257" y="3526881"/>
            <a:ext cx="637517" cy="824455"/>
          </a:xfrm>
          <a:prstGeom prst="rect">
            <a:avLst/>
          </a:prstGeom>
        </p:spPr>
      </p:pic>
      <p:pic>
        <p:nvPicPr>
          <p:cNvPr id="42" name="図 41">
            <a:extLst>
              <a:ext uri="{FF2B5EF4-FFF2-40B4-BE49-F238E27FC236}">
                <a16:creationId xmlns:a16="http://schemas.microsoft.com/office/drawing/2014/main" id="{D72F8D5E-C78E-2AA8-05DB-FDE529863438}"/>
              </a:ext>
            </a:extLst>
          </p:cNvPr>
          <p:cNvPicPr>
            <a:picLocks noChangeAspect="1"/>
          </p:cNvPicPr>
          <p:nvPr/>
        </p:nvPicPr>
        <p:blipFill>
          <a:blip r:embed="rId6"/>
          <a:stretch>
            <a:fillRect/>
          </a:stretch>
        </p:blipFill>
        <p:spPr>
          <a:xfrm>
            <a:off x="4126270" y="5328002"/>
            <a:ext cx="3448050" cy="1447800"/>
          </a:xfrm>
          <a:prstGeom prst="rect">
            <a:avLst/>
          </a:prstGeom>
        </p:spPr>
      </p:pic>
      <p:pic>
        <p:nvPicPr>
          <p:cNvPr id="31" name="図 30">
            <a:extLst>
              <a:ext uri="{FF2B5EF4-FFF2-40B4-BE49-F238E27FC236}">
                <a16:creationId xmlns:a16="http://schemas.microsoft.com/office/drawing/2014/main" id="{98C07D2B-8B32-BA76-C421-4DFC4D8EABE2}"/>
              </a:ext>
            </a:extLst>
          </p:cNvPr>
          <p:cNvPicPr>
            <a:picLocks noChangeAspect="1"/>
          </p:cNvPicPr>
          <p:nvPr/>
        </p:nvPicPr>
        <p:blipFill>
          <a:blip r:embed="rId7"/>
          <a:stretch>
            <a:fillRect/>
          </a:stretch>
        </p:blipFill>
        <p:spPr>
          <a:xfrm>
            <a:off x="7625235" y="5436312"/>
            <a:ext cx="1445503" cy="1083471"/>
          </a:xfrm>
          <a:prstGeom prst="rect">
            <a:avLst/>
          </a:prstGeom>
        </p:spPr>
      </p:pic>
      <p:pic>
        <p:nvPicPr>
          <p:cNvPr id="43" name="図 42">
            <a:extLst>
              <a:ext uri="{FF2B5EF4-FFF2-40B4-BE49-F238E27FC236}">
                <a16:creationId xmlns:a16="http://schemas.microsoft.com/office/drawing/2014/main" id="{4516E821-D495-2F76-4F03-852C3AFDB646}"/>
              </a:ext>
            </a:extLst>
          </p:cNvPr>
          <p:cNvPicPr>
            <a:picLocks noChangeAspect="1"/>
          </p:cNvPicPr>
          <p:nvPr/>
        </p:nvPicPr>
        <p:blipFill>
          <a:blip r:embed="rId8"/>
          <a:stretch>
            <a:fillRect/>
          </a:stretch>
        </p:blipFill>
        <p:spPr>
          <a:xfrm>
            <a:off x="9070738" y="4700896"/>
            <a:ext cx="2768518" cy="2074906"/>
          </a:xfrm>
          <a:prstGeom prst="rect">
            <a:avLst/>
          </a:prstGeom>
        </p:spPr>
      </p:pic>
      <p:sp>
        <p:nvSpPr>
          <p:cNvPr id="44" name="テキスト ボックス 43">
            <a:extLst>
              <a:ext uri="{FF2B5EF4-FFF2-40B4-BE49-F238E27FC236}">
                <a16:creationId xmlns:a16="http://schemas.microsoft.com/office/drawing/2014/main" id="{EA83B555-CA26-0915-45BB-03F94D214C0A}"/>
              </a:ext>
            </a:extLst>
          </p:cNvPr>
          <p:cNvSpPr txBox="1"/>
          <p:nvPr/>
        </p:nvSpPr>
        <p:spPr>
          <a:xfrm>
            <a:off x="8718729" y="4408508"/>
            <a:ext cx="1827550" cy="584775"/>
          </a:xfrm>
          <a:prstGeom prst="rect">
            <a:avLst/>
          </a:prstGeom>
          <a:solidFill>
            <a:schemeClr val="bg1"/>
          </a:solidFill>
          <a:ln>
            <a:solidFill>
              <a:schemeClr val="tx1"/>
            </a:solidFill>
          </a:ln>
        </p:spPr>
        <p:txBody>
          <a:bodyPr wrap="square" rtlCol="0">
            <a:spAutoFit/>
          </a:bodyPr>
          <a:lstStyle/>
          <a:p>
            <a:r>
              <a:rPr kumimoji="1" lang="en-US" altLang="ja-JP" sz="1600" dirty="0"/>
              <a:t>Grooved Surface</a:t>
            </a:r>
          </a:p>
          <a:p>
            <a:r>
              <a:rPr kumimoji="1" lang="en-US" altLang="ja-JP" sz="1600" dirty="0"/>
              <a:t>Non-magnetizing</a:t>
            </a:r>
            <a:endParaRPr kumimoji="1" lang="ja-JP" altLang="en-US" sz="1600" dirty="0"/>
          </a:p>
        </p:txBody>
      </p:sp>
      <p:sp>
        <p:nvSpPr>
          <p:cNvPr id="45" name="テキスト ボックス 44">
            <a:extLst>
              <a:ext uri="{FF2B5EF4-FFF2-40B4-BE49-F238E27FC236}">
                <a16:creationId xmlns:a16="http://schemas.microsoft.com/office/drawing/2014/main" id="{A1D48C46-98AE-22E5-EAD8-07C2CB7F10A8}"/>
              </a:ext>
            </a:extLst>
          </p:cNvPr>
          <p:cNvSpPr txBox="1"/>
          <p:nvPr/>
        </p:nvSpPr>
        <p:spPr>
          <a:xfrm>
            <a:off x="10738218" y="6191027"/>
            <a:ext cx="1305593" cy="584775"/>
          </a:xfrm>
          <a:prstGeom prst="rect">
            <a:avLst/>
          </a:prstGeom>
          <a:solidFill>
            <a:schemeClr val="bg1"/>
          </a:solidFill>
          <a:ln>
            <a:solidFill>
              <a:schemeClr val="tx1"/>
            </a:solidFill>
          </a:ln>
        </p:spPr>
        <p:txBody>
          <a:bodyPr wrap="square" rtlCol="0">
            <a:spAutoFit/>
          </a:bodyPr>
          <a:lstStyle/>
          <a:p>
            <a:r>
              <a:rPr kumimoji="1" lang="en-US" altLang="ja-JP" sz="1600" dirty="0"/>
              <a:t>Flat Surface</a:t>
            </a:r>
          </a:p>
          <a:p>
            <a:r>
              <a:rPr kumimoji="1" lang="en-US" altLang="ja-JP" sz="1600" dirty="0"/>
              <a:t>Magnetizing</a:t>
            </a:r>
            <a:endParaRPr kumimoji="1" lang="ja-JP" altLang="en-US" sz="1600" dirty="0"/>
          </a:p>
        </p:txBody>
      </p:sp>
      <p:sp>
        <p:nvSpPr>
          <p:cNvPr id="47" name="テキスト ボックス 46">
            <a:extLst>
              <a:ext uri="{FF2B5EF4-FFF2-40B4-BE49-F238E27FC236}">
                <a16:creationId xmlns:a16="http://schemas.microsoft.com/office/drawing/2014/main" id="{A92AA1ED-F806-C70A-4BCE-05B5731E7AE8}"/>
              </a:ext>
            </a:extLst>
          </p:cNvPr>
          <p:cNvSpPr txBox="1"/>
          <p:nvPr/>
        </p:nvSpPr>
        <p:spPr>
          <a:xfrm>
            <a:off x="699711" y="4646751"/>
            <a:ext cx="5258043" cy="923330"/>
          </a:xfrm>
          <a:prstGeom prst="rect">
            <a:avLst/>
          </a:prstGeom>
          <a:noFill/>
        </p:spPr>
        <p:txBody>
          <a:bodyPr wrap="square">
            <a:spAutoFit/>
          </a:bodyPr>
          <a:lstStyle/>
          <a:p>
            <a:r>
              <a:rPr lang="en-US" altLang="ja-JP" dirty="0"/>
              <a:t>Strontium Ferrite Particle Powder 0.24 </a:t>
            </a:r>
            <a:r>
              <a:rPr lang="en-US" altLang="ja-JP" dirty="0" err="1"/>
              <a:t>mT</a:t>
            </a:r>
            <a:r>
              <a:rPr lang="en-US" altLang="ja-JP" dirty="0"/>
              <a:t> Thttps://www.magx.co.jp/product/magnetsheet/</a:t>
            </a:r>
          </a:p>
          <a:p>
            <a:endParaRPr lang="ja-JP" altLang="en-US" dirty="0"/>
          </a:p>
        </p:txBody>
      </p:sp>
      <p:grpSp>
        <p:nvGrpSpPr>
          <p:cNvPr id="68" name="グループ化 67">
            <a:extLst>
              <a:ext uri="{FF2B5EF4-FFF2-40B4-BE49-F238E27FC236}">
                <a16:creationId xmlns:a16="http://schemas.microsoft.com/office/drawing/2014/main" id="{42E4DCAF-4D10-75FE-AB5E-3429EE2AA60E}"/>
              </a:ext>
            </a:extLst>
          </p:cNvPr>
          <p:cNvGrpSpPr/>
          <p:nvPr/>
        </p:nvGrpSpPr>
        <p:grpSpPr>
          <a:xfrm>
            <a:off x="1872478" y="5680239"/>
            <a:ext cx="1750288" cy="944139"/>
            <a:chOff x="1872478" y="5680239"/>
            <a:chExt cx="1750288" cy="944139"/>
          </a:xfrm>
        </p:grpSpPr>
        <p:sp>
          <p:nvSpPr>
            <p:cNvPr id="62" name="フリーフォーム: 図形 61">
              <a:extLst>
                <a:ext uri="{FF2B5EF4-FFF2-40B4-BE49-F238E27FC236}">
                  <a16:creationId xmlns:a16="http://schemas.microsoft.com/office/drawing/2014/main" id="{2A0354FD-56FF-FFCA-4FF2-22360864BEB0}"/>
                </a:ext>
              </a:extLst>
            </p:cNvPr>
            <p:cNvSpPr/>
            <p:nvPr/>
          </p:nvSpPr>
          <p:spPr>
            <a:xfrm>
              <a:off x="1872478" y="5978048"/>
              <a:ext cx="1750288" cy="646330"/>
            </a:xfrm>
            <a:custGeom>
              <a:avLst/>
              <a:gdLst>
                <a:gd name="connsiteX0" fmla="*/ 0 w 1750288"/>
                <a:gd name="connsiteY0" fmla="*/ 0 h 646330"/>
                <a:gd name="connsiteX1" fmla="*/ 1750288 w 1750288"/>
                <a:gd name="connsiteY1" fmla="*/ 0 h 646330"/>
                <a:gd name="connsiteX2" fmla="*/ 1750288 w 1750288"/>
                <a:gd name="connsiteY2" fmla="*/ 646330 h 646330"/>
                <a:gd name="connsiteX3" fmla="*/ 1036117 w 1750288"/>
                <a:gd name="connsiteY3" fmla="*/ 646330 h 646330"/>
                <a:gd name="connsiteX4" fmla="*/ 1029154 w 1750288"/>
                <a:gd name="connsiteY4" fmla="*/ 619918 h 646330"/>
                <a:gd name="connsiteX5" fmla="*/ 875145 w 1750288"/>
                <a:gd name="connsiteY5" fmla="*/ 541735 h 646330"/>
                <a:gd name="connsiteX6" fmla="*/ 721136 w 1750288"/>
                <a:gd name="connsiteY6" fmla="*/ 619918 h 646330"/>
                <a:gd name="connsiteX7" fmla="*/ 714174 w 1750288"/>
                <a:gd name="connsiteY7" fmla="*/ 646330 h 646330"/>
                <a:gd name="connsiteX8" fmla="*/ 0 w 1750288"/>
                <a:gd name="connsiteY8" fmla="*/ 646330 h 64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0288" h="646330">
                  <a:moveTo>
                    <a:pt x="0" y="0"/>
                  </a:moveTo>
                  <a:lnTo>
                    <a:pt x="1750288" y="0"/>
                  </a:lnTo>
                  <a:lnTo>
                    <a:pt x="1750288" y="646330"/>
                  </a:lnTo>
                  <a:lnTo>
                    <a:pt x="1036117" y="646330"/>
                  </a:lnTo>
                  <a:lnTo>
                    <a:pt x="1029154" y="619918"/>
                  </a:lnTo>
                  <a:cubicBezTo>
                    <a:pt x="1003780" y="573973"/>
                    <a:pt x="944378" y="541735"/>
                    <a:pt x="875145" y="541735"/>
                  </a:cubicBezTo>
                  <a:cubicBezTo>
                    <a:pt x="805912" y="541735"/>
                    <a:pt x="746510" y="573973"/>
                    <a:pt x="721136" y="619918"/>
                  </a:cubicBezTo>
                  <a:lnTo>
                    <a:pt x="714174" y="646330"/>
                  </a:lnTo>
                  <a:lnTo>
                    <a:pt x="0" y="646330"/>
                  </a:lnTo>
                  <a:close/>
                </a:path>
              </a:pathLst>
            </a:custGeom>
            <a:solidFill>
              <a:schemeClr val="accent2">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wrap="square" rtlCol="0" anchor="ctr">
              <a:noAutofit/>
            </a:bodyPr>
            <a:lstStyle/>
            <a:p>
              <a:pPr algn="ctr"/>
              <a:endParaRPr kumimoji="1" lang="ja-JP" altLang="en-US"/>
            </a:p>
          </p:txBody>
        </p:sp>
        <p:grpSp>
          <p:nvGrpSpPr>
            <p:cNvPr id="53" name="グループ化 52">
              <a:extLst>
                <a:ext uri="{FF2B5EF4-FFF2-40B4-BE49-F238E27FC236}">
                  <a16:creationId xmlns:a16="http://schemas.microsoft.com/office/drawing/2014/main" id="{BAA07E05-9C44-F374-6768-CCE027A9A6FE}"/>
                </a:ext>
              </a:extLst>
            </p:cNvPr>
            <p:cNvGrpSpPr/>
            <p:nvPr/>
          </p:nvGrpSpPr>
          <p:grpSpPr>
            <a:xfrm>
              <a:off x="1956848" y="5978047"/>
              <a:ext cx="334288" cy="446182"/>
              <a:chOff x="736865" y="6052457"/>
              <a:chExt cx="334288" cy="446182"/>
            </a:xfrm>
          </p:grpSpPr>
          <p:sp>
            <p:nvSpPr>
              <p:cNvPr id="49" name="正方形/長方形 48">
                <a:extLst>
                  <a:ext uri="{FF2B5EF4-FFF2-40B4-BE49-F238E27FC236}">
                    <a16:creationId xmlns:a16="http://schemas.microsoft.com/office/drawing/2014/main" id="{547D4E7D-5FB7-903F-FE9E-142681FA770C}"/>
                  </a:ext>
                </a:extLst>
              </p:cNvPr>
              <p:cNvSpPr/>
              <p:nvPr/>
            </p:nvSpPr>
            <p:spPr>
              <a:xfrm>
                <a:off x="736866" y="6052457"/>
                <a:ext cx="334287" cy="22309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N</a:t>
                </a:r>
              </a:p>
            </p:txBody>
          </p:sp>
          <p:sp>
            <p:nvSpPr>
              <p:cNvPr id="50" name="正方形/長方形 49">
                <a:extLst>
                  <a:ext uri="{FF2B5EF4-FFF2-40B4-BE49-F238E27FC236}">
                    <a16:creationId xmlns:a16="http://schemas.microsoft.com/office/drawing/2014/main" id="{D2262BF6-B18D-468A-8CF9-A25E28E7377F}"/>
                  </a:ext>
                </a:extLst>
              </p:cNvPr>
              <p:cNvSpPr/>
              <p:nvPr/>
            </p:nvSpPr>
            <p:spPr>
              <a:xfrm>
                <a:off x="736865" y="6275548"/>
                <a:ext cx="334287" cy="2230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S</a:t>
                </a:r>
              </a:p>
            </p:txBody>
          </p:sp>
        </p:grpSp>
        <p:grpSp>
          <p:nvGrpSpPr>
            <p:cNvPr id="54" name="グループ化 53">
              <a:extLst>
                <a:ext uri="{FF2B5EF4-FFF2-40B4-BE49-F238E27FC236}">
                  <a16:creationId xmlns:a16="http://schemas.microsoft.com/office/drawing/2014/main" id="{2040A540-D26F-C3F4-92C9-1D9A2D1A2E05}"/>
                </a:ext>
              </a:extLst>
            </p:cNvPr>
            <p:cNvGrpSpPr/>
            <p:nvPr/>
          </p:nvGrpSpPr>
          <p:grpSpPr>
            <a:xfrm>
              <a:off x="2365106" y="5985382"/>
              <a:ext cx="334287" cy="431512"/>
              <a:chOff x="1186182" y="6051902"/>
              <a:chExt cx="334287" cy="431512"/>
            </a:xfrm>
          </p:grpSpPr>
          <p:sp>
            <p:nvSpPr>
              <p:cNvPr id="51" name="正方形/長方形 50">
                <a:extLst>
                  <a:ext uri="{FF2B5EF4-FFF2-40B4-BE49-F238E27FC236}">
                    <a16:creationId xmlns:a16="http://schemas.microsoft.com/office/drawing/2014/main" id="{92BB90D6-B5D9-59BD-6D7B-C844B52C1D3B}"/>
                  </a:ext>
                </a:extLst>
              </p:cNvPr>
              <p:cNvSpPr/>
              <p:nvPr/>
            </p:nvSpPr>
            <p:spPr>
              <a:xfrm>
                <a:off x="1186182" y="6051902"/>
                <a:ext cx="334287" cy="2230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S</a:t>
                </a:r>
              </a:p>
            </p:txBody>
          </p:sp>
          <p:sp>
            <p:nvSpPr>
              <p:cNvPr id="52" name="正方形/長方形 51">
                <a:extLst>
                  <a:ext uri="{FF2B5EF4-FFF2-40B4-BE49-F238E27FC236}">
                    <a16:creationId xmlns:a16="http://schemas.microsoft.com/office/drawing/2014/main" id="{66A509DB-7599-FD7E-D2E5-E67BD16E858F}"/>
                  </a:ext>
                </a:extLst>
              </p:cNvPr>
              <p:cNvSpPr/>
              <p:nvPr/>
            </p:nvSpPr>
            <p:spPr>
              <a:xfrm>
                <a:off x="1186182" y="6260323"/>
                <a:ext cx="334287" cy="22309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N</a:t>
                </a:r>
              </a:p>
            </p:txBody>
          </p:sp>
        </p:grpSp>
        <p:grpSp>
          <p:nvGrpSpPr>
            <p:cNvPr id="55" name="グループ化 54">
              <a:extLst>
                <a:ext uri="{FF2B5EF4-FFF2-40B4-BE49-F238E27FC236}">
                  <a16:creationId xmlns:a16="http://schemas.microsoft.com/office/drawing/2014/main" id="{4A2F4389-F787-DFCD-E917-7B0637352BA2}"/>
                </a:ext>
              </a:extLst>
            </p:cNvPr>
            <p:cNvGrpSpPr/>
            <p:nvPr/>
          </p:nvGrpSpPr>
          <p:grpSpPr>
            <a:xfrm>
              <a:off x="2791590" y="5982285"/>
              <a:ext cx="334288" cy="446182"/>
              <a:chOff x="736865" y="6052457"/>
              <a:chExt cx="334288" cy="446182"/>
            </a:xfrm>
          </p:grpSpPr>
          <p:sp>
            <p:nvSpPr>
              <p:cNvPr id="56" name="正方形/長方形 55">
                <a:extLst>
                  <a:ext uri="{FF2B5EF4-FFF2-40B4-BE49-F238E27FC236}">
                    <a16:creationId xmlns:a16="http://schemas.microsoft.com/office/drawing/2014/main" id="{E93480A5-A4FD-E0AC-C44F-05F31470BB98}"/>
                  </a:ext>
                </a:extLst>
              </p:cNvPr>
              <p:cNvSpPr/>
              <p:nvPr/>
            </p:nvSpPr>
            <p:spPr>
              <a:xfrm>
                <a:off x="736866" y="6052457"/>
                <a:ext cx="334287" cy="22309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N</a:t>
                </a:r>
              </a:p>
            </p:txBody>
          </p:sp>
          <p:sp>
            <p:nvSpPr>
              <p:cNvPr id="57" name="正方形/長方形 56">
                <a:extLst>
                  <a:ext uri="{FF2B5EF4-FFF2-40B4-BE49-F238E27FC236}">
                    <a16:creationId xmlns:a16="http://schemas.microsoft.com/office/drawing/2014/main" id="{9FA86686-E75C-6F15-9159-44AA0C148F12}"/>
                  </a:ext>
                </a:extLst>
              </p:cNvPr>
              <p:cNvSpPr/>
              <p:nvPr/>
            </p:nvSpPr>
            <p:spPr>
              <a:xfrm>
                <a:off x="736865" y="6275548"/>
                <a:ext cx="334287" cy="2230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S</a:t>
                </a:r>
              </a:p>
            </p:txBody>
          </p:sp>
        </p:grpSp>
        <p:grpSp>
          <p:nvGrpSpPr>
            <p:cNvPr id="58" name="グループ化 57">
              <a:extLst>
                <a:ext uri="{FF2B5EF4-FFF2-40B4-BE49-F238E27FC236}">
                  <a16:creationId xmlns:a16="http://schemas.microsoft.com/office/drawing/2014/main" id="{95D35F74-194E-3F44-F3F5-318F4FA2E4B8}"/>
                </a:ext>
              </a:extLst>
            </p:cNvPr>
            <p:cNvGrpSpPr/>
            <p:nvPr/>
          </p:nvGrpSpPr>
          <p:grpSpPr>
            <a:xfrm>
              <a:off x="3199848" y="5989620"/>
              <a:ext cx="334287" cy="431512"/>
              <a:chOff x="1186182" y="6051902"/>
              <a:chExt cx="334287" cy="431512"/>
            </a:xfrm>
          </p:grpSpPr>
          <p:sp>
            <p:nvSpPr>
              <p:cNvPr id="59" name="正方形/長方形 58">
                <a:extLst>
                  <a:ext uri="{FF2B5EF4-FFF2-40B4-BE49-F238E27FC236}">
                    <a16:creationId xmlns:a16="http://schemas.microsoft.com/office/drawing/2014/main" id="{B97546B5-13A3-C282-1705-E87D4D44583D}"/>
                  </a:ext>
                </a:extLst>
              </p:cNvPr>
              <p:cNvSpPr/>
              <p:nvPr/>
            </p:nvSpPr>
            <p:spPr>
              <a:xfrm>
                <a:off x="1186182" y="6051902"/>
                <a:ext cx="334287" cy="2230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S</a:t>
                </a:r>
              </a:p>
            </p:txBody>
          </p:sp>
          <p:sp>
            <p:nvSpPr>
              <p:cNvPr id="60" name="正方形/長方形 59">
                <a:extLst>
                  <a:ext uri="{FF2B5EF4-FFF2-40B4-BE49-F238E27FC236}">
                    <a16:creationId xmlns:a16="http://schemas.microsoft.com/office/drawing/2014/main" id="{3A711D37-72BA-1460-D633-1D7A48534552}"/>
                  </a:ext>
                </a:extLst>
              </p:cNvPr>
              <p:cNvSpPr/>
              <p:nvPr/>
            </p:nvSpPr>
            <p:spPr>
              <a:xfrm>
                <a:off x="1186182" y="6260323"/>
                <a:ext cx="334287" cy="22309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N</a:t>
                </a:r>
              </a:p>
            </p:txBody>
          </p:sp>
        </p:grpSp>
        <p:sp>
          <p:nvSpPr>
            <p:cNvPr id="65" name="円弧 64">
              <a:extLst>
                <a:ext uri="{FF2B5EF4-FFF2-40B4-BE49-F238E27FC236}">
                  <a16:creationId xmlns:a16="http://schemas.microsoft.com/office/drawing/2014/main" id="{8C78320B-D05E-433C-AD59-E8D9E02E5C6B}"/>
                </a:ext>
              </a:extLst>
            </p:cNvPr>
            <p:cNvSpPr/>
            <p:nvPr/>
          </p:nvSpPr>
          <p:spPr>
            <a:xfrm>
              <a:off x="2139369" y="5686981"/>
              <a:ext cx="319422" cy="489759"/>
            </a:xfrm>
            <a:prstGeom prst="arc">
              <a:avLst>
                <a:gd name="adj1" fmla="val 9875712"/>
                <a:gd name="adj2" fmla="val 1202274"/>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6" name="円弧 65">
              <a:extLst>
                <a:ext uri="{FF2B5EF4-FFF2-40B4-BE49-F238E27FC236}">
                  <a16:creationId xmlns:a16="http://schemas.microsoft.com/office/drawing/2014/main" id="{89D729EE-03F5-59AE-7D1B-84001B619145}"/>
                </a:ext>
              </a:extLst>
            </p:cNvPr>
            <p:cNvSpPr/>
            <p:nvPr/>
          </p:nvSpPr>
          <p:spPr>
            <a:xfrm>
              <a:off x="3029484" y="5686981"/>
              <a:ext cx="319422" cy="489759"/>
            </a:xfrm>
            <a:prstGeom prst="arc">
              <a:avLst>
                <a:gd name="adj1" fmla="val 9875712"/>
                <a:gd name="adj2" fmla="val 1202274"/>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7" name="円弧 66">
              <a:extLst>
                <a:ext uri="{FF2B5EF4-FFF2-40B4-BE49-F238E27FC236}">
                  <a16:creationId xmlns:a16="http://schemas.microsoft.com/office/drawing/2014/main" id="{4AA29F04-6F8E-21B2-C45A-57CC2AD8E503}"/>
                </a:ext>
              </a:extLst>
            </p:cNvPr>
            <p:cNvSpPr/>
            <p:nvPr/>
          </p:nvSpPr>
          <p:spPr>
            <a:xfrm>
              <a:off x="2589997" y="5680239"/>
              <a:ext cx="319422" cy="489759"/>
            </a:xfrm>
            <a:prstGeom prst="arc">
              <a:avLst>
                <a:gd name="adj1" fmla="val 9465335"/>
                <a:gd name="adj2" fmla="val 1202274"/>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Tree>
    <p:extLst>
      <p:ext uri="{BB962C8B-B14F-4D97-AF65-F5344CB8AC3E}">
        <p14:creationId xmlns:p14="http://schemas.microsoft.com/office/powerpoint/2010/main" val="11070017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083E36-A1EB-C2E3-20A7-0E797D13DAEB}"/>
              </a:ext>
            </a:extLst>
          </p:cNvPr>
          <p:cNvSpPr>
            <a:spLocks noGrp="1"/>
          </p:cNvSpPr>
          <p:nvPr>
            <p:ph type="title"/>
          </p:nvPr>
        </p:nvSpPr>
        <p:spPr/>
        <p:txBody>
          <a:bodyPr/>
          <a:lstStyle/>
          <a:p>
            <a:r>
              <a:rPr kumimoji="1" lang="en-US" altLang="ja-JP" dirty="0"/>
              <a:t>Superconducting Coaster Mechanism</a:t>
            </a:r>
            <a:endParaRPr kumimoji="1" lang="ja-JP" altLang="en-US" dirty="0"/>
          </a:p>
        </p:txBody>
      </p:sp>
      <p:sp>
        <p:nvSpPr>
          <p:cNvPr id="3" name="コンテンツ プレースホルダー 2">
            <a:extLst>
              <a:ext uri="{FF2B5EF4-FFF2-40B4-BE49-F238E27FC236}">
                <a16:creationId xmlns:a16="http://schemas.microsoft.com/office/drawing/2014/main" id="{9060861A-6888-425C-732E-B1554E5F0231}"/>
              </a:ext>
            </a:extLst>
          </p:cNvPr>
          <p:cNvSpPr>
            <a:spLocks noGrp="1"/>
          </p:cNvSpPr>
          <p:nvPr>
            <p:ph sz="quarter" idx="10"/>
          </p:nvPr>
        </p:nvSpPr>
        <p:spPr>
          <a:xfrm>
            <a:off x="600455" y="1662869"/>
            <a:ext cx="11025487" cy="640080"/>
          </a:xfrm>
        </p:spPr>
        <p:txBody>
          <a:bodyPr>
            <a:normAutofit lnSpcReduction="10000"/>
          </a:bodyPr>
          <a:lstStyle/>
          <a:p>
            <a:r>
              <a:rPr kumimoji="1" lang="en-US" altLang="ja-JP" sz="1800" dirty="0"/>
              <a:t>Key word : </a:t>
            </a:r>
            <a:r>
              <a:rPr kumimoji="1" lang="en-US" altLang="ja-JP" sz="1800" u="heavy" dirty="0">
                <a:uFill>
                  <a:solidFill>
                    <a:srgbClr val="0070C0"/>
                  </a:solidFill>
                </a:uFill>
              </a:rPr>
              <a:t>Hard(Dirty)</a:t>
            </a:r>
            <a:r>
              <a:rPr kumimoji="1" lang="en-US" altLang="ja-JP" sz="1800" dirty="0"/>
              <a:t> </a:t>
            </a:r>
            <a:r>
              <a:rPr kumimoji="1" lang="en-US" altLang="ja-JP" sz="1800" u="heavy" dirty="0">
                <a:uFill>
                  <a:solidFill>
                    <a:srgbClr val="FF0000"/>
                  </a:solidFill>
                </a:uFill>
              </a:rPr>
              <a:t>Type II</a:t>
            </a:r>
            <a:r>
              <a:rPr kumimoji="1" lang="en-US" altLang="ja-JP" sz="1800" dirty="0"/>
              <a:t> </a:t>
            </a:r>
            <a:r>
              <a:rPr kumimoji="1" lang="en-US" altLang="ja-JP" sz="1800" u="heavy" dirty="0"/>
              <a:t>Superconductor</a:t>
            </a:r>
            <a:r>
              <a:rPr kumimoji="1" lang="en-US" altLang="ja-JP" sz="1800" dirty="0"/>
              <a:t>, </a:t>
            </a:r>
            <a:r>
              <a:rPr lang="en-US" altLang="ja-JP" sz="1800" u="heavy" dirty="0">
                <a:uFill>
                  <a:solidFill>
                    <a:srgbClr val="0070C0"/>
                  </a:solidFill>
                </a:uFill>
              </a:rPr>
              <a:t>Pinning</a:t>
            </a:r>
            <a:r>
              <a:rPr kumimoji="1" lang="en-US" altLang="ja-JP" sz="1800" dirty="0"/>
              <a:t>, </a:t>
            </a:r>
            <a:r>
              <a:rPr lang="en-US" altLang="ja-JP" sz="1800" u="heavy" dirty="0">
                <a:uFill>
                  <a:solidFill>
                    <a:srgbClr val="0070C0"/>
                  </a:solidFill>
                </a:uFill>
              </a:rPr>
              <a:t>Magnetization</a:t>
            </a:r>
          </a:p>
          <a:p>
            <a:endParaRPr lang="ja-JP" altLang="en-US" sz="1800" u="heavy" dirty="0">
              <a:uFill>
                <a:solidFill>
                  <a:srgbClr val="0070C0"/>
                </a:solidFill>
              </a:uFill>
            </a:endParaRPr>
          </a:p>
        </p:txBody>
      </p:sp>
      <p:grpSp>
        <p:nvGrpSpPr>
          <p:cNvPr id="5" name="グループ化 4">
            <a:extLst>
              <a:ext uri="{FF2B5EF4-FFF2-40B4-BE49-F238E27FC236}">
                <a16:creationId xmlns:a16="http://schemas.microsoft.com/office/drawing/2014/main" id="{64B003AC-C626-8291-B7AB-1A39260792D0}"/>
              </a:ext>
            </a:extLst>
          </p:cNvPr>
          <p:cNvGrpSpPr/>
          <p:nvPr/>
        </p:nvGrpSpPr>
        <p:grpSpPr>
          <a:xfrm>
            <a:off x="4851726" y="3572649"/>
            <a:ext cx="1750288" cy="944139"/>
            <a:chOff x="1872478" y="5680239"/>
            <a:chExt cx="1750288" cy="944139"/>
          </a:xfrm>
        </p:grpSpPr>
        <p:sp>
          <p:nvSpPr>
            <p:cNvPr id="6" name="フリーフォーム: 図形 5">
              <a:extLst>
                <a:ext uri="{FF2B5EF4-FFF2-40B4-BE49-F238E27FC236}">
                  <a16:creationId xmlns:a16="http://schemas.microsoft.com/office/drawing/2014/main" id="{373656BD-ACB0-C19F-B901-47BED040A477}"/>
                </a:ext>
              </a:extLst>
            </p:cNvPr>
            <p:cNvSpPr/>
            <p:nvPr/>
          </p:nvSpPr>
          <p:spPr>
            <a:xfrm>
              <a:off x="1872478" y="5978048"/>
              <a:ext cx="1750288" cy="646330"/>
            </a:xfrm>
            <a:custGeom>
              <a:avLst/>
              <a:gdLst>
                <a:gd name="connsiteX0" fmla="*/ 0 w 1750288"/>
                <a:gd name="connsiteY0" fmla="*/ 0 h 646330"/>
                <a:gd name="connsiteX1" fmla="*/ 1750288 w 1750288"/>
                <a:gd name="connsiteY1" fmla="*/ 0 h 646330"/>
                <a:gd name="connsiteX2" fmla="*/ 1750288 w 1750288"/>
                <a:gd name="connsiteY2" fmla="*/ 646330 h 646330"/>
                <a:gd name="connsiteX3" fmla="*/ 1036117 w 1750288"/>
                <a:gd name="connsiteY3" fmla="*/ 646330 h 646330"/>
                <a:gd name="connsiteX4" fmla="*/ 1029154 w 1750288"/>
                <a:gd name="connsiteY4" fmla="*/ 619918 h 646330"/>
                <a:gd name="connsiteX5" fmla="*/ 875145 w 1750288"/>
                <a:gd name="connsiteY5" fmla="*/ 541735 h 646330"/>
                <a:gd name="connsiteX6" fmla="*/ 721136 w 1750288"/>
                <a:gd name="connsiteY6" fmla="*/ 619918 h 646330"/>
                <a:gd name="connsiteX7" fmla="*/ 714174 w 1750288"/>
                <a:gd name="connsiteY7" fmla="*/ 646330 h 646330"/>
                <a:gd name="connsiteX8" fmla="*/ 0 w 1750288"/>
                <a:gd name="connsiteY8" fmla="*/ 646330 h 64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0288" h="646330">
                  <a:moveTo>
                    <a:pt x="0" y="0"/>
                  </a:moveTo>
                  <a:lnTo>
                    <a:pt x="1750288" y="0"/>
                  </a:lnTo>
                  <a:lnTo>
                    <a:pt x="1750288" y="646330"/>
                  </a:lnTo>
                  <a:lnTo>
                    <a:pt x="1036117" y="646330"/>
                  </a:lnTo>
                  <a:lnTo>
                    <a:pt x="1029154" y="619918"/>
                  </a:lnTo>
                  <a:cubicBezTo>
                    <a:pt x="1003780" y="573973"/>
                    <a:pt x="944378" y="541735"/>
                    <a:pt x="875145" y="541735"/>
                  </a:cubicBezTo>
                  <a:cubicBezTo>
                    <a:pt x="805912" y="541735"/>
                    <a:pt x="746510" y="573973"/>
                    <a:pt x="721136" y="619918"/>
                  </a:cubicBezTo>
                  <a:lnTo>
                    <a:pt x="714174" y="646330"/>
                  </a:lnTo>
                  <a:lnTo>
                    <a:pt x="0" y="646330"/>
                  </a:lnTo>
                  <a:close/>
                </a:path>
              </a:pathLst>
            </a:custGeom>
            <a:solidFill>
              <a:schemeClr val="accent2">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wrap="square" rtlCol="0" anchor="ctr">
              <a:noAutofit/>
            </a:bodyPr>
            <a:lstStyle/>
            <a:p>
              <a:pPr algn="ctr"/>
              <a:endParaRPr kumimoji="1" lang="ja-JP" altLang="en-US"/>
            </a:p>
          </p:txBody>
        </p:sp>
        <p:grpSp>
          <p:nvGrpSpPr>
            <p:cNvPr id="7" name="グループ化 6">
              <a:extLst>
                <a:ext uri="{FF2B5EF4-FFF2-40B4-BE49-F238E27FC236}">
                  <a16:creationId xmlns:a16="http://schemas.microsoft.com/office/drawing/2014/main" id="{F04E4814-F3EA-33A9-5986-9B4E0A47E477}"/>
                </a:ext>
              </a:extLst>
            </p:cNvPr>
            <p:cNvGrpSpPr/>
            <p:nvPr/>
          </p:nvGrpSpPr>
          <p:grpSpPr>
            <a:xfrm>
              <a:off x="1956848" y="5978047"/>
              <a:ext cx="334288" cy="446182"/>
              <a:chOff x="736865" y="6052457"/>
              <a:chExt cx="334288" cy="446182"/>
            </a:xfrm>
          </p:grpSpPr>
          <p:sp>
            <p:nvSpPr>
              <p:cNvPr id="20" name="正方形/長方形 19">
                <a:extLst>
                  <a:ext uri="{FF2B5EF4-FFF2-40B4-BE49-F238E27FC236}">
                    <a16:creationId xmlns:a16="http://schemas.microsoft.com/office/drawing/2014/main" id="{9F5B53F2-55A7-1E84-B5AD-767B9D91CEDA}"/>
                  </a:ext>
                </a:extLst>
              </p:cNvPr>
              <p:cNvSpPr/>
              <p:nvPr/>
            </p:nvSpPr>
            <p:spPr>
              <a:xfrm>
                <a:off x="736866" y="6052457"/>
                <a:ext cx="334287" cy="22309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N</a:t>
                </a:r>
              </a:p>
            </p:txBody>
          </p:sp>
          <p:sp>
            <p:nvSpPr>
              <p:cNvPr id="21" name="正方形/長方形 20">
                <a:extLst>
                  <a:ext uri="{FF2B5EF4-FFF2-40B4-BE49-F238E27FC236}">
                    <a16:creationId xmlns:a16="http://schemas.microsoft.com/office/drawing/2014/main" id="{BC9595A7-DD27-ABC7-F8B4-D36AB88E256E}"/>
                  </a:ext>
                </a:extLst>
              </p:cNvPr>
              <p:cNvSpPr/>
              <p:nvPr/>
            </p:nvSpPr>
            <p:spPr>
              <a:xfrm>
                <a:off x="736865" y="6275548"/>
                <a:ext cx="334287" cy="2230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S</a:t>
                </a:r>
              </a:p>
            </p:txBody>
          </p:sp>
        </p:grpSp>
        <p:grpSp>
          <p:nvGrpSpPr>
            <p:cNvPr id="8" name="グループ化 7">
              <a:extLst>
                <a:ext uri="{FF2B5EF4-FFF2-40B4-BE49-F238E27FC236}">
                  <a16:creationId xmlns:a16="http://schemas.microsoft.com/office/drawing/2014/main" id="{C8EA0922-7E20-B4EB-3FE6-14C4BBE8DE3B}"/>
                </a:ext>
              </a:extLst>
            </p:cNvPr>
            <p:cNvGrpSpPr/>
            <p:nvPr/>
          </p:nvGrpSpPr>
          <p:grpSpPr>
            <a:xfrm>
              <a:off x="2365106" y="5985382"/>
              <a:ext cx="334287" cy="431512"/>
              <a:chOff x="1186182" y="6051902"/>
              <a:chExt cx="334287" cy="431512"/>
            </a:xfrm>
          </p:grpSpPr>
          <p:sp>
            <p:nvSpPr>
              <p:cNvPr id="18" name="正方形/長方形 17">
                <a:extLst>
                  <a:ext uri="{FF2B5EF4-FFF2-40B4-BE49-F238E27FC236}">
                    <a16:creationId xmlns:a16="http://schemas.microsoft.com/office/drawing/2014/main" id="{2EA53BB6-5017-987F-3447-36215D5B60C5}"/>
                  </a:ext>
                </a:extLst>
              </p:cNvPr>
              <p:cNvSpPr/>
              <p:nvPr/>
            </p:nvSpPr>
            <p:spPr>
              <a:xfrm>
                <a:off x="1186182" y="6051902"/>
                <a:ext cx="334287" cy="2230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S</a:t>
                </a:r>
              </a:p>
            </p:txBody>
          </p:sp>
          <p:sp>
            <p:nvSpPr>
              <p:cNvPr id="19" name="正方形/長方形 18">
                <a:extLst>
                  <a:ext uri="{FF2B5EF4-FFF2-40B4-BE49-F238E27FC236}">
                    <a16:creationId xmlns:a16="http://schemas.microsoft.com/office/drawing/2014/main" id="{C78CCBAC-A721-40B9-B4D6-27A6DFAA1386}"/>
                  </a:ext>
                </a:extLst>
              </p:cNvPr>
              <p:cNvSpPr/>
              <p:nvPr/>
            </p:nvSpPr>
            <p:spPr>
              <a:xfrm>
                <a:off x="1186182" y="6260323"/>
                <a:ext cx="334287" cy="22309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N</a:t>
                </a:r>
              </a:p>
            </p:txBody>
          </p:sp>
        </p:grpSp>
        <p:grpSp>
          <p:nvGrpSpPr>
            <p:cNvPr id="9" name="グループ化 8">
              <a:extLst>
                <a:ext uri="{FF2B5EF4-FFF2-40B4-BE49-F238E27FC236}">
                  <a16:creationId xmlns:a16="http://schemas.microsoft.com/office/drawing/2014/main" id="{65CA7D66-0A51-CC4A-814C-B5801A151C24}"/>
                </a:ext>
              </a:extLst>
            </p:cNvPr>
            <p:cNvGrpSpPr/>
            <p:nvPr/>
          </p:nvGrpSpPr>
          <p:grpSpPr>
            <a:xfrm>
              <a:off x="2791590" y="5982285"/>
              <a:ext cx="334288" cy="446182"/>
              <a:chOff x="736865" y="6052457"/>
              <a:chExt cx="334288" cy="446182"/>
            </a:xfrm>
          </p:grpSpPr>
          <p:sp>
            <p:nvSpPr>
              <p:cNvPr id="16" name="正方形/長方形 15">
                <a:extLst>
                  <a:ext uri="{FF2B5EF4-FFF2-40B4-BE49-F238E27FC236}">
                    <a16:creationId xmlns:a16="http://schemas.microsoft.com/office/drawing/2014/main" id="{8C098FC6-DFBD-858A-76F1-5ABC5F5D0BB5}"/>
                  </a:ext>
                </a:extLst>
              </p:cNvPr>
              <p:cNvSpPr/>
              <p:nvPr/>
            </p:nvSpPr>
            <p:spPr>
              <a:xfrm>
                <a:off x="736866" y="6052457"/>
                <a:ext cx="334287" cy="22309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N</a:t>
                </a:r>
              </a:p>
            </p:txBody>
          </p:sp>
          <p:sp>
            <p:nvSpPr>
              <p:cNvPr id="17" name="正方形/長方形 16">
                <a:extLst>
                  <a:ext uri="{FF2B5EF4-FFF2-40B4-BE49-F238E27FC236}">
                    <a16:creationId xmlns:a16="http://schemas.microsoft.com/office/drawing/2014/main" id="{A136C9D7-1667-B25F-B4F7-47C31E7BABF6}"/>
                  </a:ext>
                </a:extLst>
              </p:cNvPr>
              <p:cNvSpPr/>
              <p:nvPr/>
            </p:nvSpPr>
            <p:spPr>
              <a:xfrm>
                <a:off x="736865" y="6275548"/>
                <a:ext cx="334287" cy="2230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S</a:t>
                </a:r>
              </a:p>
            </p:txBody>
          </p:sp>
        </p:grpSp>
        <p:grpSp>
          <p:nvGrpSpPr>
            <p:cNvPr id="10" name="グループ化 9">
              <a:extLst>
                <a:ext uri="{FF2B5EF4-FFF2-40B4-BE49-F238E27FC236}">
                  <a16:creationId xmlns:a16="http://schemas.microsoft.com/office/drawing/2014/main" id="{D556F142-F09C-87E8-6A98-590CA0770456}"/>
                </a:ext>
              </a:extLst>
            </p:cNvPr>
            <p:cNvGrpSpPr/>
            <p:nvPr/>
          </p:nvGrpSpPr>
          <p:grpSpPr>
            <a:xfrm>
              <a:off x="3199848" y="5989620"/>
              <a:ext cx="334287" cy="431512"/>
              <a:chOff x="1186182" y="6051902"/>
              <a:chExt cx="334287" cy="431512"/>
            </a:xfrm>
          </p:grpSpPr>
          <p:sp>
            <p:nvSpPr>
              <p:cNvPr id="14" name="正方形/長方形 13">
                <a:extLst>
                  <a:ext uri="{FF2B5EF4-FFF2-40B4-BE49-F238E27FC236}">
                    <a16:creationId xmlns:a16="http://schemas.microsoft.com/office/drawing/2014/main" id="{0E80DC42-C37F-9AFB-BBD8-716887D4F8E5}"/>
                  </a:ext>
                </a:extLst>
              </p:cNvPr>
              <p:cNvSpPr/>
              <p:nvPr/>
            </p:nvSpPr>
            <p:spPr>
              <a:xfrm>
                <a:off x="1186182" y="6051902"/>
                <a:ext cx="334287" cy="2230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S</a:t>
                </a:r>
              </a:p>
            </p:txBody>
          </p:sp>
          <p:sp>
            <p:nvSpPr>
              <p:cNvPr id="15" name="正方形/長方形 14">
                <a:extLst>
                  <a:ext uri="{FF2B5EF4-FFF2-40B4-BE49-F238E27FC236}">
                    <a16:creationId xmlns:a16="http://schemas.microsoft.com/office/drawing/2014/main" id="{C64859E3-F53A-FF17-8ACF-E69C5B881EC4}"/>
                  </a:ext>
                </a:extLst>
              </p:cNvPr>
              <p:cNvSpPr/>
              <p:nvPr/>
            </p:nvSpPr>
            <p:spPr>
              <a:xfrm>
                <a:off x="1186182" y="6260323"/>
                <a:ext cx="334287" cy="22309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N</a:t>
                </a:r>
              </a:p>
            </p:txBody>
          </p:sp>
        </p:grpSp>
        <p:sp>
          <p:nvSpPr>
            <p:cNvPr id="11" name="円弧 10">
              <a:extLst>
                <a:ext uri="{FF2B5EF4-FFF2-40B4-BE49-F238E27FC236}">
                  <a16:creationId xmlns:a16="http://schemas.microsoft.com/office/drawing/2014/main" id="{9B69A25B-FC22-6C0A-69DB-AF8222C30EB9}"/>
                </a:ext>
              </a:extLst>
            </p:cNvPr>
            <p:cNvSpPr/>
            <p:nvPr/>
          </p:nvSpPr>
          <p:spPr>
            <a:xfrm>
              <a:off x="2139369" y="5686981"/>
              <a:ext cx="319422" cy="489759"/>
            </a:xfrm>
            <a:prstGeom prst="arc">
              <a:avLst>
                <a:gd name="adj1" fmla="val 9875712"/>
                <a:gd name="adj2" fmla="val 1202274"/>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円弧 11">
              <a:extLst>
                <a:ext uri="{FF2B5EF4-FFF2-40B4-BE49-F238E27FC236}">
                  <a16:creationId xmlns:a16="http://schemas.microsoft.com/office/drawing/2014/main" id="{F5CB30FB-AEA2-4EBD-F8A5-A274CB79CE08}"/>
                </a:ext>
              </a:extLst>
            </p:cNvPr>
            <p:cNvSpPr/>
            <p:nvPr/>
          </p:nvSpPr>
          <p:spPr>
            <a:xfrm>
              <a:off x="3029484" y="5686981"/>
              <a:ext cx="319422" cy="489759"/>
            </a:xfrm>
            <a:prstGeom prst="arc">
              <a:avLst>
                <a:gd name="adj1" fmla="val 9875712"/>
                <a:gd name="adj2" fmla="val 1202274"/>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円弧 12">
              <a:extLst>
                <a:ext uri="{FF2B5EF4-FFF2-40B4-BE49-F238E27FC236}">
                  <a16:creationId xmlns:a16="http://schemas.microsoft.com/office/drawing/2014/main" id="{A73387C5-679A-DDB4-2701-D27FF7EE732E}"/>
                </a:ext>
              </a:extLst>
            </p:cNvPr>
            <p:cNvSpPr/>
            <p:nvPr/>
          </p:nvSpPr>
          <p:spPr>
            <a:xfrm>
              <a:off x="2589997" y="5680239"/>
              <a:ext cx="319422" cy="489759"/>
            </a:xfrm>
            <a:prstGeom prst="arc">
              <a:avLst>
                <a:gd name="adj1" fmla="val 9465335"/>
                <a:gd name="adj2" fmla="val 1202274"/>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22" name="グループ化 21">
            <a:extLst>
              <a:ext uri="{FF2B5EF4-FFF2-40B4-BE49-F238E27FC236}">
                <a16:creationId xmlns:a16="http://schemas.microsoft.com/office/drawing/2014/main" id="{CE80A731-B53A-AA93-E75E-03C29E42E576}"/>
              </a:ext>
            </a:extLst>
          </p:cNvPr>
          <p:cNvGrpSpPr/>
          <p:nvPr/>
        </p:nvGrpSpPr>
        <p:grpSpPr>
          <a:xfrm>
            <a:off x="837454" y="3572649"/>
            <a:ext cx="1750288" cy="944139"/>
            <a:chOff x="1872478" y="5680239"/>
            <a:chExt cx="1750288" cy="944139"/>
          </a:xfrm>
        </p:grpSpPr>
        <p:sp>
          <p:nvSpPr>
            <p:cNvPr id="23" name="フリーフォーム: 図形 22">
              <a:extLst>
                <a:ext uri="{FF2B5EF4-FFF2-40B4-BE49-F238E27FC236}">
                  <a16:creationId xmlns:a16="http://schemas.microsoft.com/office/drawing/2014/main" id="{DDDB9782-7E8D-FEA1-83AA-2A2C18E63505}"/>
                </a:ext>
              </a:extLst>
            </p:cNvPr>
            <p:cNvSpPr/>
            <p:nvPr/>
          </p:nvSpPr>
          <p:spPr>
            <a:xfrm>
              <a:off x="1872478" y="5978048"/>
              <a:ext cx="1750288" cy="646330"/>
            </a:xfrm>
            <a:custGeom>
              <a:avLst/>
              <a:gdLst>
                <a:gd name="connsiteX0" fmla="*/ 0 w 1750288"/>
                <a:gd name="connsiteY0" fmla="*/ 0 h 646330"/>
                <a:gd name="connsiteX1" fmla="*/ 1750288 w 1750288"/>
                <a:gd name="connsiteY1" fmla="*/ 0 h 646330"/>
                <a:gd name="connsiteX2" fmla="*/ 1750288 w 1750288"/>
                <a:gd name="connsiteY2" fmla="*/ 646330 h 646330"/>
                <a:gd name="connsiteX3" fmla="*/ 1036117 w 1750288"/>
                <a:gd name="connsiteY3" fmla="*/ 646330 h 646330"/>
                <a:gd name="connsiteX4" fmla="*/ 1029154 w 1750288"/>
                <a:gd name="connsiteY4" fmla="*/ 619918 h 646330"/>
                <a:gd name="connsiteX5" fmla="*/ 875145 w 1750288"/>
                <a:gd name="connsiteY5" fmla="*/ 541735 h 646330"/>
                <a:gd name="connsiteX6" fmla="*/ 721136 w 1750288"/>
                <a:gd name="connsiteY6" fmla="*/ 619918 h 646330"/>
                <a:gd name="connsiteX7" fmla="*/ 714174 w 1750288"/>
                <a:gd name="connsiteY7" fmla="*/ 646330 h 646330"/>
                <a:gd name="connsiteX8" fmla="*/ 0 w 1750288"/>
                <a:gd name="connsiteY8" fmla="*/ 646330 h 64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0288" h="646330">
                  <a:moveTo>
                    <a:pt x="0" y="0"/>
                  </a:moveTo>
                  <a:lnTo>
                    <a:pt x="1750288" y="0"/>
                  </a:lnTo>
                  <a:lnTo>
                    <a:pt x="1750288" y="646330"/>
                  </a:lnTo>
                  <a:lnTo>
                    <a:pt x="1036117" y="646330"/>
                  </a:lnTo>
                  <a:lnTo>
                    <a:pt x="1029154" y="619918"/>
                  </a:lnTo>
                  <a:cubicBezTo>
                    <a:pt x="1003780" y="573973"/>
                    <a:pt x="944378" y="541735"/>
                    <a:pt x="875145" y="541735"/>
                  </a:cubicBezTo>
                  <a:cubicBezTo>
                    <a:pt x="805912" y="541735"/>
                    <a:pt x="746510" y="573973"/>
                    <a:pt x="721136" y="619918"/>
                  </a:cubicBezTo>
                  <a:lnTo>
                    <a:pt x="714174" y="646330"/>
                  </a:lnTo>
                  <a:lnTo>
                    <a:pt x="0" y="646330"/>
                  </a:lnTo>
                  <a:close/>
                </a:path>
              </a:pathLst>
            </a:custGeom>
            <a:solidFill>
              <a:schemeClr val="accent2">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wrap="square" rtlCol="0" anchor="ctr">
              <a:noAutofit/>
            </a:bodyPr>
            <a:lstStyle/>
            <a:p>
              <a:pPr algn="ctr"/>
              <a:endParaRPr kumimoji="1" lang="ja-JP" altLang="en-US"/>
            </a:p>
          </p:txBody>
        </p:sp>
        <p:grpSp>
          <p:nvGrpSpPr>
            <p:cNvPr id="24" name="グループ化 23">
              <a:extLst>
                <a:ext uri="{FF2B5EF4-FFF2-40B4-BE49-F238E27FC236}">
                  <a16:creationId xmlns:a16="http://schemas.microsoft.com/office/drawing/2014/main" id="{096828A2-A114-CB36-0788-FD3CE68D3540}"/>
                </a:ext>
              </a:extLst>
            </p:cNvPr>
            <p:cNvGrpSpPr/>
            <p:nvPr/>
          </p:nvGrpSpPr>
          <p:grpSpPr>
            <a:xfrm>
              <a:off x="1956848" y="5978047"/>
              <a:ext cx="334288" cy="446182"/>
              <a:chOff x="736865" y="6052457"/>
              <a:chExt cx="334288" cy="446182"/>
            </a:xfrm>
          </p:grpSpPr>
          <p:sp>
            <p:nvSpPr>
              <p:cNvPr id="37" name="正方形/長方形 36">
                <a:extLst>
                  <a:ext uri="{FF2B5EF4-FFF2-40B4-BE49-F238E27FC236}">
                    <a16:creationId xmlns:a16="http://schemas.microsoft.com/office/drawing/2014/main" id="{694AD1FE-44D2-86F0-5E91-3F102F60670D}"/>
                  </a:ext>
                </a:extLst>
              </p:cNvPr>
              <p:cNvSpPr/>
              <p:nvPr/>
            </p:nvSpPr>
            <p:spPr>
              <a:xfrm>
                <a:off x="736866" y="6052457"/>
                <a:ext cx="334287" cy="22309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N</a:t>
                </a:r>
              </a:p>
            </p:txBody>
          </p:sp>
          <p:sp>
            <p:nvSpPr>
              <p:cNvPr id="38" name="正方形/長方形 37">
                <a:extLst>
                  <a:ext uri="{FF2B5EF4-FFF2-40B4-BE49-F238E27FC236}">
                    <a16:creationId xmlns:a16="http://schemas.microsoft.com/office/drawing/2014/main" id="{0D7A36D5-1F6A-7D9B-EDFE-B1F165BA918B}"/>
                  </a:ext>
                </a:extLst>
              </p:cNvPr>
              <p:cNvSpPr/>
              <p:nvPr/>
            </p:nvSpPr>
            <p:spPr>
              <a:xfrm>
                <a:off x="736865" y="6275548"/>
                <a:ext cx="334287" cy="2230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S</a:t>
                </a:r>
              </a:p>
            </p:txBody>
          </p:sp>
        </p:grpSp>
        <p:grpSp>
          <p:nvGrpSpPr>
            <p:cNvPr id="25" name="グループ化 24">
              <a:extLst>
                <a:ext uri="{FF2B5EF4-FFF2-40B4-BE49-F238E27FC236}">
                  <a16:creationId xmlns:a16="http://schemas.microsoft.com/office/drawing/2014/main" id="{BC8A64D8-1C1A-9DAB-DD4F-3FBA58F87803}"/>
                </a:ext>
              </a:extLst>
            </p:cNvPr>
            <p:cNvGrpSpPr/>
            <p:nvPr/>
          </p:nvGrpSpPr>
          <p:grpSpPr>
            <a:xfrm>
              <a:off x="2365106" y="5985382"/>
              <a:ext cx="334287" cy="431512"/>
              <a:chOff x="1186182" y="6051902"/>
              <a:chExt cx="334287" cy="431512"/>
            </a:xfrm>
          </p:grpSpPr>
          <p:sp>
            <p:nvSpPr>
              <p:cNvPr id="35" name="正方形/長方形 34">
                <a:extLst>
                  <a:ext uri="{FF2B5EF4-FFF2-40B4-BE49-F238E27FC236}">
                    <a16:creationId xmlns:a16="http://schemas.microsoft.com/office/drawing/2014/main" id="{53C6B6AB-3484-CF07-D188-28D7C005A82B}"/>
                  </a:ext>
                </a:extLst>
              </p:cNvPr>
              <p:cNvSpPr/>
              <p:nvPr/>
            </p:nvSpPr>
            <p:spPr>
              <a:xfrm>
                <a:off x="1186182" y="6051902"/>
                <a:ext cx="334287" cy="2230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S</a:t>
                </a:r>
              </a:p>
            </p:txBody>
          </p:sp>
          <p:sp>
            <p:nvSpPr>
              <p:cNvPr id="36" name="正方形/長方形 35">
                <a:extLst>
                  <a:ext uri="{FF2B5EF4-FFF2-40B4-BE49-F238E27FC236}">
                    <a16:creationId xmlns:a16="http://schemas.microsoft.com/office/drawing/2014/main" id="{6B2AB434-C931-684A-8158-B7C09BE24C70}"/>
                  </a:ext>
                </a:extLst>
              </p:cNvPr>
              <p:cNvSpPr/>
              <p:nvPr/>
            </p:nvSpPr>
            <p:spPr>
              <a:xfrm>
                <a:off x="1186182" y="6260323"/>
                <a:ext cx="334287" cy="22309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N</a:t>
                </a:r>
              </a:p>
            </p:txBody>
          </p:sp>
        </p:grpSp>
        <p:grpSp>
          <p:nvGrpSpPr>
            <p:cNvPr id="26" name="グループ化 25">
              <a:extLst>
                <a:ext uri="{FF2B5EF4-FFF2-40B4-BE49-F238E27FC236}">
                  <a16:creationId xmlns:a16="http://schemas.microsoft.com/office/drawing/2014/main" id="{57826EAC-B191-B625-A0F2-43FF369E23B6}"/>
                </a:ext>
              </a:extLst>
            </p:cNvPr>
            <p:cNvGrpSpPr/>
            <p:nvPr/>
          </p:nvGrpSpPr>
          <p:grpSpPr>
            <a:xfrm>
              <a:off x="2791590" y="5982285"/>
              <a:ext cx="334288" cy="446182"/>
              <a:chOff x="736865" y="6052457"/>
              <a:chExt cx="334288" cy="446182"/>
            </a:xfrm>
          </p:grpSpPr>
          <p:sp>
            <p:nvSpPr>
              <p:cNvPr id="33" name="正方形/長方形 32">
                <a:extLst>
                  <a:ext uri="{FF2B5EF4-FFF2-40B4-BE49-F238E27FC236}">
                    <a16:creationId xmlns:a16="http://schemas.microsoft.com/office/drawing/2014/main" id="{8B6A048A-D891-51FA-F732-D07AF7E339D8}"/>
                  </a:ext>
                </a:extLst>
              </p:cNvPr>
              <p:cNvSpPr/>
              <p:nvPr/>
            </p:nvSpPr>
            <p:spPr>
              <a:xfrm>
                <a:off x="736866" y="6052457"/>
                <a:ext cx="334287" cy="22309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N</a:t>
                </a:r>
              </a:p>
            </p:txBody>
          </p:sp>
          <p:sp>
            <p:nvSpPr>
              <p:cNvPr id="34" name="正方形/長方形 33">
                <a:extLst>
                  <a:ext uri="{FF2B5EF4-FFF2-40B4-BE49-F238E27FC236}">
                    <a16:creationId xmlns:a16="http://schemas.microsoft.com/office/drawing/2014/main" id="{B2998510-9379-57DA-8C4E-DE420DF330E3}"/>
                  </a:ext>
                </a:extLst>
              </p:cNvPr>
              <p:cNvSpPr/>
              <p:nvPr/>
            </p:nvSpPr>
            <p:spPr>
              <a:xfrm>
                <a:off x="736865" y="6275548"/>
                <a:ext cx="334287" cy="2230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S</a:t>
                </a:r>
              </a:p>
            </p:txBody>
          </p:sp>
        </p:grpSp>
        <p:grpSp>
          <p:nvGrpSpPr>
            <p:cNvPr id="27" name="グループ化 26">
              <a:extLst>
                <a:ext uri="{FF2B5EF4-FFF2-40B4-BE49-F238E27FC236}">
                  <a16:creationId xmlns:a16="http://schemas.microsoft.com/office/drawing/2014/main" id="{ABB1D38F-C58D-0408-6287-C39B11B62DC3}"/>
                </a:ext>
              </a:extLst>
            </p:cNvPr>
            <p:cNvGrpSpPr/>
            <p:nvPr/>
          </p:nvGrpSpPr>
          <p:grpSpPr>
            <a:xfrm>
              <a:off x="3199848" y="5989620"/>
              <a:ext cx="334287" cy="431512"/>
              <a:chOff x="1186182" y="6051902"/>
              <a:chExt cx="334287" cy="431512"/>
            </a:xfrm>
          </p:grpSpPr>
          <p:sp>
            <p:nvSpPr>
              <p:cNvPr id="31" name="正方形/長方形 30">
                <a:extLst>
                  <a:ext uri="{FF2B5EF4-FFF2-40B4-BE49-F238E27FC236}">
                    <a16:creationId xmlns:a16="http://schemas.microsoft.com/office/drawing/2014/main" id="{C66CC7C3-B6EA-78BD-7AFA-ABF222F6AFCF}"/>
                  </a:ext>
                </a:extLst>
              </p:cNvPr>
              <p:cNvSpPr/>
              <p:nvPr/>
            </p:nvSpPr>
            <p:spPr>
              <a:xfrm>
                <a:off x="1186182" y="6051902"/>
                <a:ext cx="334287" cy="2230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S</a:t>
                </a:r>
              </a:p>
            </p:txBody>
          </p:sp>
          <p:sp>
            <p:nvSpPr>
              <p:cNvPr id="32" name="正方形/長方形 31">
                <a:extLst>
                  <a:ext uri="{FF2B5EF4-FFF2-40B4-BE49-F238E27FC236}">
                    <a16:creationId xmlns:a16="http://schemas.microsoft.com/office/drawing/2014/main" id="{73948F57-EE19-1C48-593C-FC74B4EDC60F}"/>
                  </a:ext>
                </a:extLst>
              </p:cNvPr>
              <p:cNvSpPr/>
              <p:nvPr/>
            </p:nvSpPr>
            <p:spPr>
              <a:xfrm>
                <a:off x="1186182" y="6260323"/>
                <a:ext cx="334287" cy="22309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N</a:t>
                </a:r>
              </a:p>
            </p:txBody>
          </p:sp>
        </p:grpSp>
        <p:sp>
          <p:nvSpPr>
            <p:cNvPr id="28" name="円弧 27">
              <a:extLst>
                <a:ext uri="{FF2B5EF4-FFF2-40B4-BE49-F238E27FC236}">
                  <a16:creationId xmlns:a16="http://schemas.microsoft.com/office/drawing/2014/main" id="{B05D38C1-BA3E-BB85-95C0-6D18713B364A}"/>
                </a:ext>
              </a:extLst>
            </p:cNvPr>
            <p:cNvSpPr/>
            <p:nvPr/>
          </p:nvSpPr>
          <p:spPr>
            <a:xfrm>
              <a:off x="2139369" y="5686981"/>
              <a:ext cx="319422" cy="489759"/>
            </a:xfrm>
            <a:prstGeom prst="arc">
              <a:avLst>
                <a:gd name="adj1" fmla="val 9875712"/>
                <a:gd name="adj2" fmla="val 1202274"/>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9" name="円弧 28">
              <a:extLst>
                <a:ext uri="{FF2B5EF4-FFF2-40B4-BE49-F238E27FC236}">
                  <a16:creationId xmlns:a16="http://schemas.microsoft.com/office/drawing/2014/main" id="{2E853DDF-1E11-C271-0910-91AE3C90C247}"/>
                </a:ext>
              </a:extLst>
            </p:cNvPr>
            <p:cNvSpPr/>
            <p:nvPr/>
          </p:nvSpPr>
          <p:spPr>
            <a:xfrm>
              <a:off x="3029484" y="5686981"/>
              <a:ext cx="319422" cy="489759"/>
            </a:xfrm>
            <a:prstGeom prst="arc">
              <a:avLst>
                <a:gd name="adj1" fmla="val 9875712"/>
                <a:gd name="adj2" fmla="val 1202274"/>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0" name="円弧 29">
              <a:extLst>
                <a:ext uri="{FF2B5EF4-FFF2-40B4-BE49-F238E27FC236}">
                  <a16:creationId xmlns:a16="http://schemas.microsoft.com/office/drawing/2014/main" id="{F737BBC9-DC5A-E7E7-FA4D-60B8646FB4B3}"/>
                </a:ext>
              </a:extLst>
            </p:cNvPr>
            <p:cNvSpPr/>
            <p:nvPr/>
          </p:nvSpPr>
          <p:spPr>
            <a:xfrm>
              <a:off x="2589997" y="5680239"/>
              <a:ext cx="319422" cy="489759"/>
            </a:xfrm>
            <a:prstGeom prst="arc">
              <a:avLst>
                <a:gd name="adj1" fmla="val 9465335"/>
                <a:gd name="adj2" fmla="val 1202274"/>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39" name="正方形/長方形 38">
            <a:extLst>
              <a:ext uri="{FF2B5EF4-FFF2-40B4-BE49-F238E27FC236}">
                <a16:creationId xmlns:a16="http://schemas.microsoft.com/office/drawing/2014/main" id="{601634F2-6055-2220-A438-E1CED2BBDCD8}"/>
              </a:ext>
            </a:extLst>
          </p:cNvPr>
          <p:cNvSpPr/>
          <p:nvPr/>
        </p:nvSpPr>
        <p:spPr>
          <a:xfrm>
            <a:off x="1081226" y="2178820"/>
            <a:ext cx="1296000" cy="21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err="1"/>
              <a:t>ReBCCO</a:t>
            </a:r>
            <a:endParaRPr kumimoji="1" lang="ja-JP" altLang="en-US" sz="1400" dirty="0"/>
          </a:p>
        </p:txBody>
      </p:sp>
      <p:sp>
        <p:nvSpPr>
          <p:cNvPr id="41" name="矢印: 下 40">
            <a:extLst>
              <a:ext uri="{FF2B5EF4-FFF2-40B4-BE49-F238E27FC236}">
                <a16:creationId xmlns:a16="http://schemas.microsoft.com/office/drawing/2014/main" id="{B3179CC5-81CF-672B-A66D-0B99582F98E0}"/>
              </a:ext>
            </a:extLst>
          </p:cNvPr>
          <p:cNvSpPr/>
          <p:nvPr/>
        </p:nvSpPr>
        <p:spPr>
          <a:xfrm>
            <a:off x="600455" y="2136828"/>
            <a:ext cx="381001" cy="369332"/>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2" name="グループ化 41">
            <a:extLst>
              <a:ext uri="{FF2B5EF4-FFF2-40B4-BE49-F238E27FC236}">
                <a16:creationId xmlns:a16="http://schemas.microsoft.com/office/drawing/2014/main" id="{5212DA09-E3A5-E939-A105-747A3E60B35D}"/>
              </a:ext>
            </a:extLst>
          </p:cNvPr>
          <p:cNvGrpSpPr/>
          <p:nvPr/>
        </p:nvGrpSpPr>
        <p:grpSpPr>
          <a:xfrm>
            <a:off x="2863545" y="3572649"/>
            <a:ext cx="1750288" cy="944139"/>
            <a:chOff x="1872478" y="5680239"/>
            <a:chExt cx="1750288" cy="944139"/>
          </a:xfrm>
        </p:grpSpPr>
        <p:sp>
          <p:nvSpPr>
            <p:cNvPr id="43" name="フリーフォーム: 図形 42">
              <a:extLst>
                <a:ext uri="{FF2B5EF4-FFF2-40B4-BE49-F238E27FC236}">
                  <a16:creationId xmlns:a16="http://schemas.microsoft.com/office/drawing/2014/main" id="{4148ED52-3C66-8233-6EF3-AF83B8271A79}"/>
                </a:ext>
              </a:extLst>
            </p:cNvPr>
            <p:cNvSpPr/>
            <p:nvPr/>
          </p:nvSpPr>
          <p:spPr>
            <a:xfrm>
              <a:off x="1872478" y="5978048"/>
              <a:ext cx="1750288" cy="646330"/>
            </a:xfrm>
            <a:custGeom>
              <a:avLst/>
              <a:gdLst>
                <a:gd name="connsiteX0" fmla="*/ 0 w 1750288"/>
                <a:gd name="connsiteY0" fmla="*/ 0 h 646330"/>
                <a:gd name="connsiteX1" fmla="*/ 1750288 w 1750288"/>
                <a:gd name="connsiteY1" fmla="*/ 0 h 646330"/>
                <a:gd name="connsiteX2" fmla="*/ 1750288 w 1750288"/>
                <a:gd name="connsiteY2" fmla="*/ 646330 h 646330"/>
                <a:gd name="connsiteX3" fmla="*/ 1036117 w 1750288"/>
                <a:gd name="connsiteY3" fmla="*/ 646330 h 646330"/>
                <a:gd name="connsiteX4" fmla="*/ 1029154 w 1750288"/>
                <a:gd name="connsiteY4" fmla="*/ 619918 h 646330"/>
                <a:gd name="connsiteX5" fmla="*/ 875145 w 1750288"/>
                <a:gd name="connsiteY5" fmla="*/ 541735 h 646330"/>
                <a:gd name="connsiteX6" fmla="*/ 721136 w 1750288"/>
                <a:gd name="connsiteY6" fmla="*/ 619918 h 646330"/>
                <a:gd name="connsiteX7" fmla="*/ 714174 w 1750288"/>
                <a:gd name="connsiteY7" fmla="*/ 646330 h 646330"/>
                <a:gd name="connsiteX8" fmla="*/ 0 w 1750288"/>
                <a:gd name="connsiteY8" fmla="*/ 646330 h 64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0288" h="646330">
                  <a:moveTo>
                    <a:pt x="0" y="0"/>
                  </a:moveTo>
                  <a:lnTo>
                    <a:pt x="1750288" y="0"/>
                  </a:lnTo>
                  <a:lnTo>
                    <a:pt x="1750288" y="646330"/>
                  </a:lnTo>
                  <a:lnTo>
                    <a:pt x="1036117" y="646330"/>
                  </a:lnTo>
                  <a:lnTo>
                    <a:pt x="1029154" y="619918"/>
                  </a:lnTo>
                  <a:cubicBezTo>
                    <a:pt x="1003780" y="573973"/>
                    <a:pt x="944378" y="541735"/>
                    <a:pt x="875145" y="541735"/>
                  </a:cubicBezTo>
                  <a:cubicBezTo>
                    <a:pt x="805912" y="541735"/>
                    <a:pt x="746510" y="573973"/>
                    <a:pt x="721136" y="619918"/>
                  </a:cubicBezTo>
                  <a:lnTo>
                    <a:pt x="714174" y="646330"/>
                  </a:lnTo>
                  <a:lnTo>
                    <a:pt x="0" y="646330"/>
                  </a:lnTo>
                  <a:close/>
                </a:path>
              </a:pathLst>
            </a:custGeom>
            <a:solidFill>
              <a:schemeClr val="accent2">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wrap="square" rtlCol="0" anchor="ctr">
              <a:noAutofit/>
            </a:bodyPr>
            <a:lstStyle/>
            <a:p>
              <a:pPr algn="ctr"/>
              <a:endParaRPr kumimoji="1" lang="ja-JP" altLang="en-US"/>
            </a:p>
          </p:txBody>
        </p:sp>
        <p:grpSp>
          <p:nvGrpSpPr>
            <p:cNvPr id="44" name="グループ化 43">
              <a:extLst>
                <a:ext uri="{FF2B5EF4-FFF2-40B4-BE49-F238E27FC236}">
                  <a16:creationId xmlns:a16="http://schemas.microsoft.com/office/drawing/2014/main" id="{D15F3628-847B-4C6E-B6B0-8D0BE7E3684C}"/>
                </a:ext>
              </a:extLst>
            </p:cNvPr>
            <p:cNvGrpSpPr/>
            <p:nvPr/>
          </p:nvGrpSpPr>
          <p:grpSpPr>
            <a:xfrm>
              <a:off x="1956848" y="5978047"/>
              <a:ext cx="334288" cy="446182"/>
              <a:chOff x="736865" y="6052457"/>
              <a:chExt cx="334288" cy="446182"/>
            </a:xfrm>
          </p:grpSpPr>
          <p:sp>
            <p:nvSpPr>
              <p:cNvPr id="57" name="正方形/長方形 56">
                <a:extLst>
                  <a:ext uri="{FF2B5EF4-FFF2-40B4-BE49-F238E27FC236}">
                    <a16:creationId xmlns:a16="http://schemas.microsoft.com/office/drawing/2014/main" id="{37350E92-C89C-2AE4-756C-8230AE64AEE3}"/>
                  </a:ext>
                </a:extLst>
              </p:cNvPr>
              <p:cNvSpPr/>
              <p:nvPr/>
            </p:nvSpPr>
            <p:spPr>
              <a:xfrm>
                <a:off x="736866" y="6052457"/>
                <a:ext cx="334287" cy="22309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N</a:t>
                </a:r>
              </a:p>
            </p:txBody>
          </p:sp>
          <p:sp>
            <p:nvSpPr>
              <p:cNvPr id="58" name="正方形/長方形 57">
                <a:extLst>
                  <a:ext uri="{FF2B5EF4-FFF2-40B4-BE49-F238E27FC236}">
                    <a16:creationId xmlns:a16="http://schemas.microsoft.com/office/drawing/2014/main" id="{537208EA-4D6D-EAD1-2EB7-5FB377333188}"/>
                  </a:ext>
                </a:extLst>
              </p:cNvPr>
              <p:cNvSpPr/>
              <p:nvPr/>
            </p:nvSpPr>
            <p:spPr>
              <a:xfrm>
                <a:off x="736865" y="6275548"/>
                <a:ext cx="334287" cy="2230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S</a:t>
                </a:r>
              </a:p>
            </p:txBody>
          </p:sp>
        </p:grpSp>
        <p:grpSp>
          <p:nvGrpSpPr>
            <p:cNvPr id="45" name="グループ化 44">
              <a:extLst>
                <a:ext uri="{FF2B5EF4-FFF2-40B4-BE49-F238E27FC236}">
                  <a16:creationId xmlns:a16="http://schemas.microsoft.com/office/drawing/2014/main" id="{84639101-D0FB-821A-0F70-E604DE2B181F}"/>
                </a:ext>
              </a:extLst>
            </p:cNvPr>
            <p:cNvGrpSpPr/>
            <p:nvPr/>
          </p:nvGrpSpPr>
          <p:grpSpPr>
            <a:xfrm>
              <a:off x="2365106" y="5985382"/>
              <a:ext cx="334287" cy="431512"/>
              <a:chOff x="1186182" y="6051902"/>
              <a:chExt cx="334287" cy="431512"/>
            </a:xfrm>
          </p:grpSpPr>
          <p:sp>
            <p:nvSpPr>
              <p:cNvPr id="55" name="正方形/長方形 54">
                <a:extLst>
                  <a:ext uri="{FF2B5EF4-FFF2-40B4-BE49-F238E27FC236}">
                    <a16:creationId xmlns:a16="http://schemas.microsoft.com/office/drawing/2014/main" id="{629394FF-8A45-127C-2102-2D5ECD764EA0}"/>
                  </a:ext>
                </a:extLst>
              </p:cNvPr>
              <p:cNvSpPr/>
              <p:nvPr/>
            </p:nvSpPr>
            <p:spPr>
              <a:xfrm>
                <a:off x="1186182" y="6051902"/>
                <a:ext cx="334287" cy="2230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S</a:t>
                </a:r>
              </a:p>
            </p:txBody>
          </p:sp>
          <p:sp>
            <p:nvSpPr>
              <p:cNvPr id="56" name="正方形/長方形 55">
                <a:extLst>
                  <a:ext uri="{FF2B5EF4-FFF2-40B4-BE49-F238E27FC236}">
                    <a16:creationId xmlns:a16="http://schemas.microsoft.com/office/drawing/2014/main" id="{878B5978-263A-52E8-4645-2BDE67CF5D26}"/>
                  </a:ext>
                </a:extLst>
              </p:cNvPr>
              <p:cNvSpPr/>
              <p:nvPr/>
            </p:nvSpPr>
            <p:spPr>
              <a:xfrm>
                <a:off x="1186182" y="6260323"/>
                <a:ext cx="334287" cy="22309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N</a:t>
                </a:r>
              </a:p>
            </p:txBody>
          </p:sp>
        </p:grpSp>
        <p:grpSp>
          <p:nvGrpSpPr>
            <p:cNvPr id="46" name="グループ化 45">
              <a:extLst>
                <a:ext uri="{FF2B5EF4-FFF2-40B4-BE49-F238E27FC236}">
                  <a16:creationId xmlns:a16="http://schemas.microsoft.com/office/drawing/2014/main" id="{CE6FF172-1A72-0379-F10D-1CCF9A3E061C}"/>
                </a:ext>
              </a:extLst>
            </p:cNvPr>
            <p:cNvGrpSpPr/>
            <p:nvPr/>
          </p:nvGrpSpPr>
          <p:grpSpPr>
            <a:xfrm>
              <a:off x="2791590" y="5982285"/>
              <a:ext cx="334288" cy="446182"/>
              <a:chOff x="736865" y="6052457"/>
              <a:chExt cx="334288" cy="446182"/>
            </a:xfrm>
          </p:grpSpPr>
          <p:sp>
            <p:nvSpPr>
              <p:cNvPr id="53" name="正方形/長方形 52">
                <a:extLst>
                  <a:ext uri="{FF2B5EF4-FFF2-40B4-BE49-F238E27FC236}">
                    <a16:creationId xmlns:a16="http://schemas.microsoft.com/office/drawing/2014/main" id="{A4BD6134-8980-A03C-EE2F-CB7D9179CC67}"/>
                  </a:ext>
                </a:extLst>
              </p:cNvPr>
              <p:cNvSpPr/>
              <p:nvPr/>
            </p:nvSpPr>
            <p:spPr>
              <a:xfrm>
                <a:off x="736866" y="6052457"/>
                <a:ext cx="334287" cy="22309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N</a:t>
                </a:r>
              </a:p>
            </p:txBody>
          </p:sp>
          <p:sp>
            <p:nvSpPr>
              <p:cNvPr id="54" name="正方形/長方形 53">
                <a:extLst>
                  <a:ext uri="{FF2B5EF4-FFF2-40B4-BE49-F238E27FC236}">
                    <a16:creationId xmlns:a16="http://schemas.microsoft.com/office/drawing/2014/main" id="{4962539A-E6FF-215D-23F6-21FD9B53641E}"/>
                  </a:ext>
                </a:extLst>
              </p:cNvPr>
              <p:cNvSpPr/>
              <p:nvPr/>
            </p:nvSpPr>
            <p:spPr>
              <a:xfrm>
                <a:off x="736865" y="6275548"/>
                <a:ext cx="334287" cy="2230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S</a:t>
                </a:r>
              </a:p>
            </p:txBody>
          </p:sp>
        </p:grpSp>
        <p:grpSp>
          <p:nvGrpSpPr>
            <p:cNvPr id="47" name="グループ化 46">
              <a:extLst>
                <a:ext uri="{FF2B5EF4-FFF2-40B4-BE49-F238E27FC236}">
                  <a16:creationId xmlns:a16="http://schemas.microsoft.com/office/drawing/2014/main" id="{56FB9ECC-3419-1E92-8462-E1A380D97591}"/>
                </a:ext>
              </a:extLst>
            </p:cNvPr>
            <p:cNvGrpSpPr/>
            <p:nvPr/>
          </p:nvGrpSpPr>
          <p:grpSpPr>
            <a:xfrm>
              <a:off x="3199848" y="5989620"/>
              <a:ext cx="334287" cy="431512"/>
              <a:chOff x="1186182" y="6051902"/>
              <a:chExt cx="334287" cy="431512"/>
            </a:xfrm>
          </p:grpSpPr>
          <p:sp>
            <p:nvSpPr>
              <p:cNvPr id="51" name="正方形/長方形 50">
                <a:extLst>
                  <a:ext uri="{FF2B5EF4-FFF2-40B4-BE49-F238E27FC236}">
                    <a16:creationId xmlns:a16="http://schemas.microsoft.com/office/drawing/2014/main" id="{F21334C2-2BA8-18D4-6320-B9F57CE2166E}"/>
                  </a:ext>
                </a:extLst>
              </p:cNvPr>
              <p:cNvSpPr/>
              <p:nvPr/>
            </p:nvSpPr>
            <p:spPr>
              <a:xfrm>
                <a:off x="1186182" y="6051902"/>
                <a:ext cx="334287" cy="2230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S</a:t>
                </a:r>
              </a:p>
            </p:txBody>
          </p:sp>
          <p:sp>
            <p:nvSpPr>
              <p:cNvPr id="52" name="正方形/長方形 51">
                <a:extLst>
                  <a:ext uri="{FF2B5EF4-FFF2-40B4-BE49-F238E27FC236}">
                    <a16:creationId xmlns:a16="http://schemas.microsoft.com/office/drawing/2014/main" id="{F6CFB481-DF83-B58D-3837-2E1D9AB13EF0}"/>
                  </a:ext>
                </a:extLst>
              </p:cNvPr>
              <p:cNvSpPr/>
              <p:nvPr/>
            </p:nvSpPr>
            <p:spPr>
              <a:xfrm>
                <a:off x="1186182" y="6260323"/>
                <a:ext cx="334287" cy="22309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N</a:t>
                </a:r>
              </a:p>
            </p:txBody>
          </p:sp>
        </p:grpSp>
        <p:sp>
          <p:nvSpPr>
            <p:cNvPr id="48" name="円弧 47">
              <a:extLst>
                <a:ext uri="{FF2B5EF4-FFF2-40B4-BE49-F238E27FC236}">
                  <a16:creationId xmlns:a16="http://schemas.microsoft.com/office/drawing/2014/main" id="{D8B82209-E690-EDD8-AD7C-79FE55FFBC09}"/>
                </a:ext>
              </a:extLst>
            </p:cNvPr>
            <p:cNvSpPr/>
            <p:nvPr/>
          </p:nvSpPr>
          <p:spPr>
            <a:xfrm>
              <a:off x="2139369" y="5686981"/>
              <a:ext cx="319422" cy="489759"/>
            </a:xfrm>
            <a:prstGeom prst="arc">
              <a:avLst>
                <a:gd name="adj1" fmla="val 9875712"/>
                <a:gd name="adj2" fmla="val 1202274"/>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9" name="円弧 48">
              <a:extLst>
                <a:ext uri="{FF2B5EF4-FFF2-40B4-BE49-F238E27FC236}">
                  <a16:creationId xmlns:a16="http://schemas.microsoft.com/office/drawing/2014/main" id="{5AC28A11-5D5F-E355-77AD-340BA10907D8}"/>
                </a:ext>
              </a:extLst>
            </p:cNvPr>
            <p:cNvSpPr/>
            <p:nvPr/>
          </p:nvSpPr>
          <p:spPr>
            <a:xfrm>
              <a:off x="3029484" y="5686981"/>
              <a:ext cx="319422" cy="489759"/>
            </a:xfrm>
            <a:prstGeom prst="arc">
              <a:avLst>
                <a:gd name="adj1" fmla="val 9875712"/>
                <a:gd name="adj2" fmla="val 1202274"/>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0" name="円弧 49">
              <a:extLst>
                <a:ext uri="{FF2B5EF4-FFF2-40B4-BE49-F238E27FC236}">
                  <a16:creationId xmlns:a16="http://schemas.microsoft.com/office/drawing/2014/main" id="{C11EAC83-C452-1C61-A7D4-E7DD2B006524}"/>
                </a:ext>
              </a:extLst>
            </p:cNvPr>
            <p:cNvSpPr/>
            <p:nvPr/>
          </p:nvSpPr>
          <p:spPr>
            <a:xfrm>
              <a:off x="2589997" y="5680239"/>
              <a:ext cx="319422" cy="489759"/>
            </a:xfrm>
            <a:prstGeom prst="arc">
              <a:avLst>
                <a:gd name="adj1" fmla="val 9465335"/>
                <a:gd name="adj2" fmla="val 1202274"/>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59" name="正方形/長方形 58">
            <a:extLst>
              <a:ext uri="{FF2B5EF4-FFF2-40B4-BE49-F238E27FC236}">
                <a16:creationId xmlns:a16="http://schemas.microsoft.com/office/drawing/2014/main" id="{66CC5291-61B2-F90D-40B3-89DF4B25D3EA}"/>
              </a:ext>
            </a:extLst>
          </p:cNvPr>
          <p:cNvSpPr/>
          <p:nvPr/>
        </p:nvSpPr>
        <p:spPr>
          <a:xfrm>
            <a:off x="3115058" y="2885540"/>
            <a:ext cx="1296000" cy="216000"/>
          </a:xfrm>
          <a:prstGeom prst="rect">
            <a:avLst/>
          </a:prstGeom>
          <a:solidFill>
            <a:srgbClr val="5B9BD5">
              <a:alpha val="3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60" name="矢印: 下 59">
            <a:extLst>
              <a:ext uri="{FF2B5EF4-FFF2-40B4-BE49-F238E27FC236}">
                <a16:creationId xmlns:a16="http://schemas.microsoft.com/office/drawing/2014/main" id="{8F84D7D5-4885-61E6-842B-D6745EA26F81}"/>
              </a:ext>
            </a:extLst>
          </p:cNvPr>
          <p:cNvSpPr/>
          <p:nvPr/>
        </p:nvSpPr>
        <p:spPr>
          <a:xfrm>
            <a:off x="2673044" y="2849856"/>
            <a:ext cx="381001" cy="369332"/>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円弧 60">
            <a:extLst>
              <a:ext uri="{FF2B5EF4-FFF2-40B4-BE49-F238E27FC236}">
                <a16:creationId xmlns:a16="http://schemas.microsoft.com/office/drawing/2014/main" id="{E861B834-9204-8474-AAAF-BAA68A945DD1}"/>
              </a:ext>
            </a:extLst>
          </p:cNvPr>
          <p:cNvSpPr/>
          <p:nvPr/>
        </p:nvSpPr>
        <p:spPr>
          <a:xfrm>
            <a:off x="3797522" y="2946828"/>
            <a:ext cx="319422" cy="93424"/>
          </a:xfrm>
          <a:prstGeom prst="arc">
            <a:avLst>
              <a:gd name="adj1" fmla="val 10113589"/>
              <a:gd name="adj2" fmla="val 9214947"/>
            </a:avLst>
          </a:prstGeom>
          <a:ln>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2" name="円弧 61">
            <a:extLst>
              <a:ext uri="{FF2B5EF4-FFF2-40B4-BE49-F238E27FC236}">
                <a16:creationId xmlns:a16="http://schemas.microsoft.com/office/drawing/2014/main" id="{F211B943-75A8-F6AC-266B-2B5C4D4B3FB5}"/>
              </a:ext>
            </a:extLst>
          </p:cNvPr>
          <p:cNvSpPr/>
          <p:nvPr/>
        </p:nvSpPr>
        <p:spPr>
          <a:xfrm>
            <a:off x="3356168" y="2948704"/>
            <a:ext cx="319422" cy="93424"/>
          </a:xfrm>
          <a:prstGeom prst="arc">
            <a:avLst>
              <a:gd name="adj1" fmla="val 895140"/>
              <a:gd name="adj2" fmla="val 320790"/>
            </a:avLst>
          </a:prstGeom>
          <a:ln>
            <a:solidFill>
              <a:schemeClr val="accent1">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5" name="円弧 64">
            <a:extLst>
              <a:ext uri="{FF2B5EF4-FFF2-40B4-BE49-F238E27FC236}">
                <a16:creationId xmlns:a16="http://schemas.microsoft.com/office/drawing/2014/main" id="{260DC020-8597-2AD9-D618-751E727951EA}"/>
              </a:ext>
            </a:extLst>
          </p:cNvPr>
          <p:cNvSpPr/>
          <p:nvPr/>
        </p:nvSpPr>
        <p:spPr>
          <a:xfrm>
            <a:off x="3523316" y="2560323"/>
            <a:ext cx="433789" cy="775948"/>
          </a:xfrm>
          <a:prstGeom prst="arc">
            <a:avLst>
              <a:gd name="adj1" fmla="val 21168703"/>
              <a:gd name="adj2" fmla="val 11139564"/>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7" name="正方形/長方形 66">
            <a:extLst>
              <a:ext uri="{FF2B5EF4-FFF2-40B4-BE49-F238E27FC236}">
                <a16:creationId xmlns:a16="http://schemas.microsoft.com/office/drawing/2014/main" id="{D3A49B16-3889-B38C-93B7-35233256B958}"/>
              </a:ext>
            </a:extLst>
          </p:cNvPr>
          <p:cNvSpPr/>
          <p:nvPr/>
        </p:nvSpPr>
        <p:spPr>
          <a:xfrm>
            <a:off x="5050239" y="3643807"/>
            <a:ext cx="1296000" cy="216000"/>
          </a:xfrm>
          <a:prstGeom prst="rect">
            <a:avLst/>
          </a:prstGeom>
          <a:solidFill>
            <a:srgbClr val="5B9BD5">
              <a:alpha val="3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68" name="矢印: 上 67">
            <a:extLst>
              <a:ext uri="{FF2B5EF4-FFF2-40B4-BE49-F238E27FC236}">
                <a16:creationId xmlns:a16="http://schemas.microsoft.com/office/drawing/2014/main" id="{E148E08E-6A75-BFE3-40AA-627039CA5F74}"/>
              </a:ext>
            </a:extLst>
          </p:cNvPr>
          <p:cNvSpPr/>
          <p:nvPr/>
        </p:nvSpPr>
        <p:spPr>
          <a:xfrm>
            <a:off x="3331590" y="2582089"/>
            <a:ext cx="859325" cy="303451"/>
          </a:xfrm>
          <a:prstGeom prst="upArrow">
            <a:avLst/>
          </a:prstGeom>
          <a:solidFill>
            <a:srgbClr val="F8CA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フリーフォーム: 図形 69">
            <a:extLst>
              <a:ext uri="{FF2B5EF4-FFF2-40B4-BE49-F238E27FC236}">
                <a16:creationId xmlns:a16="http://schemas.microsoft.com/office/drawing/2014/main" id="{A210B642-0B44-C9A6-5633-6A0A42B31076}"/>
              </a:ext>
            </a:extLst>
          </p:cNvPr>
          <p:cNvSpPr/>
          <p:nvPr/>
        </p:nvSpPr>
        <p:spPr>
          <a:xfrm>
            <a:off x="6861521" y="3833537"/>
            <a:ext cx="1750288" cy="646330"/>
          </a:xfrm>
          <a:custGeom>
            <a:avLst/>
            <a:gdLst>
              <a:gd name="connsiteX0" fmla="*/ 0 w 1750288"/>
              <a:gd name="connsiteY0" fmla="*/ 0 h 646330"/>
              <a:gd name="connsiteX1" fmla="*/ 1750288 w 1750288"/>
              <a:gd name="connsiteY1" fmla="*/ 0 h 646330"/>
              <a:gd name="connsiteX2" fmla="*/ 1750288 w 1750288"/>
              <a:gd name="connsiteY2" fmla="*/ 646330 h 646330"/>
              <a:gd name="connsiteX3" fmla="*/ 1036117 w 1750288"/>
              <a:gd name="connsiteY3" fmla="*/ 646330 h 646330"/>
              <a:gd name="connsiteX4" fmla="*/ 1029154 w 1750288"/>
              <a:gd name="connsiteY4" fmla="*/ 619918 h 646330"/>
              <a:gd name="connsiteX5" fmla="*/ 875145 w 1750288"/>
              <a:gd name="connsiteY5" fmla="*/ 541735 h 646330"/>
              <a:gd name="connsiteX6" fmla="*/ 721136 w 1750288"/>
              <a:gd name="connsiteY6" fmla="*/ 619918 h 646330"/>
              <a:gd name="connsiteX7" fmla="*/ 714174 w 1750288"/>
              <a:gd name="connsiteY7" fmla="*/ 646330 h 646330"/>
              <a:gd name="connsiteX8" fmla="*/ 0 w 1750288"/>
              <a:gd name="connsiteY8" fmla="*/ 646330 h 64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0288" h="646330">
                <a:moveTo>
                  <a:pt x="0" y="0"/>
                </a:moveTo>
                <a:lnTo>
                  <a:pt x="1750288" y="0"/>
                </a:lnTo>
                <a:lnTo>
                  <a:pt x="1750288" y="646330"/>
                </a:lnTo>
                <a:lnTo>
                  <a:pt x="1036117" y="646330"/>
                </a:lnTo>
                <a:lnTo>
                  <a:pt x="1029154" y="619918"/>
                </a:lnTo>
                <a:cubicBezTo>
                  <a:pt x="1003780" y="573973"/>
                  <a:pt x="944378" y="541735"/>
                  <a:pt x="875145" y="541735"/>
                </a:cubicBezTo>
                <a:cubicBezTo>
                  <a:pt x="805912" y="541735"/>
                  <a:pt x="746510" y="573973"/>
                  <a:pt x="721136" y="619918"/>
                </a:cubicBezTo>
                <a:lnTo>
                  <a:pt x="714174" y="646330"/>
                </a:lnTo>
                <a:lnTo>
                  <a:pt x="0" y="646330"/>
                </a:lnTo>
                <a:close/>
              </a:path>
            </a:pathLst>
          </a:custGeom>
          <a:solidFill>
            <a:schemeClr val="accent2">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wrap="square" rtlCol="0" anchor="ctr">
            <a:noAutofit/>
          </a:bodyPr>
          <a:lstStyle/>
          <a:p>
            <a:pPr algn="ctr"/>
            <a:endParaRPr kumimoji="1" lang="ja-JP" altLang="en-US"/>
          </a:p>
        </p:txBody>
      </p:sp>
      <p:grpSp>
        <p:nvGrpSpPr>
          <p:cNvPr id="71" name="グループ化 70">
            <a:extLst>
              <a:ext uri="{FF2B5EF4-FFF2-40B4-BE49-F238E27FC236}">
                <a16:creationId xmlns:a16="http://schemas.microsoft.com/office/drawing/2014/main" id="{F149C797-4F3E-35F8-412F-3B4ACB8709A5}"/>
              </a:ext>
            </a:extLst>
          </p:cNvPr>
          <p:cNvGrpSpPr/>
          <p:nvPr/>
        </p:nvGrpSpPr>
        <p:grpSpPr>
          <a:xfrm>
            <a:off x="6945891" y="3833536"/>
            <a:ext cx="334288" cy="446182"/>
            <a:chOff x="736865" y="6052457"/>
            <a:chExt cx="334288" cy="446182"/>
          </a:xfrm>
        </p:grpSpPr>
        <p:sp>
          <p:nvSpPr>
            <p:cNvPr id="84" name="正方形/長方形 83">
              <a:extLst>
                <a:ext uri="{FF2B5EF4-FFF2-40B4-BE49-F238E27FC236}">
                  <a16:creationId xmlns:a16="http://schemas.microsoft.com/office/drawing/2014/main" id="{EA9A125D-1DE0-2B7A-E03F-D2BA725BC24C}"/>
                </a:ext>
              </a:extLst>
            </p:cNvPr>
            <p:cNvSpPr/>
            <p:nvPr/>
          </p:nvSpPr>
          <p:spPr>
            <a:xfrm>
              <a:off x="736866" y="6052457"/>
              <a:ext cx="334287" cy="22309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N</a:t>
              </a:r>
            </a:p>
          </p:txBody>
        </p:sp>
        <p:sp>
          <p:nvSpPr>
            <p:cNvPr id="85" name="正方形/長方形 84">
              <a:extLst>
                <a:ext uri="{FF2B5EF4-FFF2-40B4-BE49-F238E27FC236}">
                  <a16:creationId xmlns:a16="http://schemas.microsoft.com/office/drawing/2014/main" id="{09C49B90-B73A-1114-DA97-EBC14DF1582C}"/>
                </a:ext>
              </a:extLst>
            </p:cNvPr>
            <p:cNvSpPr/>
            <p:nvPr/>
          </p:nvSpPr>
          <p:spPr>
            <a:xfrm>
              <a:off x="736865" y="6275548"/>
              <a:ext cx="334287" cy="2230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S</a:t>
              </a:r>
            </a:p>
          </p:txBody>
        </p:sp>
      </p:grpSp>
      <p:grpSp>
        <p:nvGrpSpPr>
          <p:cNvPr id="72" name="グループ化 71">
            <a:extLst>
              <a:ext uri="{FF2B5EF4-FFF2-40B4-BE49-F238E27FC236}">
                <a16:creationId xmlns:a16="http://schemas.microsoft.com/office/drawing/2014/main" id="{6AD7832E-7904-91C4-CDFD-844541ED2EC1}"/>
              </a:ext>
            </a:extLst>
          </p:cNvPr>
          <p:cNvGrpSpPr/>
          <p:nvPr/>
        </p:nvGrpSpPr>
        <p:grpSpPr>
          <a:xfrm>
            <a:off x="7354149" y="3840871"/>
            <a:ext cx="334287" cy="431512"/>
            <a:chOff x="1186182" y="6051902"/>
            <a:chExt cx="334287" cy="431512"/>
          </a:xfrm>
        </p:grpSpPr>
        <p:sp>
          <p:nvSpPr>
            <p:cNvPr id="82" name="正方形/長方形 81">
              <a:extLst>
                <a:ext uri="{FF2B5EF4-FFF2-40B4-BE49-F238E27FC236}">
                  <a16:creationId xmlns:a16="http://schemas.microsoft.com/office/drawing/2014/main" id="{B91512BB-41B6-4443-6549-F7DF0657FD81}"/>
                </a:ext>
              </a:extLst>
            </p:cNvPr>
            <p:cNvSpPr/>
            <p:nvPr/>
          </p:nvSpPr>
          <p:spPr>
            <a:xfrm>
              <a:off x="1186182" y="6051902"/>
              <a:ext cx="334287" cy="2230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S</a:t>
              </a:r>
            </a:p>
          </p:txBody>
        </p:sp>
        <p:sp>
          <p:nvSpPr>
            <p:cNvPr id="83" name="正方形/長方形 82">
              <a:extLst>
                <a:ext uri="{FF2B5EF4-FFF2-40B4-BE49-F238E27FC236}">
                  <a16:creationId xmlns:a16="http://schemas.microsoft.com/office/drawing/2014/main" id="{E14B379F-0E6E-16CE-A97B-D15449B907EB}"/>
                </a:ext>
              </a:extLst>
            </p:cNvPr>
            <p:cNvSpPr/>
            <p:nvPr/>
          </p:nvSpPr>
          <p:spPr>
            <a:xfrm>
              <a:off x="1186182" y="6260323"/>
              <a:ext cx="334287" cy="22309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N</a:t>
              </a:r>
            </a:p>
          </p:txBody>
        </p:sp>
      </p:grpSp>
      <p:grpSp>
        <p:nvGrpSpPr>
          <p:cNvPr id="73" name="グループ化 72">
            <a:extLst>
              <a:ext uri="{FF2B5EF4-FFF2-40B4-BE49-F238E27FC236}">
                <a16:creationId xmlns:a16="http://schemas.microsoft.com/office/drawing/2014/main" id="{C053A6E6-D3E7-C8C8-B0C9-901ADCBB96C9}"/>
              </a:ext>
            </a:extLst>
          </p:cNvPr>
          <p:cNvGrpSpPr/>
          <p:nvPr/>
        </p:nvGrpSpPr>
        <p:grpSpPr>
          <a:xfrm>
            <a:off x="7780633" y="3837774"/>
            <a:ext cx="334288" cy="446182"/>
            <a:chOff x="736865" y="6052457"/>
            <a:chExt cx="334288" cy="446182"/>
          </a:xfrm>
        </p:grpSpPr>
        <p:sp>
          <p:nvSpPr>
            <p:cNvPr id="80" name="正方形/長方形 79">
              <a:extLst>
                <a:ext uri="{FF2B5EF4-FFF2-40B4-BE49-F238E27FC236}">
                  <a16:creationId xmlns:a16="http://schemas.microsoft.com/office/drawing/2014/main" id="{30761C72-2E8E-CD0C-F3C2-7AC9CE77B391}"/>
                </a:ext>
              </a:extLst>
            </p:cNvPr>
            <p:cNvSpPr/>
            <p:nvPr/>
          </p:nvSpPr>
          <p:spPr>
            <a:xfrm>
              <a:off x="736866" y="6052457"/>
              <a:ext cx="334287" cy="22309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N</a:t>
              </a:r>
            </a:p>
          </p:txBody>
        </p:sp>
        <p:sp>
          <p:nvSpPr>
            <p:cNvPr id="81" name="正方形/長方形 80">
              <a:extLst>
                <a:ext uri="{FF2B5EF4-FFF2-40B4-BE49-F238E27FC236}">
                  <a16:creationId xmlns:a16="http://schemas.microsoft.com/office/drawing/2014/main" id="{DFE358FF-BF6F-9EF2-9CCF-5C1AFB7CE3EB}"/>
                </a:ext>
              </a:extLst>
            </p:cNvPr>
            <p:cNvSpPr/>
            <p:nvPr/>
          </p:nvSpPr>
          <p:spPr>
            <a:xfrm>
              <a:off x="736865" y="6275548"/>
              <a:ext cx="334287" cy="2230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S</a:t>
              </a:r>
            </a:p>
          </p:txBody>
        </p:sp>
      </p:grpSp>
      <p:grpSp>
        <p:nvGrpSpPr>
          <p:cNvPr id="74" name="グループ化 73">
            <a:extLst>
              <a:ext uri="{FF2B5EF4-FFF2-40B4-BE49-F238E27FC236}">
                <a16:creationId xmlns:a16="http://schemas.microsoft.com/office/drawing/2014/main" id="{EC7FF786-11CA-DC81-F098-8E348B67B180}"/>
              </a:ext>
            </a:extLst>
          </p:cNvPr>
          <p:cNvGrpSpPr/>
          <p:nvPr/>
        </p:nvGrpSpPr>
        <p:grpSpPr>
          <a:xfrm>
            <a:off x="8188891" y="3845109"/>
            <a:ext cx="334287" cy="431512"/>
            <a:chOff x="1186182" y="6051902"/>
            <a:chExt cx="334287" cy="431512"/>
          </a:xfrm>
        </p:grpSpPr>
        <p:sp>
          <p:nvSpPr>
            <p:cNvPr id="78" name="正方形/長方形 77">
              <a:extLst>
                <a:ext uri="{FF2B5EF4-FFF2-40B4-BE49-F238E27FC236}">
                  <a16:creationId xmlns:a16="http://schemas.microsoft.com/office/drawing/2014/main" id="{E7D913BD-9880-783E-F2BE-1E7EC8CEDD3B}"/>
                </a:ext>
              </a:extLst>
            </p:cNvPr>
            <p:cNvSpPr/>
            <p:nvPr/>
          </p:nvSpPr>
          <p:spPr>
            <a:xfrm>
              <a:off x="1186182" y="6051902"/>
              <a:ext cx="334287" cy="2230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S</a:t>
              </a:r>
            </a:p>
          </p:txBody>
        </p:sp>
        <p:sp>
          <p:nvSpPr>
            <p:cNvPr id="79" name="正方形/長方形 78">
              <a:extLst>
                <a:ext uri="{FF2B5EF4-FFF2-40B4-BE49-F238E27FC236}">
                  <a16:creationId xmlns:a16="http://schemas.microsoft.com/office/drawing/2014/main" id="{F3962B70-1942-A1FE-440E-A4A77C52A533}"/>
                </a:ext>
              </a:extLst>
            </p:cNvPr>
            <p:cNvSpPr/>
            <p:nvPr/>
          </p:nvSpPr>
          <p:spPr>
            <a:xfrm>
              <a:off x="1186182" y="6260323"/>
              <a:ext cx="334287" cy="22309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N</a:t>
              </a:r>
            </a:p>
          </p:txBody>
        </p:sp>
      </p:grpSp>
      <p:sp>
        <p:nvSpPr>
          <p:cNvPr id="75" name="円弧 74">
            <a:extLst>
              <a:ext uri="{FF2B5EF4-FFF2-40B4-BE49-F238E27FC236}">
                <a16:creationId xmlns:a16="http://schemas.microsoft.com/office/drawing/2014/main" id="{7338F3D3-A29C-764D-3F28-8AE07671BE38}"/>
              </a:ext>
            </a:extLst>
          </p:cNvPr>
          <p:cNvSpPr/>
          <p:nvPr/>
        </p:nvSpPr>
        <p:spPr>
          <a:xfrm>
            <a:off x="7128412" y="3542470"/>
            <a:ext cx="319422" cy="489759"/>
          </a:xfrm>
          <a:prstGeom prst="arc">
            <a:avLst>
              <a:gd name="adj1" fmla="val 9875712"/>
              <a:gd name="adj2" fmla="val 1202274"/>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6" name="円弧 75">
            <a:extLst>
              <a:ext uri="{FF2B5EF4-FFF2-40B4-BE49-F238E27FC236}">
                <a16:creationId xmlns:a16="http://schemas.microsoft.com/office/drawing/2014/main" id="{1871EC08-FC8C-5C91-0685-56DA082E99DA}"/>
              </a:ext>
            </a:extLst>
          </p:cNvPr>
          <p:cNvSpPr/>
          <p:nvPr/>
        </p:nvSpPr>
        <p:spPr>
          <a:xfrm>
            <a:off x="8018527" y="3542470"/>
            <a:ext cx="319422" cy="489759"/>
          </a:xfrm>
          <a:prstGeom prst="arc">
            <a:avLst>
              <a:gd name="adj1" fmla="val 9875712"/>
              <a:gd name="adj2" fmla="val 1202274"/>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7" name="円弧 76">
            <a:extLst>
              <a:ext uri="{FF2B5EF4-FFF2-40B4-BE49-F238E27FC236}">
                <a16:creationId xmlns:a16="http://schemas.microsoft.com/office/drawing/2014/main" id="{FA664C6B-E289-E992-FB82-2415F8604ABE}"/>
              </a:ext>
            </a:extLst>
          </p:cNvPr>
          <p:cNvSpPr/>
          <p:nvPr/>
        </p:nvSpPr>
        <p:spPr>
          <a:xfrm>
            <a:off x="7579040" y="3535728"/>
            <a:ext cx="319422" cy="489759"/>
          </a:xfrm>
          <a:prstGeom prst="arc">
            <a:avLst>
              <a:gd name="adj1" fmla="val 9465335"/>
              <a:gd name="adj2" fmla="val 1202274"/>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6" name="正方形/長方形 85">
            <a:extLst>
              <a:ext uri="{FF2B5EF4-FFF2-40B4-BE49-F238E27FC236}">
                <a16:creationId xmlns:a16="http://schemas.microsoft.com/office/drawing/2014/main" id="{DA04B46C-C6FE-2772-71FC-9A399CBD7C27}"/>
              </a:ext>
            </a:extLst>
          </p:cNvPr>
          <p:cNvSpPr/>
          <p:nvPr/>
        </p:nvSpPr>
        <p:spPr>
          <a:xfrm>
            <a:off x="7097393" y="3177566"/>
            <a:ext cx="1296000" cy="216000"/>
          </a:xfrm>
          <a:prstGeom prst="rect">
            <a:avLst/>
          </a:prstGeom>
          <a:solidFill>
            <a:srgbClr val="5B9BD5">
              <a:alpha val="3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87" name="円弧 86">
            <a:extLst>
              <a:ext uri="{FF2B5EF4-FFF2-40B4-BE49-F238E27FC236}">
                <a16:creationId xmlns:a16="http://schemas.microsoft.com/office/drawing/2014/main" id="{986AB6CE-DD5C-86AA-D0FA-2507550937A5}"/>
              </a:ext>
            </a:extLst>
          </p:cNvPr>
          <p:cNvSpPr/>
          <p:nvPr/>
        </p:nvSpPr>
        <p:spPr>
          <a:xfrm>
            <a:off x="7124883" y="3026943"/>
            <a:ext cx="319422" cy="1626670"/>
          </a:xfrm>
          <a:prstGeom prst="arc">
            <a:avLst>
              <a:gd name="adj1" fmla="val 9875712"/>
              <a:gd name="adj2" fmla="val 1202274"/>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8" name="円弧 87">
            <a:extLst>
              <a:ext uri="{FF2B5EF4-FFF2-40B4-BE49-F238E27FC236}">
                <a16:creationId xmlns:a16="http://schemas.microsoft.com/office/drawing/2014/main" id="{02DFD94A-9062-08BB-017E-EA863079BFD3}"/>
              </a:ext>
            </a:extLst>
          </p:cNvPr>
          <p:cNvSpPr/>
          <p:nvPr/>
        </p:nvSpPr>
        <p:spPr>
          <a:xfrm>
            <a:off x="8014998" y="3026943"/>
            <a:ext cx="319422" cy="1626670"/>
          </a:xfrm>
          <a:prstGeom prst="arc">
            <a:avLst>
              <a:gd name="adj1" fmla="val 9875712"/>
              <a:gd name="adj2" fmla="val 1202274"/>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9" name="円弧 88">
            <a:extLst>
              <a:ext uri="{FF2B5EF4-FFF2-40B4-BE49-F238E27FC236}">
                <a16:creationId xmlns:a16="http://schemas.microsoft.com/office/drawing/2014/main" id="{09DD08C9-FB05-817E-B729-BE659C186B18}"/>
              </a:ext>
            </a:extLst>
          </p:cNvPr>
          <p:cNvSpPr/>
          <p:nvPr/>
        </p:nvSpPr>
        <p:spPr>
          <a:xfrm>
            <a:off x="7575511" y="3020201"/>
            <a:ext cx="319422" cy="1626670"/>
          </a:xfrm>
          <a:prstGeom prst="arc">
            <a:avLst>
              <a:gd name="adj1" fmla="val 9465335"/>
              <a:gd name="adj2" fmla="val 1202274"/>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0" name="矢印: 上 89">
            <a:extLst>
              <a:ext uri="{FF2B5EF4-FFF2-40B4-BE49-F238E27FC236}">
                <a16:creationId xmlns:a16="http://schemas.microsoft.com/office/drawing/2014/main" id="{34808D76-AF8C-0536-DA60-F719547FDD72}"/>
              </a:ext>
            </a:extLst>
          </p:cNvPr>
          <p:cNvSpPr/>
          <p:nvPr/>
        </p:nvSpPr>
        <p:spPr>
          <a:xfrm>
            <a:off x="7516485" y="2884372"/>
            <a:ext cx="426332" cy="294380"/>
          </a:xfrm>
          <a:prstGeom prst="upArrow">
            <a:avLst/>
          </a:prstGeom>
          <a:solidFill>
            <a:srgbClr val="F8CA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矢印: 下 92">
            <a:extLst>
              <a:ext uri="{FF2B5EF4-FFF2-40B4-BE49-F238E27FC236}">
                <a16:creationId xmlns:a16="http://schemas.microsoft.com/office/drawing/2014/main" id="{D075DAD4-8699-FB6D-6AEC-51FA2A002AEA}"/>
              </a:ext>
            </a:extLst>
          </p:cNvPr>
          <p:cNvSpPr/>
          <p:nvPr/>
        </p:nvSpPr>
        <p:spPr>
          <a:xfrm>
            <a:off x="5318657" y="3256786"/>
            <a:ext cx="824049" cy="369332"/>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矢印: 下 93">
            <a:extLst>
              <a:ext uri="{FF2B5EF4-FFF2-40B4-BE49-F238E27FC236}">
                <a16:creationId xmlns:a16="http://schemas.microsoft.com/office/drawing/2014/main" id="{1B2EA7FF-DB2C-3158-84F7-DE039BDB3FA9}"/>
              </a:ext>
            </a:extLst>
          </p:cNvPr>
          <p:cNvSpPr/>
          <p:nvPr/>
        </p:nvSpPr>
        <p:spPr>
          <a:xfrm>
            <a:off x="6740353" y="3248637"/>
            <a:ext cx="381001" cy="369332"/>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a:extLst>
              <a:ext uri="{FF2B5EF4-FFF2-40B4-BE49-F238E27FC236}">
                <a16:creationId xmlns:a16="http://schemas.microsoft.com/office/drawing/2014/main" id="{18FDFD66-570A-83E0-5837-2CFECCDB118B}"/>
              </a:ext>
            </a:extLst>
          </p:cNvPr>
          <p:cNvGrpSpPr/>
          <p:nvPr/>
        </p:nvGrpSpPr>
        <p:grpSpPr>
          <a:xfrm>
            <a:off x="8730455" y="2979233"/>
            <a:ext cx="1936095" cy="1500916"/>
            <a:chOff x="8730455" y="2979233"/>
            <a:chExt cx="1936095" cy="1500916"/>
          </a:xfrm>
        </p:grpSpPr>
        <p:sp>
          <p:nvSpPr>
            <p:cNvPr id="115" name="矢印: 上 114">
              <a:extLst>
                <a:ext uri="{FF2B5EF4-FFF2-40B4-BE49-F238E27FC236}">
                  <a16:creationId xmlns:a16="http://schemas.microsoft.com/office/drawing/2014/main" id="{AAFCD1B7-FB62-EA87-35AD-DB7F51D81B77}"/>
                </a:ext>
              </a:extLst>
            </p:cNvPr>
            <p:cNvSpPr/>
            <p:nvPr/>
          </p:nvSpPr>
          <p:spPr>
            <a:xfrm rot="10800000">
              <a:off x="9579116" y="3365770"/>
              <a:ext cx="426332" cy="294380"/>
            </a:xfrm>
            <a:prstGeom prst="upArrow">
              <a:avLst/>
            </a:prstGeom>
            <a:solidFill>
              <a:srgbClr val="F8CA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フリーフォーム: 図形 94">
              <a:extLst>
                <a:ext uri="{FF2B5EF4-FFF2-40B4-BE49-F238E27FC236}">
                  <a16:creationId xmlns:a16="http://schemas.microsoft.com/office/drawing/2014/main" id="{6BEBD153-05E2-8844-0A42-3443B8C61DFB}"/>
                </a:ext>
              </a:extLst>
            </p:cNvPr>
            <p:cNvSpPr/>
            <p:nvPr/>
          </p:nvSpPr>
          <p:spPr>
            <a:xfrm>
              <a:off x="8916262" y="3833819"/>
              <a:ext cx="1750288" cy="646330"/>
            </a:xfrm>
            <a:custGeom>
              <a:avLst/>
              <a:gdLst>
                <a:gd name="connsiteX0" fmla="*/ 0 w 1750288"/>
                <a:gd name="connsiteY0" fmla="*/ 0 h 646330"/>
                <a:gd name="connsiteX1" fmla="*/ 1750288 w 1750288"/>
                <a:gd name="connsiteY1" fmla="*/ 0 h 646330"/>
                <a:gd name="connsiteX2" fmla="*/ 1750288 w 1750288"/>
                <a:gd name="connsiteY2" fmla="*/ 646330 h 646330"/>
                <a:gd name="connsiteX3" fmla="*/ 1036117 w 1750288"/>
                <a:gd name="connsiteY3" fmla="*/ 646330 h 646330"/>
                <a:gd name="connsiteX4" fmla="*/ 1029154 w 1750288"/>
                <a:gd name="connsiteY4" fmla="*/ 619918 h 646330"/>
                <a:gd name="connsiteX5" fmla="*/ 875145 w 1750288"/>
                <a:gd name="connsiteY5" fmla="*/ 541735 h 646330"/>
                <a:gd name="connsiteX6" fmla="*/ 721136 w 1750288"/>
                <a:gd name="connsiteY6" fmla="*/ 619918 h 646330"/>
                <a:gd name="connsiteX7" fmla="*/ 714174 w 1750288"/>
                <a:gd name="connsiteY7" fmla="*/ 646330 h 646330"/>
                <a:gd name="connsiteX8" fmla="*/ 0 w 1750288"/>
                <a:gd name="connsiteY8" fmla="*/ 646330 h 64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0288" h="646330">
                  <a:moveTo>
                    <a:pt x="0" y="0"/>
                  </a:moveTo>
                  <a:lnTo>
                    <a:pt x="1750288" y="0"/>
                  </a:lnTo>
                  <a:lnTo>
                    <a:pt x="1750288" y="646330"/>
                  </a:lnTo>
                  <a:lnTo>
                    <a:pt x="1036117" y="646330"/>
                  </a:lnTo>
                  <a:lnTo>
                    <a:pt x="1029154" y="619918"/>
                  </a:lnTo>
                  <a:cubicBezTo>
                    <a:pt x="1003780" y="573973"/>
                    <a:pt x="944378" y="541735"/>
                    <a:pt x="875145" y="541735"/>
                  </a:cubicBezTo>
                  <a:cubicBezTo>
                    <a:pt x="805912" y="541735"/>
                    <a:pt x="746510" y="573973"/>
                    <a:pt x="721136" y="619918"/>
                  </a:cubicBezTo>
                  <a:lnTo>
                    <a:pt x="714174" y="646330"/>
                  </a:lnTo>
                  <a:lnTo>
                    <a:pt x="0" y="646330"/>
                  </a:lnTo>
                  <a:close/>
                </a:path>
              </a:pathLst>
            </a:custGeom>
            <a:solidFill>
              <a:schemeClr val="accent2">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wrap="square" rtlCol="0" anchor="ctr">
              <a:noAutofit/>
            </a:bodyPr>
            <a:lstStyle/>
            <a:p>
              <a:pPr algn="ctr"/>
              <a:endParaRPr kumimoji="1" lang="ja-JP" altLang="en-US"/>
            </a:p>
          </p:txBody>
        </p:sp>
        <p:grpSp>
          <p:nvGrpSpPr>
            <p:cNvPr id="96" name="グループ化 95">
              <a:extLst>
                <a:ext uri="{FF2B5EF4-FFF2-40B4-BE49-F238E27FC236}">
                  <a16:creationId xmlns:a16="http://schemas.microsoft.com/office/drawing/2014/main" id="{44023308-8A9D-8725-7967-652EC14EBD14}"/>
                </a:ext>
              </a:extLst>
            </p:cNvPr>
            <p:cNvGrpSpPr/>
            <p:nvPr/>
          </p:nvGrpSpPr>
          <p:grpSpPr>
            <a:xfrm>
              <a:off x="9000632" y="3833818"/>
              <a:ext cx="334288" cy="446182"/>
              <a:chOff x="736865" y="6052457"/>
              <a:chExt cx="334288" cy="446182"/>
            </a:xfrm>
          </p:grpSpPr>
          <p:sp>
            <p:nvSpPr>
              <p:cNvPr id="97" name="正方形/長方形 96">
                <a:extLst>
                  <a:ext uri="{FF2B5EF4-FFF2-40B4-BE49-F238E27FC236}">
                    <a16:creationId xmlns:a16="http://schemas.microsoft.com/office/drawing/2014/main" id="{3B3B445B-810E-8F83-B48E-196848D7F54E}"/>
                  </a:ext>
                </a:extLst>
              </p:cNvPr>
              <p:cNvSpPr/>
              <p:nvPr/>
            </p:nvSpPr>
            <p:spPr>
              <a:xfrm>
                <a:off x="736866" y="6052457"/>
                <a:ext cx="334287" cy="22309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N</a:t>
                </a:r>
              </a:p>
            </p:txBody>
          </p:sp>
          <p:sp>
            <p:nvSpPr>
              <p:cNvPr id="98" name="正方形/長方形 97">
                <a:extLst>
                  <a:ext uri="{FF2B5EF4-FFF2-40B4-BE49-F238E27FC236}">
                    <a16:creationId xmlns:a16="http://schemas.microsoft.com/office/drawing/2014/main" id="{CF247017-8ADE-0B62-D21D-CC06BAA900FC}"/>
                  </a:ext>
                </a:extLst>
              </p:cNvPr>
              <p:cNvSpPr/>
              <p:nvPr/>
            </p:nvSpPr>
            <p:spPr>
              <a:xfrm>
                <a:off x="736865" y="6275548"/>
                <a:ext cx="334287" cy="2230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S</a:t>
                </a:r>
              </a:p>
            </p:txBody>
          </p:sp>
        </p:grpSp>
        <p:grpSp>
          <p:nvGrpSpPr>
            <p:cNvPr id="99" name="グループ化 98">
              <a:extLst>
                <a:ext uri="{FF2B5EF4-FFF2-40B4-BE49-F238E27FC236}">
                  <a16:creationId xmlns:a16="http://schemas.microsoft.com/office/drawing/2014/main" id="{8605DFF9-2568-91D1-FC9D-456F6EBE71DD}"/>
                </a:ext>
              </a:extLst>
            </p:cNvPr>
            <p:cNvGrpSpPr/>
            <p:nvPr/>
          </p:nvGrpSpPr>
          <p:grpSpPr>
            <a:xfrm>
              <a:off x="9408890" y="3841153"/>
              <a:ext cx="334287" cy="431512"/>
              <a:chOff x="1186182" y="6051902"/>
              <a:chExt cx="334287" cy="431512"/>
            </a:xfrm>
          </p:grpSpPr>
          <p:sp>
            <p:nvSpPr>
              <p:cNvPr id="100" name="正方形/長方形 99">
                <a:extLst>
                  <a:ext uri="{FF2B5EF4-FFF2-40B4-BE49-F238E27FC236}">
                    <a16:creationId xmlns:a16="http://schemas.microsoft.com/office/drawing/2014/main" id="{CF65E67F-C23E-432D-B446-CFD8F332940C}"/>
                  </a:ext>
                </a:extLst>
              </p:cNvPr>
              <p:cNvSpPr/>
              <p:nvPr/>
            </p:nvSpPr>
            <p:spPr>
              <a:xfrm>
                <a:off x="1186182" y="6051902"/>
                <a:ext cx="334287" cy="2230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S</a:t>
                </a:r>
              </a:p>
            </p:txBody>
          </p:sp>
          <p:sp>
            <p:nvSpPr>
              <p:cNvPr id="101" name="正方形/長方形 100">
                <a:extLst>
                  <a:ext uri="{FF2B5EF4-FFF2-40B4-BE49-F238E27FC236}">
                    <a16:creationId xmlns:a16="http://schemas.microsoft.com/office/drawing/2014/main" id="{4EDBE196-1732-8777-4870-25A3B6F19FB6}"/>
                  </a:ext>
                </a:extLst>
              </p:cNvPr>
              <p:cNvSpPr/>
              <p:nvPr/>
            </p:nvSpPr>
            <p:spPr>
              <a:xfrm>
                <a:off x="1186182" y="6260323"/>
                <a:ext cx="334287" cy="22309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N</a:t>
                </a:r>
              </a:p>
            </p:txBody>
          </p:sp>
        </p:grpSp>
        <p:grpSp>
          <p:nvGrpSpPr>
            <p:cNvPr id="102" name="グループ化 101">
              <a:extLst>
                <a:ext uri="{FF2B5EF4-FFF2-40B4-BE49-F238E27FC236}">
                  <a16:creationId xmlns:a16="http://schemas.microsoft.com/office/drawing/2014/main" id="{DA600B26-9B5B-9602-2349-1CE7D6F8492F}"/>
                </a:ext>
              </a:extLst>
            </p:cNvPr>
            <p:cNvGrpSpPr/>
            <p:nvPr/>
          </p:nvGrpSpPr>
          <p:grpSpPr>
            <a:xfrm>
              <a:off x="9835374" y="3838056"/>
              <a:ext cx="334288" cy="446182"/>
              <a:chOff x="736865" y="6052457"/>
              <a:chExt cx="334288" cy="446182"/>
            </a:xfrm>
          </p:grpSpPr>
          <p:sp>
            <p:nvSpPr>
              <p:cNvPr id="103" name="正方形/長方形 102">
                <a:extLst>
                  <a:ext uri="{FF2B5EF4-FFF2-40B4-BE49-F238E27FC236}">
                    <a16:creationId xmlns:a16="http://schemas.microsoft.com/office/drawing/2014/main" id="{5CB3904D-F6A1-AD39-99F5-8FA23A885527}"/>
                  </a:ext>
                </a:extLst>
              </p:cNvPr>
              <p:cNvSpPr/>
              <p:nvPr/>
            </p:nvSpPr>
            <p:spPr>
              <a:xfrm>
                <a:off x="736866" y="6052457"/>
                <a:ext cx="334287" cy="22309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N</a:t>
                </a:r>
              </a:p>
            </p:txBody>
          </p:sp>
          <p:sp>
            <p:nvSpPr>
              <p:cNvPr id="104" name="正方形/長方形 103">
                <a:extLst>
                  <a:ext uri="{FF2B5EF4-FFF2-40B4-BE49-F238E27FC236}">
                    <a16:creationId xmlns:a16="http://schemas.microsoft.com/office/drawing/2014/main" id="{4460096C-6C1B-8974-541B-4222D07D27B4}"/>
                  </a:ext>
                </a:extLst>
              </p:cNvPr>
              <p:cNvSpPr/>
              <p:nvPr/>
            </p:nvSpPr>
            <p:spPr>
              <a:xfrm>
                <a:off x="736865" y="6275548"/>
                <a:ext cx="334287" cy="2230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S</a:t>
                </a:r>
              </a:p>
            </p:txBody>
          </p:sp>
        </p:grpSp>
        <p:grpSp>
          <p:nvGrpSpPr>
            <p:cNvPr id="105" name="グループ化 104">
              <a:extLst>
                <a:ext uri="{FF2B5EF4-FFF2-40B4-BE49-F238E27FC236}">
                  <a16:creationId xmlns:a16="http://schemas.microsoft.com/office/drawing/2014/main" id="{6C6BC894-5C12-49D1-AADB-FE5464425A26}"/>
                </a:ext>
              </a:extLst>
            </p:cNvPr>
            <p:cNvGrpSpPr/>
            <p:nvPr/>
          </p:nvGrpSpPr>
          <p:grpSpPr>
            <a:xfrm>
              <a:off x="10243632" y="3845391"/>
              <a:ext cx="334287" cy="431512"/>
              <a:chOff x="1186182" y="6051902"/>
              <a:chExt cx="334287" cy="431512"/>
            </a:xfrm>
          </p:grpSpPr>
          <p:sp>
            <p:nvSpPr>
              <p:cNvPr id="106" name="正方形/長方形 105">
                <a:extLst>
                  <a:ext uri="{FF2B5EF4-FFF2-40B4-BE49-F238E27FC236}">
                    <a16:creationId xmlns:a16="http://schemas.microsoft.com/office/drawing/2014/main" id="{7E7A505D-04A4-6B56-6F8F-FC72DDA5CD95}"/>
                  </a:ext>
                </a:extLst>
              </p:cNvPr>
              <p:cNvSpPr/>
              <p:nvPr/>
            </p:nvSpPr>
            <p:spPr>
              <a:xfrm>
                <a:off x="1186182" y="6051902"/>
                <a:ext cx="334287" cy="2230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S</a:t>
                </a:r>
              </a:p>
            </p:txBody>
          </p:sp>
          <p:sp>
            <p:nvSpPr>
              <p:cNvPr id="107" name="正方形/長方形 106">
                <a:extLst>
                  <a:ext uri="{FF2B5EF4-FFF2-40B4-BE49-F238E27FC236}">
                    <a16:creationId xmlns:a16="http://schemas.microsoft.com/office/drawing/2014/main" id="{2DBF8861-80DE-B8E3-1D54-27E4579FF8B1}"/>
                  </a:ext>
                </a:extLst>
              </p:cNvPr>
              <p:cNvSpPr/>
              <p:nvPr/>
            </p:nvSpPr>
            <p:spPr>
              <a:xfrm>
                <a:off x="1186182" y="6260323"/>
                <a:ext cx="334287" cy="22309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N</a:t>
                </a:r>
              </a:p>
            </p:txBody>
          </p:sp>
        </p:grpSp>
        <p:sp>
          <p:nvSpPr>
            <p:cNvPr id="108" name="円弧 107">
              <a:extLst>
                <a:ext uri="{FF2B5EF4-FFF2-40B4-BE49-F238E27FC236}">
                  <a16:creationId xmlns:a16="http://schemas.microsoft.com/office/drawing/2014/main" id="{D6A47AC8-4922-87F5-BC56-CB667E09396F}"/>
                </a:ext>
              </a:extLst>
            </p:cNvPr>
            <p:cNvSpPr/>
            <p:nvPr/>
          </p:nvSpPr>
          <p:spPr>
            <a:xfrm>
              <a:off x="9183153" y="3542752"/>
              <a:ext cx="319422" cy="489759"/>
            </a:xfrm>
            <a:prstGeom prst="arc">
              <a:avLst>
                <a:gd name="adj1" fmla="val 9875712"/>
                <a:gd name="adj2" fmla="val 1202274"/>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9" name="円弧 108">
              <a:extLst>
                <a:ext uri="{FF2B5EF4-FFF2-40B4-BE49-F238E27FC236}">
                  <a16:creationId xmlns:a16="http://schemas.microsoft.com/office/drawing/2014/main" id="{CD01A707-F18F-F034-6326-312B9804531E}"/>
                </a:ext>
              </a:extLst>
            </p:cNvPr>
            <p:cNvSpPr/>
            <p:nvPr/>
          </p:nvSpPr>
          <p:spPr>
            <a:xfrm>
              <a:off x="10073268" y="3542752"/>
              <a:ext cx="319422" cy="489759"/>
            </a:xfrm>
            <a:prstGeom prst="arc">
              <a:avLst>
                <a:gd name="adj1" fmla="val 9875712"/>
                <a:gd name="adj2" fmla="val 1202274"/>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0" name="円弧 109">
              <a:extLst>
                <a:ext uri="{FF2B5EF4-FFF2-40B4-BE49-F238E27FC236}">
                  <a16:creationId xmlns:a16="http://schemas.microsoft.com/office/drawing/2014/main" id="{2D687798-113E-64F8-FB30-F313B3789E15}"/>
                </a:ext>
              </a:extLst>
            </p:cNvPr>
            <p:cNvSpPr/>
            <p:nvPr/>
          </p:nvSpPr>
          <p:spPr>
            <a:xfrm>
              <a:off x="9633781" y="3536010"/>
              <a:ext cx="319422" cy="489759"/>
            </a:xfrm>
            <a:prstGeom prst="arc">
              <a:avLst>
                <a:gd name="adj1" fmla="val 9465335"/>
                <a:gd name="adj2" fmla="val 1202274"/>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1" name="正方形/長方形 110">
              <a:extLst>
                <a:ext uri="{FF2B5EF4-FFF2-40B4-BE49-F238E27FC236}">
                  <a16:creationId xmlns:a16="http://schemas.microsoft.com/office/drawing/2014/main" id="{284EE45B-E2BD-4F87-01C6-BB91D3951B03}"/>
                </a:ext>
              </a:extLst>
            </p:cNvPr>
            <p:cNvSpPr/>
            <p:nvPr/>
          </p:nvSpPr>
          <p:spPr>
            <a:xfrm>
              <a:off x="9150924" y="3135790"/>
              <a:ext cx="1296000" cy="216000"/>
            </a:xfrm>
            <a:prstGeom prst="rect">
              <a:avLst/>
            </a:prstGeom>
            <a:solidFill>
              <a:srgbClr val="5B9BD5">
                <a:alpha val="3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112" name="円弧 111">
              <a:extLst>
                <a:ext uri="{FF2B5EF4-FFF2-40B4-BE49-F238E27FC236}">
                  <a16:creationId xmlns:a16="http://schemas.microsoft.com/office/drawing/2014/main" id="{67ACC8BB-F6F7-5F7D-B44F-94F86334BD85}"/>
                </a:ext>
              </a:extLst>
            </p:cNvPr>
            <p:cNvSpPr/>
            <p:nvPr/>
          </p:nvSpPr>
          <p:spPr>
            <a:xfrm>
              <a:off x="9178414" y="2985975"/>
              <a:ext cx="319422" cy="489759"/>
            </a:xfrm>
            <a:prstGeom prst="arc">
              <a:avLst>
                <a:gd name="adj1" fmla="val 9875712"/>
                <a:gd name="adj2" fmla="val 8936386"/>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3" name="円弧 112">
              <a:extLst>
                <a:ext uri="{FF2B5EF4-FFF2-40B4-BE49-F238E27FC236}">
                  <a16:creationId xmlns:a16="http://schemas.microsoft.com/office/drawing/2014/main" id="{F863EDD6-329F-0F6A-D7DF-7E8FCD8ED014}"/>
                </a:ext>
              </a:extLst>
            </p:cNvPr>
            <p:cNvSpPr/>
            <p:nvPr/>
          </p:nvSpPr>
          <p:spPr>
            <a:xfrm>
              <a:off x="10068529" y="2985975"/>
              <a:ext cx="319422" cy="489759"/>
            </a:xfrm>
            <a:prstGeom prst="arc">
              <a:avLst>
                <a:gd name="adj1" fmla="val 9875712"/>
                <a:gd name="adj2" fmla="val 9675268"/>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4" name="円弧 113">
              <a:extLst>
                <a:ext uri="{FF2B5EF4-FFF2-40B4-BE49-F238E27FC236}">
                  <a16:creationId xmlns:a16="http://schemas.microsoft.com/office/drawing/2014/main" id="{1B9D4CC5-211F-FCBB-3E72-229B243CE671}"/>
                </a:ext>
              </a:extLst>
            </p:cNvPr>
            <p:cNvSpPr/>
            <p:nvPr/>
          </p:nvSpPr>
          <p:spPr>
            <a:xfrm>
              <a:off x="9629042" y="2979233"/>
              <a:ext cx="319422" cy="489759"/>
            </a:xfrm>
            <a:prstGeom prst="arc">
              <a:avLst>
                <a:gd name="adj1" fmla="val 1811918"/>
                <a:gd name="adj2" fmla="val 1202274"/>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6" name="矢印: 下 115">
              <a:extLst>
                <a:ext uri="{FF2B5EF4-FFF2-40B4-BE49-F238E27FC236}">
                  <a16:creationId xmlns:a16="http://schemas.microsoft.com/office/drawing/2014/main" id="{F69FAA94-2440-DE13-A4F1-97DB1F480264}"/>
                </a:ext>
              </a:extLst>
            </p:cNvPr>
            <p:cNvSpPr/>
            <p:nvPr/>
          </p:nvSpPr>
          <p:spPr>
            <a:xfrm rot="10800000">
              <a:off x="8730455" y="3004204"/>
              <a:ext cx="381001" cy="369332"/>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7" name="矢印: 上 116">
            <a:extLst>
              <a:ext uri="{FF2B5EF4-FFF2-40B4-BE49-F238E27FC236}">
                <a16:creationId xmlns:a16="http://schemas.microsoft.com/office/drawing/2014/main" id="{5C851C90-991A-9B32-3CCF-A6A42DF4CACE}"/>
              </a:ext>
            </a:extLst>
          </p:cNvPr>
          <p:cNvSpPr/>
          <p:nvPr/>
        </p:nvSpPr>
        <p:spPr>
          <a:xfrm rot="5400000">
            <a:off x="10262017" y="5110494"/>
            <a:ext cx="426332" cy="294380"/>
          </a:xfrm>
          <a:prstGeom prst="upArrow">
            <a:avLst/>
          </a:prstGeom>
          <a:solidFill>
            <a:srgbClr val="F8CA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フリーフォーム: 図形 117">
            <a:extLst>
              <a:ext uri="{FF2B5EF4-FFF2-40B4-BE49-F238E27FC236}">
                <a16:creationId xmlns:a16="http://schemas.microsoft.com/office/drawing/2014/main" id="{D0994B41-2D19-B280-CE97-E4A6A38D3510}"/>
              </a:ext>
            </a:extLst>
          </p:cNvPr>
          <p:cNvSpPr/>
          <p:nvPr/>
        </p:nvSpPr>
        <p:spPr>
          <a:xfrm>
            <a:off x="8983483" y="5838743"/>
            <a:ext cx="1750288" cy="646330"/>
          </a:xfrm>
          <a:custGeom>
            <a:avLst/>
            <a:gdLst>
              <a:gd name="connsiteX0" fmla="*/ 0 w 1750288"/>
              <a:gd name="connsiteY0" fmla="*/ 0 h 646330"/>
              <a:gd name="connsiteX1" fmla="*/ 1750288 w 1750288"/>
              <a:gd name="connsiteY1" fmla="*/ 0 h 646330"/>
              <a:gd name="connsiteX2" fmla="*/ 1750288 w 1750288"/>
              <a:gd name="connsiteY2" fmla="*/ 646330 h 646330"/>
              <a:gd name="connsiteX3" fmla="*/ 1036117 w 1750288"/>
              <a:gd name="connsiteY3" fmla="*/ 646330 h 646330"/>
              <a:gd name="connsiteX4" fmla="*/ 1029154 w 1750288"/>
              <a:gd name="connsiteY4" fmla="*/ 619918 h 646330"/>
              <a:gd name="connsiteX5" fmla="*/ 875145 w 1750288"/>
              <a:gd name="connsiteY5" fmla="*/ 541735 h 646330"/>
              <a:gd name="connsiteX6" fmla="*/ 721136 w 1750288"/>
              <a:gd name="connsiteY6" fmla="*/ 619918 h 646330"/>
              <a:gd name="connsiteX7" fmla="*/ 714174 w 1750288"/>
              <a:gd name="connsiteY7" fmla="*/ 646330 h 646330"/>
              <a:gd name="connsiteX8" fmla="*/ 0 w 1750288"/>
              <a:gd name="connsiteY8" fmla="*/ 646330 h 64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0288" h="646330">
                <a:moveTo>
                  <a:pt x="0" y="0"/>
                </a:moveTo>
                <a:lnTo>
                  <a:pt x="1750288" y="0"/>
                </a:lnTo>
                <a:lnTo>
                  <a:pt x="1750288" y="646330"/>
                </a:lnTo>
                <a:lnTo>
                  <a:pt x="1036117" y="646330"/>
                </a:lnTo>
                <a:lnTo>
                  <a:pt x="1029154" y="619918"/>
                </a:lnTo>
                <a:cubicBezTo>
                  <a:pt x="1003780" y="573973"/>
                  <a:pt x="944378" y="541735"/>
                  <a:pt x="875145" y="541735"/>
                </a:cubicBezTo>
                <a:cubicBezTo>
                  <a:pt x="805912" y="541735"/>
                  <a:pt x="746510" y="573973"/>
                  <a:pt x="721136" y="619918"/>
                </a:cubicBezTo>
                <a:lnTo>
                  <a:pt x="714174" y="646330"/>
                </a:lnTo>
                <a:lnTo>
                  <a:pt x="0" y="646330"/>
                </a:lnTo>
                <a:close/>
              </a:path>
            </a:pathLst>
          </a:custGeom>
          <a:solidFill>
            <a:schemeClr val="accent2">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wrap="square" rtlCol="0" anchor="ctr">
            <a:noAutofit/>
          </a:bodyPr>
          <a:lstStyle/>
          <a:p>
            <a:pPr algn="ctr"/>
            <a:endParaRPr kumimoji="1" lang="ja-JP" altLang="en-US"/>
          </a:p>
        </p:txBody>
      </p:sp>
      <p:grpSp>
        <p:nvGrpSpPr>
          <p:cNvPr id="119" name="グループ化 118">
            <a:extLst>
              <a:ext uri="{FF2B5EF4-FFF2-40B4-BE49-F238E27FC236}">
                <a16:creationId xmlns:a16="http://schemas.microsoft.com/office/drawing/2014/main" id="{0A0E5CC9-BEEC-0B80-A43E-C1C2315698CF}"/>
              </a:ext>
            </a:extLst>
          </p:cNvPr>
          <p:cNvGrpSpPr/>
          <p:nvPr/>
        </p:nvGrpSpPr>
        <p:grpSpPr>
          <a:xfrm>
            <a:off x="9067853" y="5838742"/>
            <a:ext cx="334288" cy="446182"/>
            <a:chOff x="736865" y="6052457"/>
            <a:chExt cx="334288" cy="446182"/>
          </a:xfrm>
        </p:grpSpPr>
        <p:sp>
          <p:nvSpPr>
            <p:cNvPr id="120" name="正方形/長方形 119">
              <a:extLst>
                <a:ext uri="{FF2B5EF4-FFF2-40B4-BE49-F238E27FC236}">
                  <a16:creationId xmlns:a16="http://schemas.microsoft.com/office/drawing/2014/main" id="{BE5E7B7A-5F53-BDAA-3034-68C386F21E41}"/>
                </a:ext>
              </a:extLst>
            </p:cNvPr>
            <p:cNvSpPr/>
            <p:nvPr/>
          </p:nvSpPr>
          <p:spPr>
            <a:xfrm>
              <a:off x="736866" y="6052457"/>
              <a:ext cx="334287" cy="22309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N</a:t>
              </a:r>
            </a:p>
          </p:txBody>
        </p:sp>
        <p:sp>
          <p:nvSpPr>
            <p:cNvPr id="121" name="正方形/長方形 120">
              <a:extLst>
                <a:ext uri="{FF2B5EF4-FFF2-40B4-BE49-F238E27FC236}">
                  <a16:creationId xmlns:a16="http://schemas.microsoft.com/office/drawing/2014/main" id="{36070228-B25E-32B1-DF00-0355893D6D18}"/>
                </a:ext>
              </a:extLst>
            </p:cNvPr>
            <p:cNvSpPr/>
            <p:nvPr/>
          </p:nvSpPr>
          <p:spPr>
            <a:xfrm>
              <a:off x="736865" y="6275548"/>
              <a:ext cx="334287" cy="2230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S</a:t>
              </a:r>
            </a:p>
          </p:txBody>
        </p:sp>
      </p:grpSp>
      <p:grpSp>
        <p:nvGrpSpPr>
          <p:cNvPr id="122" name="グループ化 121">
            <a:extLst>
              <a:ext uri="{FF2B5EF4-FFF2-40B4-BE49-F238E27FC236}">
                <a16:creationId xmlns:a16="http://schemas.microsoft.com/office/drawing/2014/main" id="{5B9F4CCE-1FBB-2E60-9D38-5EE4AEE457C5}"/>
              </a:ext>
            </a:extLst>
          </p:cNvPr>
          <p:cNvGrpSpPr/>
          <p:nvPr/>
        </p:nvGrpSpPr>
        <p:grpSpPr>
          <a:xfrm>
            <a:off x="9476111" y="5846077"/>
            <a:ext cx="334287" cy="431512"/>
            <a:chOff x="1186182" y="6051902"/>
            <a:chExt cx="334287" cy="431512"/>
          </a:xfrm>
        </p:grpSpPr>
        <p:sp>
          <p:nvSpPr>
            <p:cNvPr id="123" name="正方形/長方形 122">
              <a:extLst>
                <a:ext uri="{FF2B5EF4-FFF2-40B4-BE49-F238E27FC236}">
                  <a16:creationId xmlns:a16="http://schemas.microsoft.com/office/drawing/2014/main" id="{2224B637-89E0-33A7-D097-514193A477B3}"/>
                </a:ext>
              </a:extLst>
            </p:cNvPr>
            <p:cNvSpPr/>
            <p:nvPr/>
          </p:nvSpPr>
          <p:spPr>
            <a:xfrm>
              <a:off x="1186182" y="6051902"/>
              <a:ext cx="334287" cy="2230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S</a:t>
              </a:r>
            </a:p>
          </p:txBody>
        </p:sp>
        <p:sp>
          <p:nvSpPr>
            <p:cNvPr id="124" name="正方形/長方形 123">
              <a:extLst>
                <a:ext uri="{FF2B5EF4-FFF2-40B4-BE49-F238E27FC236}">
                  <a16:creationId xmlns:a16="http://schemas.microsoft.com/office/drawing/2014/main" id="{C6497C3A-BE7B-EBAB-1BCB-7AAC8846C32A}"/>
                </a:ext>
              </a:extLst>
            </p:cNvPr>
            <p:cNvSpPr/>
            <p:nvPr/>
          </p:nvSpPr>
          <p:spPr>
            <a:xfrm>
              <a:off x="1186182" y="6260323"/>
              <a:ext cx="334287" cy="22309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N</a:t>
              </a:r>
            </a:p>
          </p:txBody>
        </p:sp>
      </p:grpSp>
      <p:grpSp>
        <p:nvGrpSpPr>
          <p:cNvPr id="125" name="グループ化 124">
            <a:extLst>
              <a:ext uri="{FF2B5EF4-FFF2-40B4-BE49-F238E27FC236}">
                <a16:creationId xmlns:a16="http://schemas.microsoft.com/office/drawing/2014/main" id="{35999026-4B59-1FDF-2B6B-F4C79B14DC93}"/>
              </a:ext>
            </a:extLst>
          </p:cNvPr>
          <p:cNvGrpSpPr/>
          <p:nvPr/>
        </p:nvGrpSpPr>
        <p:grpSpPr>
          <a:xfrm>
            <a:off x="9902595" y="5842980"/>
            <a:ext cx="334288" cy="446182"/>
            <a:chOff x="736865" y="6052457"/>
            <a:chExt cx="334288" cy="446182"/>
          </a:xfrm>
        </p:grpSpPr>
        <p:sp>
          <p:nvSpPr>
            <p:cNvPr id="126" name="正方形/長方形 125">
              <a:extLst>
                <a:ext uri="{FF2B5EF4-FFF2-40B4-BE49-F238E27FC236}">
                  <a16:creationId xmlns:a16="http://schemas.microsoft.com/office/drawing/2014/main" id="{B7E5CCAB-F28D-7D24-22CB-2473787780BA}"/>
                </a:ext>
              </a:extLst>
            </p:cNvPr>
            <p:cNvSpPr/>
            <p:nvPr/>
          </p:nvSpPr>
          <p:spPr>
            <a:xfrm>
              <a:off x="736866" y="6052457"/>
              <a:ext cx="334287" cy="22309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N</a:t>
              </a:r>
            </a:p>
          </p:txBody>
        </p:sp>
        <p:sp>
          <p:nvSpPr>
            <p:cNvPr id="127" name="正方形/長方形 126">
              <a:extLst>
                <a:ext uri="{FF2B5EF4-FFF2-40B4-BE49-F238E27FC236}">
                  <a16:creationId xmlns:a16="http://schemas.microsoft.com/office/drawing/2014/main" id="{F4F9C1E1-2500-A36E-58FD-9C6670AD6152}"/>
                </a:ext>
              </a:extLst>
            </p:cNvPr>
            <p:cNvSpPr/>
            <p:nvPr/>
          </p:nvSpPr>
          <p:spPr>
            <a:xfrm>
              <a:off x="736865" y="6275548"/>
              <a:ext cx="334287" cy="2230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S</a:t>
              </a:r>
            </a:p>
          </p:txBody>
        </p:sp>
      </p:grpSp>
      <p:grpSp>
        <p:nvGrpSpPr>
          <p:cNvPr id="128" name="グループ化 127">
            <a:extLst>
              <a:ext uri="{FF2B5EF4-FFF2-40B4-BE49-F238E27FC236}">
                <a16:creationId xmlns:a16="http://schemas.microsoft.com/office/drawing/2014/main" id="{75FBFFDF-8345-6983-F909-5922EDC415F1}"/>
              </a:ext>
            </a:extLst>
          </p:cNvPr>
          <p:cNvGrpSpPr/>
          <p:nvPr/>
        </p:nvGrpSpPr>
        <p:grpSpPr>
          <a:xfrm>
            <a:off x="10310853" y="5850315"/>
            <a:ext cx="334287" cy="431512"/>
            <a:chOff x="1186182" y="6051902"/>
            <a:chExt cx="334287" cy="431512"/>
          </a:xfrm>
        </p:grpSpPr>
        <p:sp>
          <p:nvSpPr>
            <p:cNvPr id="129" name="正方形/長方形 128">
              <a:extLst>
                <a:ext uri="{FF2B5EF4-FFF2-40B4-BE49-F238E27FC236}">
                  <a16:creationId xmlns:a16="http://schemas.microsoft.com/office/drawing/2014/main" id="{C1272268-81C2-7F31-8054-058D59E50B66}"/>
                </a:ext>
              </a:extLst>
            </p:cNvPr>
            <p:cNvSpPr/>
            <p:nvPr/>
          </p:nvSpPr>
          <p:spPr>
            <a:xfrm>
              <a:off x="1186182" y="6051902"/>
              <a:ext cx="334287" cy="2230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S</a:t>
              </a:r>
            </a:p>
          </p:txBody>
        </p:sp>
        <p:sp>
          <p:nvSpPr>
            <p:cNvPr id="130" name="正方形/長方形 129">
              <a:extLst>
                <a:ext uri="{FF2B5EF4-FFF2-40B4-BE49-F238E27FC236}">
                  <a16:creationId xmlns:a16="http://schemas.microsoft.com/office/drawing/2014/main" id="{935BC1E1-D882-984D-EE9A-F69DCFA2D978}"/>
                </a:ext>
              </a:extLst>
            </p:cNvPr>
            <p:cNvSpPr/>
            <p:nvPr/>
          </p:nvSpPr>
          <p:spPr>
            <a:xfrm>
              <a:off x="1186182" y="6260323"/>
              <a:ext cx="334287" cy="22309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N</a:t>
              </a:r>
            </a:p>
          </p:txBody>
        </p:sp>
      </p:grpSp>
      <p:sp>
        <p:nvSpPr>
          <p:cNvPr id="131" name="円弧 130">
            <a:extLst>
              <a:ext uri="{FF2B5EF4-FFF2-40B4-BE49-F238E27FC236}">
                <a16:creationId xmlns:a16="http://schemas.microsoft.com/office/drawing/2014/main" id="{13DBEE40-49FF-AA35-BAA2-DADE0D1F1A10}"/>
              </a:ext>
            </a:extLst>
          </p:cNvPr>
          <p:cNvSpPr/>
          <p:nvPr/>
        </p:nvSpPr>
        <p:spPr>
          <a:xfrm>
            <a:off x="9250374" y="5547676"/>
            <a:ext cx="319422" cy="489759"/>
          </a:xfrm>
          <a:prstGeom prst="arc">
            <a:avLst>
              <a:gd name="adj1" fmla="val 9875712"/>
              <a:gd name="adj2" fmla="val 1202274"/>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2" name="円弧 131">
            <a:extLst>
              <a:ext uri="{FF2B5EF4-FFF2-40B4-BE49-F238E27FC236}">
                <a16:creationId xmlns:a16="http://schemas.microsoft.com/office/drawing/2014/main" id="{934558BC-0120-5FBC-8352-3AA809DDCBA7}"/>
              </a:ext>
            </a:extLst>
          </p:cNvPr>
          <p:cNvSpPr/>
          <p:nvPr/>
        </p:nvSpPr>
        <p:spPr>
          <a:xfrm>
            <a:off x="10140489" y="5547676"/>
            <a:ext cx="319422" cy="489759"/>
          </a:xfrm>
          <a:prstGeom prst="arc">
            <a:avLst>
              <a:gd name="adj1" fmla="val 9875712"/>
              <a:gd name="adj2" fmla="val 1202274"/>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3" name="円弧 132">
            <a:extLst>
              <a:ext uri="{FF2B5EF4-FFF2-40B4-BE49-F238E27FC236}">
                <a16:creationId xmlns:a16="http://schemas.microsoft.com/office/drawing/2014/main" id="{BC28BB74-D504-EE3B-6975-C92FC293FA4C}"/>
              </a:ext>
            </a:extLst>
          </p:cNvPr>
          <p:cNvSpPr/>
          <p:nvPr/>
        </p:nvSpPr>
        <p:spPr>
          <a:xfrm>
            <a:off x="9701002" y="5540934"/>
            <a:ext cx="319422" cy="489759"/>
          </a:xfrm>
          <a:prstGeom prst="arc">
            <a:avLst>
              <a:gd name="adj1" fmla="val 9465335"/>
              <a:gd name="adj2" fmla="val 1202274"/>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4" name="正方形/長方形 133">
            <a:extLst>
              <a:ext uri="{FF2B5EF4-FFF2-40B4-BE49-F238E27FC236}">
                <a16:creationId xmlns:a16="http://schemas.microsoft.com/office/drawing/2014/main" id="{2C31DF5E-6FFC-5AEC-E859-2FBE651EE821}"/>
              </a:ext>
            </a:extLst>
          </p:cNvPr>
          <p:cNvSpPr/>
          <p:nvPr/>
        </p:nvSpPr>
        <p:spPr>
          <a:xfrm>
            <a:off x="8900787" y="5166302"/>
            <a:ext cx="1296000" cy="216000"/>
          </a:xfrm>
          <a:prstGeom prst="rect">
            <a:avLst/>
          </a:prstGeom>
          <a:solidFill>
            <a:srgbClr val="5B9BD5">
              <a:alpha val="3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135" name="円弧 134">
            <a:extLst>
              <a:ext uri="{FF2B5EF4-FFF2-40B4-BE49-F238E27FC236}">
                <a16:creationId xmlns:a16="http://schemas.microsoft.com/office/drawing/2014/main" id="{5F04E39E-D891-4EF0-F6A0-1A67B3D58462}"/>
              </a:ext>
            </a:extLst>
          </p:cNvPr>
          <p:cNvSpPr/>
          <p:nvPr/>
        </p:nvSpPr>
        <p:spPr>
          <a:xfrm>
            <a:off x="8928277" y="5016487"/>
            <a:ext cx="319422" cy="489759"/>
          </a:xfrm>
          <a:prstGeom prst="arc">
            <a:avLst>
              <a:gd name="adj1" fmla="val 9875712"/>
              <a:gd name="adj2" fmla="val 8936386"/>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6" name="円弧 135">
            <a:extLst>
              <a:ext uri="{FF2B5EF4-FFF2-40B4-BE49-F238E27FC236}">
                <a16:creationId xmlns:a16="http://schemas.microsoft.com/office/drawing/2014/main" id="{6C2C6FC0-A3D1-C3B9-6CC8-C5D59F6A9BE6}"/>
              </a:ext>
            </a:extLst>
          </p:cNvPr>
          <p:cNvSpPr/>
          <p:nvPr/>
        </p:nvSpPr>
        <p:spPr>
          <a:xfrm>
            <a:off x="9818392" y="5016487"/>
            <a:ext cx="319422" cy="489759"/>
          </a:xfrm>
          <a:prstGeom prst="arc">
            <a:avLst>
              <a:gd name="adj1" fmla="val 9875712"/>
              <a:gd name="adj2" fmla="val 9675268"/>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7" name="円弧 136">
            <a:extLst>
              <a:ext uri="{FF2B5EF4-FFF2-40B4-BE49-F238E27FC236}">
                <a16:creationId xmlns:a16="http://schemas.microsoft.com/office/drawing/2014/main" id="{AE701DFF-7701-BD8A-9E4F-F06E6EEB3A3D}"/>
              </a:ext>
            </a:extLst>
          </p:cNvPr>
          <p:cNvSpPr/>
          <p:nvPr/>
        </p:nvSpPr>
        <p:spPr>
          <a:xfrm>
            <a:off x="9378905" y="5009745"/>
            <a:ext cx="319422" cy="489759"/>
          </a:xfrm>
          <a:prstGeom prst="arc">
            <a:avLst>
              <a:gd name="adj1" fmla="val 1811918"/>
              <a:gd name="adj2" fmla="val 1202274"/>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8" name="矢印: 下 137">
            <a:extLst>
              <a:ext uri="{FF2B5EF4-FFF2-40B4-BE49-F238E27FC236}">
                <a16:creationId xmlns:a16="http://schemas.microsoft.com/office/drawing/2014/main" id="{13C956AD-AEA3-FEE5-FE42-ECA2ABEBE5CE}"/>
              </a:ext>
            </a:extLst>
          </p:cNvPr>
          <p:cNvSpPr/>
          <p:nvPr/>
        </p:nvSpPr>
        <p:spPr>
          <a:xfrm rot="5400000">
            <a:off x="9314097" y="4692450"/>
            <a:ext cx="381001" cy="369332"/>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テキスト ボックス 138">
            <a:extLst>
              <a:ext uri="{FF2B5EF4-FFF2-40B4-BE49-F238E27FC236}">
                <a16:creationId xmlns:a16="http://schemas.microsoft.com/office/drawing/2014/main" id="{44850B43-E12C-F1B1-56FA-9BD4EA126398}"/>
              </a:ext>
            </a:extLst>
          </p:cNvPr>
          <p:cNvSpPr txBox="1"/>
          <p:nvPr/>
        </p:nvSpPr>
        <p:spPr>
          <a:xfrm>
            <a:off x="628337" y="1296557"/>
            <a:ext cx="7318607" cy="369332"/>
          </a:xfrm>
          <a:prstGeom prst="rect">
            <a:avLst/>
          </a:prstGeom>
          <a:noFill/>
        </p:spPr>
        <p:txBody>
          <a:bodyPr wrap="none" rtlCol="0">
            <a:spAutoFit/>
          </a:bodyPr>
          <a:lstStyle/>
          <a:p>
            <a:r>
              <a:rPr kumimoji="1" lang="en-US" altLang="ja-JP" dirty="0"/>
              <a:t>Why </a:t>
            </a:r>
            <a:r>
              <a:rPr kumimoji="1" lang="en-US" altLang="ja-JP" dirty="0" err="1"/>
              <a:t>ReBCCO</a:t>
            </a:r>
            <a:r>
              <a:rPr kumimoji="1" lang="en-US" altLang="ja-JP" dirty="0"/>
              <a:t> tape can float on and be guided by the magnetic way ?  </a:t>
            </a:r>
            <a:endParaRPr kumimoji="1" lang="ja-JP" altLang="en-US" dirty="0"/>
          </a:p>
        </p:txBody>
      </p:sp>
      <p:sp>
        <p:nvSpPr>
          <p:cNvPr id="142" name="テキスト ボックス 141">
            <a:extLst>
              <a:ext uri="{FF2B5EF4-FFF2-40B4-BE49-F238E27FC236}">
                <a16:creationId xmlns:a16="http://schemas.microsoft.com/office/drawing/2014/main" id="{0BD1FF3B-99A2-36C1-DC67-ABC08F76DD94}"/>
              </a:ext>
            </a:extLst>
          </p:cNvPr>
          <p:cNvSpPr txBox="1"/>
          <p:nvPr/>
        </p:nvSpPr>
        <p:spPr>
          <a:xfrm>
            <a:off x="2856786" y="4603337"/>
            <a:ext cx="1940790" cy="923330"/>
          </a:xfrm>
          <a:prstGeom prst="rect">
            <a:avLst/>
          </a:prstGeom>
          <a:noFill/>
        </p:spPr>
        <p:txBody>
          <a:bodyPr wrap="square" rtlCol="0">
            <a:spAutoFit/>
          </a:bodyPr>
          <a:lstStyle/>
          <a:p>
            <a:r>
              <a:rPr kumimoji="1" lang="en-US" altLang="ja-JP" dirty="0"/>
              <a:t>Repulsion Force due to induced current.</a:t>
            </a:r>
            <a:endParaRPr kumimoji="1" lang="ja-JP" altLang="en-US" dirty="0"/>
          </a:p>
        </p:txBody>
      </p:sp>
      <p:sp>
        <p:nvSpPr>
          <p:cNvPr id="143" name="テキスト ボックス 142">
            <a:extLst>
              <a:ext uri="{FF2B5EF4-FFF2-40B4-BE49-F238E27FC236}">
                <a16:creationId xmlns:a16="http://schemas.microsoft.com/office/drawing/2014/main" id="{36366612-3412-64CF-6812-2E4964FE16C2}"/>
              </a:ext>
            </a:extLst>
          </p:cNvPr>
          <p:cNvSpPr txBox="1"/>
          <p:nvPr/>
        </p:nvSpPr>
        <p:spPr>
          <a:xfrm>
            <a:off x="4797576" y="4603337"/>
            <a:ext cx="2005096" cy="646331"/>
          </a:xfrm>
          <a:prstGeom prst="rect">
            <a:avLst/>
          </a:prstGeom>
          <a:noFill/>
        </p:spPr>
        <p:txBody>
          <a:bodyPr wrap="square" rtlCol="0">
            <a:spAutoFit/>
          </a:bodyPr>
          <a:lstStyle/>
          <a:p>
            <a:r>
              <a:rPr kumimoji="1" lang="en-US" altLang="ja-JP" dirty="0"/>
              <a:t>Forcibly contact.</a:t>
            </a:r>
          </a:p>
          <a:p>
            <a:r>
              <a:rPr kumimoji="1" lang="en-US" altLang="ja-JP" dirty="0"/>
              <a:t>Field penetration</a:t>
            </a:r>
            <a:endParaRPr kumimoji="1" lang="ja-JP" altLang="en-US" dirty="0"/>
          </a:p>
        </p:txBody>
      </p:sp>
      <p:sp>
        <p:nvSpPr>
          <p:cNvPr id="144" name="テキスト ボックス 143">
            <a:extLst>
              <a:ext uri="{FF2B5EF4-FFF2-40B4-BE49-F238E27FC236}">
                <a16:creationId xmlns:a16="http://schemas.microsoft.com/office/drawing/2014/main" id="{3E3FDA68-A5D1-E978-B25E-D4CDB349009E}"/>
              </a:ext>
            </a:extLst>
          </p:cNvPr>
          <p:cNvSpPr txBox="1"/>
          <p:nvPr/>
        </p:nvSpPr>
        <p:spPr>
          <a:xfrm>
            <a:off x="6905763" y="4641086"/>
            <a:ext cx="1594085" cy="923330"/>
          </a:xfrm>
          <a:prstGeom prst="rect">
            <a:avLst/>
          </a:prstGeom>
          <a:noFill/>
        </p:spPr>
        <p:txBody>
          <a:bodyPr wrap="square" rtlCol="0">
            <a:spAutoFit/>
          </a:bodyPr>
          <a:lstStyle/>
          <a:p>
            <a:r>
              <a:rPr kumimoji="1" lang="en-US" altLang="ja-JP" b="1" dirty="0">
                <a:solidFill>
                  <a:srgbClr val="FF0000"/>
                </a:solidFill>
              </a:rPr>
              <a:t>Field Pinning</a:t>
            </a:r>
            <a:r>
              <a:rPr kumimoji="1" lang="en-US" altLang="ja-JP" dirty="0"/>
              <a:t>.</a:t>
            </a:r>
          </a:p>
          <a:p>
            <a:r>
              <a:rPr kumimoji="1" lang="en-US" altLang="ja-JP" dirty="0"/>
              <a:t>Keeping fixed position.</a:t>
            </a:r>
          </a:p>
        </p:txBody>
      </p:sp>
      <p:pic>
        <p:nvPicPr>
          <p:cNvPr id="159" name="図 158">
            <a:extLst>
              <a:ext uri="{FF2B5EF4-FFF2-40B4-BE49-F238E27FC236}">
                <a16:creationId xmlns:a16="http://schemas.microsoft.com/office/drawing/2014/main" id="{D655F416-2510-2568-ED4E-B0B8F3FC86E8}"/>
              </a:ext>
            </a:extLst>
          </p:cNvPr>
          <p:cNvPicPr>
            <a:picLocks noChangeAspect="1"/>
          </p:cNvPicPr>
          <p:nvPr/>
        </p:nvPicPr>
        <p:blipFill rotWithShape="1">
          <a:blip r:embed="rId2"/>
          <a:srcRect l="50000"/>
          <a:stretch/>
        </p:blipFill>
        <p:spPr>
          <a:xfrm>
            <a:off x="456449" y="4739878"/>
            <a:ext cx="2180821" cy="1817351"/>
          </a:xfrm>
          <a:prstGeom prst="rect">
            <a:avLst/>
          </a:prstGeom>
        </p:spPr>
      </p:pic>
      <p:sp>
        <p:nvSpPr>
          <p:cNvPr id="160" name="テキスト ボックス 159">
            <a:extLst>
              <a:ext uri="{FF2B5EF4-FFF2-40B4-BE49-F238E27FC236}">
                <a16:creationId xmlns:a16="http://schemas.microsoft.com/office/drawing/2014/main" id="{179FD12E-8506-047C-82AD-A26B0DEC27B4}"/>
              </a:ext>
            </a:extLst>
          </p:cNvPr>
          <p:cNvSpPr txBox="1"/>
          <p:nvPr/>
        </p:nvSpPr>
        <p:spPr>
          <a:xfrm>
            <a:off x="3564952" y="2204832"/>
            <a:ext cx="415498" cy="369332"/>
          </a:xfrm>
          <a:prstGeom prst="rect">
            <a:avLst/>
          </a:prstGeom>
          <a:noFill/>
        </p:spPr>
        <p:txBody>
          <a:bodyPr wrap="square" rtlCol="0">
            <a:spAutoFit/>
          </a:bodyPr>
          <a:lstStyle/>
          <a:p>
            <a:r>
              <a:rPr kumimoji="1" lang="ja-JP" altLang="en-US" dirty="0"/>
              <a:t>①</a:t>
            </a:r>
          </a:p>
        </p:txBody>
      </p:sp>
      <p:sp>
        <p:nvSpPr>
          <p:cNvPr id="161" name="テキスト ボックス 160">
            <a:extLst>
              <a:ext uri="{FF2B5EF4-FFF2-40B4-BE49-F238E27FC236}">
                <a16:creationId xmlns:a16="http://schemas.microsoft.com/office/drawing/2014/main" id="{F052BB87-EBF7-9C18-773B-08B95F262017}"/>
              </a:ext>
            </a:extLst>
          </p:cNvPr>
          <p:cNvSpPr txBox="1"/>
          <p:nvPr/>
        </p:nvSpPr>
        <p:spPr>
          <a:xfrm>
            <a:off x="5519121" y="2204832"/>
            <a:ext cx="415498" cy="369332"/>
          </a:xfrm>
          <a:prstGeom prst="rect">
            <a:avLst/>
          </a:prstGeom>
          <a:noFill/>
        </p:spPr>
        <p:txBody>
          <a:bodyPr wrap="none" rtlCol="0">
            <a:spAutoFit/>
          </a:bodyPr>
          <a:lstStyle/>
          <a:p>
            <a:r>
              <a:rPr kumimoji="1" lang="ja-JP" altLang="en-US" dirty="0"/>
              <a:t>②</a:t>
            </a:r>
          </a:p>
        </p:txBody>
      </p:sp>
      <p:sp>
        <p:nvSpPr>
          <p:cNvPr id="162" name="テキスト ボックス 161">
            <a:extLst>
              <a:ext uri="{FF2B5EF4-FFF2-40B4-BE49-F238E27FC236}">
                <a16:creationId xmlns:a16="http://schemas.microsoft.com/office/drawing/2014/main" id="{720878E6-9239-7D1F-ED9F-931D05E1F662}"/>
              </a:ext>
            </a:extLst>
          </p:cNvPr>
          <p:cNvSpPr txBox="1"/>
          <p:nvPr/>
        </p:nvSpPr>
        <p:spPr>
          <a:xfrm>
            <a:off x="7516485" y="2204832"/>
            <a:ext cx="415498" cy="369332"/>
          </a:xfrm>
          <a:prstGeom prst="rect">
            <a:avLst/>
          </a:prstGeom>
          <a:noFill/>
        </p:spPr>
        <p:txBody>
          <a:bodyPr wrap="none" rtlCol="0">
            <a:spAutoFit/>
          </a:bodyPr>
          <a:lstStyle/>
          <a:p>
            <a:r>
              <a:rPr kumimoji="1" lang="ja-JP" altLang="en-US" dirty="0"/>
              <a:t>③</a:t>
            </a:r>
          </a:p>
        </p:txBody>
      </p:sp>
      <p:sp>
        <p:nvSpPr>
          <p:cNvPr id="163" name="テキスト ボックス 162">
            <a:extLst>
              <a:ext uri="{FF2B5EF4-FFF2-40B4-BE49-F238E27FC236}">
                <a16:creationId xmlns:a16="http://schemas.microsoft.com/office/drawing/2014/main" id="{7FC129F4-6820-A7E6-F3FE-50EDEA8727BB}"/>
              </a:ext>
            </a:extLst>
          </p:cNvPr>
          <p:cNvSpPr txBox="1"/>
          <p:nvPr/>
        </p:nvSpPr>
        <p:spPr>
          <a:xfrm>
            <a:off x="9569796" y="2204832"/>
            <a:ext cx="415498" cy="369332"/>
          </a:xfrm>
          <a:prstGeom prst="rect">
            <a:avLst/>
          </a:prstGeom>
          <a:noFill/>
        </p:spPr>
        <p:txBody>
          <a:bodyPr wrap="none" rtlCol="0">
            <a:spAutoFit/>
          </a:bodyPr>
          <a:lstStyle/>
          <a:p>
            <a:r>
              <a:rPr kumimoji="1" lang="ja-JP" altLang="en-US" dirty="0"/>
              <a:t>④</a:t>
            </a:r>
          </a:p>
        </p:txBody>
      </p:sp>
      <p:sp>
        <p:nvSpPr>
          <p:cNvPr id="164" name="テキスト ボックス 163">
            <a:extLst>
              <a:ext uri="{FF2B5EF4-FFF2-40B4-BE49-F238E27FC236}">
                <a16:creationId xmlns:a16="http://schemas.microsoft.com/office/drawing/2014/main" id="{11DD7141-0EE5-3EEB-5677-B3876F6B8585}"/>
              </a:ext>
            </a:extLst>
          </p:cNvPr>
          <p:cNvSpPr txBox="1"/>
          <p:nvPr/>
        </p:nvSpPr>
        <p:spPr>
          <a:xfrm>
            <a:off x="1104345" y="5765964"/>
            <a:ext cx="415498" cy="369332"/>
          </a:xfrm>
          <a:prstGeom prst="rect">
            <a:avLst/>
          </a:prstGeom>
          <a:noFill/>
        </p:spPr>
        <p:txBody>
          <a:bodyPr wrap="square" rtlCol="0">
            <a:spAutoFit/>
          </a:bodyPr>
          <a:lstStyle/>
          <a:p>
            <a:r>
              <a:rPr kumimoji="1" lang="ja-JP" altLang="en-US" dirty="0"/>
              <a:t>①</a:t>
            </a:r>
          </a:p>
        </p:txBody>
      </p:sp>
      <p:sp>
        <p:nvSpPr>
          <p:cNvPr id="165" name="テキスト ボックス 164">
            <a:extLst>
              <a:ext uri="{FF2B5EF4-FFF2-40B4-BE49-F238E27FC236}">
                <a16:creationId xmlns:a16="http://schemas.microsoft.com/office/drawing/2014/main" id="{49995FA0-E4A8-310E-0AAF-445A6B5FED7A}"/>
              </a:ext>
            </a:extLst>
          </p:cNvPr>
          <p:cNvSpPr txBox="1"/>
          <p:nvPr/>
        </p:nvSpPr>
        <p:spPr>
          <a:xfrm>
            <a:off x="1104345" y="5182324"/>
            <a:ext cx="415498" cy="369332"/>
          </a:xfrm>
          <a:prstGeom prst="rect">
            <a:avLst/>
          </a:prstGeom>
          <a:noFill/>
        </p:spPr>
        <p:txBody>
          <a:bodyPr wrap="none" rtlCol="0">
            <a:spAutoFit/>
          </a:bodyPr>
          <a:lstStyle/>
          <a:p>
            <a:r>
              <a:rPr kumimoji="1" lang="ja-JP" altLang="en-US" dirty="0"/>
              <a:t>②</a:t>
            </a:r>
          </a:p>
        </p:txBody>
      </p:sp>
    </p:spTree>
    <p:extLst>
      <p:ext uri="{BB962C8B-B14F-4D97-AF65-F5344CB8AC3E}">
        <p14:creationId xmlns:p14="http://schemas.microsoft.com/office/powerpoint/2010/main" val="3534525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08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図 13"/>
          <p:cNvPicPr>
            <a:picLocks noChangeAspect="1"/>
          </p:cNvPicPr>
          <p:nvPr/>
        </p:nvPicPr>
        <p:blipFill rotWithShape="1">
          <a:blip r:embed="rId3"/>
          <a:srcRect l="2489" t="49947"/>
          <a:stretch/>
        </p:blipFill>
        <p:spPr>
          <a:xfrm>
            <a:off x="4400821" y="4116849"/>
            <a:ext cx="4310951" cy="1677667"/>
          </a:xfrm>
          <a:prstGeom prst="rect">
            <a:avLst/>
          </a:prstGeom>
        </p:spPr>
      </p:pic>
      <p:pic>
        <p:nvPicPr>
          <p:cNvPr id="12" name="図 11"/>
          <p:cNvPicPr>
            <a:picLocks noChangeAspect="1"/>
          </p:cNvPicPr>
          <p:nvPr/>
        </p:nvPicPr>
        <p:blipFill rotWithShape="1">
          <a:blip r:embed="rId3"/>
          <a:srcRect b="49401"/>
          <a:stretch/>
        </p:blipFill>
        <p:spPr>
          <a:xfrm>
            <a:off x="91034" y="4093585"/>
            <a:ext cx="4836668" cy="1855415"/>
          </a:xfrm>
          <a:prstGeom prst="rect">
            <a:avLst/>
          </a:prstGeom>
        </p:spPr>
      </p:pic>
      <p:sp>
        <p:nvSpPr>
          <p:cNvPr id="10" name="テキスト ボックス 9">
            <a:extLst>
              <a:ext uri="{FF2B5EF4-FFF2-40B4-BE49-F238E27FC236}">
                <a16:creationId xmlns:a16="http://schemas.microsoft.com/office/drawing/2014/main" id="{D3FBE904-E42B-8F3E-8C62-D6B77F88881B}"/>
              </a:ext>
            </a:extLst>
          </p:cNvPr>
          <p:cNvSpPr txBox="1"/>
          <p:nvPr/>
        </p:nvSpPr>
        <p:spPr>
          <a:xfrm>
            <a:off x="120073" y="123574"/>
            <a:ext cx="12192000" cy="523220"/>
          </a:xfrm>
          <a:prstGeom prst="rect">
            <a:avLst/>
          </a:prstGeom>
        </p:spPr>
        <p:txBody>
          <a:bodyPr vert="horz" lIns="91440" tIns="45720" rIns="91440" bIns="45720" rtlCol="0" anchor="b" anchorCtr="0">
            <a:normAutofit/>
          </a:bodyPr>
          <a:lstStyle>
            <a:lvl1pPr>
              <a:spcBef>
                <a:spcPct val="0"/>
              </a:spcBef>
              <a:buNone/>
              <a:defRPr kumimoji="1" sz="2800">
                <a:solidFill>
                  <a:schemeClr val="bg2">
                    <a:lumMod val="25000"/>
                  </a:schemeClr>
                </a:solidFill>
                <a:latin typeface="Meiryo UI" panose="020B0604030504040204" pitchFamily="34" charset="-128"/>
                <a:ea typeface="Meiryo UI" panose="020B0604030504040204" pitchFamily="34" charset="-128"/>
                <a:cs typeface="Meiryo UI" panose="020B0604030504040204" pitchFamily="34" charset="-128"/>
              </a:defRPr>
            </a:lvl1pPr>
          </a:lstStyle>
          <a:p>
            <a:r>
              <a:rPr lang="en-US" altLang="ja-JP" dirty="0"/>
              <a:t>Superconductivity explained by BCS theory</a:t>
            </a:r>
            <a:endParaRPr lang="ja-JP" altLang="en-US" dirty="0"/>
          </a:p>
        </p:txBody>
      </p:sp>
      <p:sp>
        <p:nvSpPr>
          <p:cNvPr id="2" name="テキスト ボックス 1">
            <a:extLst>
              <a:ext uri="{FF2B5EF4-FFF2-40B4-BE49-F238E27FC236}">
                <a16:creationId xmlns:a16="http://schemas.microsoft.com/office/drawing/2014/main" id="{CECAFB1B-AD97-1C8C-061B-2B09033A02CE}"/>
              </a:ext>
            </a:extLst>
          </p:cNvPr>
          <p:cNvSpPr txBox="1"/>
          <p:nvPr/>
        </p:nvSpPr>
        <p:spPr>
          <a:xfrm>
            <a:off x="131975" y="801278"/>
            <a:ext cx="6731812" cy="3416320"/>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t>Zero resistivity is modeled by </a:t>
            </a:r>
            <a:r>
              <a:rPr lang="en-US" altLang="ja-JP" b="1" dirty="0">
                <a:solidFill>
                  <a:srgbClr val="FF0000"/>
                </a:solidFill>
              </a:rPr>
              <a:t>BCS theory</a:t>
            </a:r>
            <a:r>
              <a:rPr lang="en-US" altLang="ja-JP" dirty="0"/>
              <a:t>.</a:t>
            </a:r>
          </a:p>
          <a:p>
            <a:pPr marL="742950" lvl="1" indent="-285750">
              <a:buFont typeface="Arial" panose="020B0604020202020204" pitchFamily="34" charset="0"/>
              <a:buChar char="•"/>
            </a:pPr>
            <a:r>
              <a:rPr lang="en-US" altLang="ja-JP" dirty="0"/>
              <a:t>by John Bardeen, Leon Cooper, and Robert Schrieffer </a:t>
            </a:r>
          </a:p>
          <a:p>
            <a:pPr marL="285750" indent="-285750">
              <a:buFont typeface="Arial" panose="020B0604020202020204" pitchFamily="34" charset="0"/>
              <a:buChar char="•"/>
            </a:pPr>
            <a:r>
              <a:rPr lang="en-US" altLang="ja-JP" dirty="0"/>
              <a:t>High resistivity at normal state and Isotope effect on Tc  </a:t>
            </a:r>
          </a:p>
          <a:p>
            <a:pPr marL="742950" lvl="1" indent="-285750">
              <a:buFont typeface="Arial" panose="020B0604020202020204" pitchFamily="34" charset="0"/>
              <a:buChar char="•"/>
            </a:pPr>
            <a:r>
              <a:rPr lang="en-US" altLang="ja-JP" b="1" dirty="0">
                <a:solidFill>
                  <a:srgbClr val="0070C0"/>
                </a:solidFill>
              </a:rPr>
              <a:t>Large interaction between electron and lattice</a:t>
            </a:r>
          </a:p>
          <a:p>
            <a:pPr marL="285750" indent="-285750">
              <a:buFont typeface="Arial" panose="020B0604020202020204" pitchFamily="34" charset="0"/>
              <a:buChar char="•"/>
            </a:pPr>
            <a:r>
              <a:rPr lang="en-US" altLang="ja-JP" dirty="0"/>
              <a:t>The behavior of superconductors suggests that electron pairs are coupling over a range of hundreds of nanometers, three orders of magnitude larger than the lattice spacing.</a:t>
            </a:r>
          </a:p>
          <a:p>
            <a:pPr marL="285750" indent="-285750">
              <a:buFont typeface="Arial" panose="020B0604020202020204" pitchFamily="34" charset="0"/>
              <a:buChar char="•"/>
            </a:pPr>
            <a:r>
              <a:rPr lang="en-US" altLang="ja-JP" dirty="0"/>
              <a:t>Called </a:t>
            </a:r>
            <a:r>
              <a:rPr lang="en-US" altLang="ja-JP" b="1" dirty="0">
                <a:solidFill>
                  <a:srgbClr val="FF0000"/>
                </a:solidFill>
              </a:rPr>
              <a:t>Cooper pairs</a:t>
            </a:r>
            <a:r>
              <a:rPr lang="en-US" altLang="ja-JP" dirty="0"/>
              <a:t>, these coupled electrons can move through lattice spacing </a:t>
            </a:r>
            <a:r>
              <a:rPr lang="en-US" altLang="ja-JP" dirty="0">
                <a:solidFill>
                  <a:srgbClr val="FF0000"/>
                </a:solidFill>
              </a:rPr>
              <a:t>without momentum loss, </a:t>
            </a:r>
            <a:r>
              <a:rPr lang="en-US" altLang="ja-JP" dirty="0"/>
              <a:t>because </a:t>
            </a:r>
            <a:r>
              <a:rPr lang="en-US" altLang="ja-JP" dirty="0">
                <a:solidFill>
                  <a:srgbClr val="0070C0"/>
                </a:solidFill>
              </a:rPr>
              <a:t>one of them attract lattice position and this displacement of lattice attract the other electron</a:t>
            </a:r>
            <a:r>
              <a:rPr lang="en-US" altLang="ja-JP" dirty="0"/>
              <a:t>. </a:t>
            </a:r>
            <a:endParaRPr kumimoji="1" lang="en-US" altLang="ja-JP" dirty="0"/>
          </a:p>
          <a:p>
            <a:pPr marL="742950" lvl="1" indent="-285750">
              <a:buFont typeface="Arial" panose="020B0604020202020204" pitchFamily="34" charset="0"/>
              <a:buChar char="•"/>
            </a:pPr>
            <a:endParaRPr kumimoji="1" lang="en-US" altLang="ja-JP" dirty="0"/>
          </a:p>
        </p:txBody>
      </p:sp>
      <p:pic>
        <p:nvPicPr>
          <p:cNvPr id="3" name="図 2"/>
          <p:cNvPicPr>
            <a:picLocks noChangeAspect="1"/>
          </p:cNvPicPr>
          <p:nvPr/>
        </p:nvPicPr>
        <p:blipFill>
          <a:blip r:embed="rId4"/>
          <a:stretch>
            <a:fillRect/>
          </a:stretch>
        </p:blipFill>
        <p:spPr>
          <a:xfrm>
            <a:off x="7947119" y="801278"/>
            <a:ext cx="3819525" cy="2066925"/>
          </a:xfrm>
          <a:prstGeom prst="rect">
            <a:avLst/>
          </a:prstGeom>
        </p:spPr>
      </p:pic>
      <p:sp>
        <p:nvSpPr>
          <p:cNvPr id="8" name="矢印: 右 7">
            <a:extLst>
              <a:ext uri="{FF2B5EF4-FFF2-40B4-BE49-F238E27FC236}">
                <a16:creationId xmlns:a16="http://schemas.microsoft.com/office/drawing/2014/main" id="{7380E446-8BC1-533E-800B-AF34FC2E7D51}"/>
              </a:ext>
            </a:extLst>
          </p:cNvPr>
          <p:cNvSpPr/>
          <p:nvPr/>
        </p:nvSpPr>
        <p:spPr>
          <a:xfrm>
            <a:off x="4818737" y="4747597"/>
            <a:ext cx="217930" cy="416169"/>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8E051346-AB00-65E6-2D32-FD27ECCD1372}"/>
              </a:ext>
            </a:extLst>
          </p:cNvPr>
          <p:cNvPicPr>
            <a:picLocks noChangeAspect="1"/>
          </p:cNvPicPr>
          <p:nvPr/>
        </p:nvPicPr>
        <p:blipFill>
          <a:blip r:embed="rId5"/>
          <a:stretch>
            <a:fillRect/>
          </a:stretch>
        </p:blipFill>
        <p:spPr>
          <a:xfrm>
            <a:off x="9591956" y="3379129"/>
            <a:ext cx="2113450" cy="2386955"/>
          </a:xfrm>
          <a:prstGeom prst="rect">
            <a:avLst/>
          </a:prstGeom>
        </p:spPr>
      </p:pic>
      <p:sp>
        <p:nvSpPr>
          <p:cNvPr id="6" name="テキスト ボックス 5">
            <a:extLst>
              <a:ext uri="{FF2B5EF4-FFF2-40B4-BE49-F238E27FC236}">
                <a16:creationId xmlns:a16="http://schemas.microsoft.com/office/drawing/2014/main" id="{2A04F497-0E4D-7A65-9F86-E976AB78C918}"/>
              </a:ext>
            </a:extLst>
          </p:cNvPr>
          <p:cNvSpPr txBox="1"/>
          <p:nvPr/>
        </p:nvSpPr>
        <p:spPr>
          <a:xfrm>
            <a:off x="6407546" y="6056722"/>
            <a:ext cx="5792493" cy="646331"/>
          </a:xfrm>
          <a:prstGeom prst="rect">
            <a:avLst/>
          </a:prstGeom>
          <a:noFill/>
        </p:spPr>
        <p:txBody>
          <a:bodyPr wrap="square">
            <a:spAutoFit/>
          </a:bodyPr>
          <a:lstStyle/>
          <a:p>
            <a:r>
              <a:rPr lang="en-US" altLang="ja-JP" dirty="0"/>
              <a:t>This coupling is viewed as an exchange of phonons. Phonons is the quanta of lattice vibration energy. </a:t>
            </a:r>
            <a:endParaRPr lang="ja-JP" altLang="en-US" dirty="0"/>
          </a:p>
        </p:txBody>
      </p:sp>
      <p:sp>
        <p:nvSpPr>
          <p:cNvPr id="11" name="テキスト ボックス 10">
            <a:extLst>
              <a:ext uri="{FF2B5EF4-FFF2-40B4-BE49-F238E27FC236}">
                <a16:creationId xmlns:a16="http://schemas.microsoft.com/office/drawing/2014/main" id="{A7DDC378-AB84-5BBA-C5F8-07306001D8AD}"/>
              </a:ext>
            </a:extLst>
          </p:cNvPr>
          <p:cNvSpPr txBox="1"/>
          <p:nvPr/>
        </p:nvSpPr>
        <p:spPr>
          <a:xfrm>
            <a:off x="6980344" y="2049924"/>
            <a:ext cx="2611612" cy="369332"/>
          </a:xfrm>
          <a:prstGeom prst="rect">
            <a:avLst/>
          </a:prstGeom>
          <a:noFill/>
          <a:ln>
            <a:solidFill>
              <a:srgbClr val="FF0000"/>
            </a:solidFill>
          </a:ln>
        </p:spPr>
        <p:txBody>
          <a:bodyPr wrap="none" rtlCol="0">
            <a:spAutoFit/>
          </a:bodyPr>
          <a:lstStyle/>
          <a:p>
            <a:r>
              <a:rPr kumimoji="1" lang="en-US" altLang="ja-JP" b="1" dirty="0">
                <a:solidFill>
                  <a:srgbClr val="FF0000"/>
                </a:solidFill>
              </a:rPr>
              <a:t>Coherence Length, </a:t>
            </a:r>
            <a:r>
              <a:rPr kumimoji="1" lang="el-GR" altLang="ja-JP" b="1" dirty="0">
                <a:solidFill>
                  <a:srgbClr val="FF0000"/>
                </a:solidFill>
              </a:rPr>
              <a:t>ξ</a:t>
            </a:r>
            <a:endParaRPr kumimoji="1" lang="ja-JP" altLang="en-US" b="1" dirty="0">
              <a:solidFill>
                <a:srgbClr val="FF0000"/>
              </a:solidFill>
            </a:endParaRPr>
          </a:p>
        </p:txBody>
      </p:sp>
      <p:cxnSp>
        <p:nvCxnSpPr>
          <p:cNvPr id="13" name="直線矢印コネクタ 12">
            <a:extLst>
              <a:ext uri="{FF2B5EF4-FFF2-40B4-BE49-F238E27FC236}">
                <a16:creationId xmlns:a16="http://schemas.microsoft.com/office/drawing/2014/main" id="{C63F1F56-120C-FC50-F524-F6F3BB2A7A8E}"/>
              </a:ext>
            </a:extLst>
          </p:cNvPr>
          <p:cNvCxnSpPr>
            <a:cxnSpLocks/>
            <a:stCxn id="11" idx="0"/>
          </p:cNvCxnSpPr>
          <p:nvPr/>
        </p:nvCxnSpPr>
        <p:spPr>
          <a:xfrm flipV="1">
            <a:off x="8286150" y="1626357"/>
            <a:ext cx="292360" cy="42356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矢印: 左右 6">
            <a:extLst>
              <a:ext uri="{FF2B5EF4-FFF2-40B4-BE49-F238E27FC236}">
                <a16:creationId xmlns:a16="http://schemas.microsoft.com/office/drawing/2014/main" id="{1797D952-1A0C-954F-74E8-9020281A3745}"/>
              </a:ext>
            </a:extLst>
          </p:cNvPr>
          <p:cNvSpPr/>
          <p:nvPr/>
        </p:nvSpPr>
        <p:spPr>
          <a:xfrm>
            <a:off x="8831877" y="4399655"/>
            <a:ext cx="811224" cy="726766"/>
          </a:xfrm>
          <a:prstGeom prst="leftRightArrow">
            <a:avLst>
              <a:gd name="adj1" fmla="val 50000"/>
              <a:gd name="adj2" fmla="val 35362"/>
            </a:avLst>
          </a:prstGeom>
          <a:solidFill>
            <a:schemeClr val="accent4">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1E869149-EDE9-5993-31F5-25CFF93CED46}"/>
              </a:ext>
            </a:extLst>
          </p:cNvPr>
          <p:cNvSpPr txBox="1"/>
          <p:nvPr/>
        </p:nvSpPr>
        <p:spPr>
          <a:xfrm>
            <a:off x="616751" y="5673751"/>
            <a:ext cx="1548950" cy="184666"/>
          </a:xfrm>
          <a:prstGeom prst="rect">
            <a:avLst/>
          </a:prstGeom>
          <a:solidFill>
            <a:schemeClr val="bg1"/>
          </a:solidFill>
        </p:spPr>
        <p:txBody>
          <a:bodyPr wrap="none" lIns="0" tIns="0" rIns="0" bIns="0" rtlCol="0">
            <a:spAutoFit/>
          </a:bodyPr>
          <a:lstStyle/>
          <a:p>
            <a:r>
              <a:rPr kumimoji="1" lang="en-US" altLang="ja-JP" sz="1200" dirty="0">
                <a:latin typeface="Times New Roman" panose="02020603050405020304" pitchFamily="18" charset="0"/>
                <a:cs typeface="Times New Roman" panose="02020603050405020304" pitchFamily="18" charset="0"/>
              </a:rPr>
              <a:t>Positively charged atoms</a:t>
            </a:r>
            <a:endParaRPr kumimoji="1" lang="ja-JP" altLang="en-US" sz="1200" dirty="0">
              <a:latin typeface="Times New Roman" panose="02020603050405020304" pitchFamily="18" charset="0"/>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766ED24A-5CD8-420E-4168-B2555A9F346C}"/>
              </a:ext>
            </a:extLst>
          </p:cNvPr>
          <p:cNvSpPr txBox="1"/>
          <p:nvPr/>
        </p:nvSpPr>
        <p:spPr>
          <a:xfrm>
            <a:off x="2509368" y="5396752"/>
            <a:ext cx="2101537" cy="369332"/>
          </a:xfrm>
          <a:prstGeom prst="rect">
            <a:avLst/>
          </a:prstGeom>
          <a:solidFill>
            <a:schemeClr val="bg1"/>
          </a:solidFill>
        </p:spPr>
        <p:txBody>
          <a:bodyPr wrap="none" lIns="0" tIns="0" rIns="0" bIns="0" rtlCol="0">
            <a:spAutoFit/>
          </a:bodyPr>
          <a:lstStyle/>
          <a:p>
            <a:r>
              <a:rPr kumimoji="1" lang="en-US" altLang="ja-JP" sz="1200" dirty="0">
                <a:latin typeface="Times New Roman" panose="02020603050405020304" pitchFamily="18" charset="0"/>
                <a:cs typeface="Times New Roman" panose="02020603050405020304" pitchFamily="18" charset="0"/>
              </a:rPr>
              <a:t>Electron Passing through</a:t>
            </a:r>
          </a:p>
          <a:p>
            <a:r>
              <a:rPr lang="en-US" altLang="ja-JP" sz="1200" dirty="0">
                <a:latin typeface="Times New Roman" panose="02020603050405020304" pitchFamily="18" charset="0"/>
                <a:cs typeface="Times New Roman" panose="02020603050405020304" pitchFamily="18" charset="0"/>
              </a:rPr>
              <a:t>is the source of a lattice distortion</a:t>
            </a:r>
            <a:endParaRPr kumimoji="1" lang="ja-JP" altLang="en-US" sz="1200" dirty="0">
              <a:latin typeface="Times New Roman" panose="02020603050405020304" pitchFamily="18" charset="0"/>
              <a:cs typeface="Times New Roman" panose="02020603050405020304" pitchFamily="18" charset="0"/>
            </a:endParaRPr>
          </a:p>
        </p:txBody>
      </p:sp>
      <p:sp>
        <p:nvSpPr>
          <p:cNvPr id="17" name="正方形/長方形 16">
            <a:extLst>
              <a:ext uri="{FF2B5EF4-FFF2-40B4-BE49-F238E27FC236}">
                <a16:creationId xmlns:a16="http://schemas.microsoft.com/office/drawing/2014/main" id="{CB31E5BA-4CC9-F377-1FA5-93F2F5648320}"/>
              </a:ext>
            </a:extLst>
          </p:cNvPr>
          <p:cNvSpPr/>
          <p:nvPr/>
        </p:nvSpPr>
        <p:spPr>
          <a:xfrm>
            <a:off x="2882651" y="4776476"/>
            <a:ext cx="1728253" cy="236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C9A580DD-ADFE-3D5C-CB3F-0306CF449876}"/>
              </a:ext>
            </a:extLst>
          </p:cNvPr>
          <p:cNvSpPr txBox="1"/>
          <p:nvPr/>
        </p:nvSpPr>
        <p:spPr>
          <a:xfrm>
            <a:off x="5462400" y="5472327"/>
            <a:ext cx="3384388" cy="369332"/>
          </a:xfrm>
          <a:prstGeom prst="rect">
            <a:avLst/>
          </a:prstGeom>
          <a:solidFill>
            <a:schemeClr val="bg1"/>
          </a:solidFill>
        </p:spPr>
        <p:txBody>
          <a:bodyPr wrap="none" lIns="0" tIns="0" rIns="0" bIns="0" rtlCol="0">
            <a:spAutoFit/>
          </a:bodyPr>
          <a:lstStyle/>
          <a:p>
            <a:r>
              <a:rPr kumimoji="1" lang="en-US" altLang="ja-JP" sz="1200" dirty="0">
                <a:latin typeface="Times New Roman" panose="02020603050405020304" pitchFamily="18" charset="0"/>
                <a:cs typeface="Times New Roman" panose="02020603050405020304" pitchFamily="18" charset="0"/>
              </a:rPr>
              <a:t>Second electron is attracted to the region of enhanced </a:t>
            </a:r>
          </a:p>
          <a:p>
            <a:r>
              <a:rPr lang="en-US" altLang="ja-JP" sz="1200" dirty="0">
                <a:latin typeface="Times New Roman" panose="02020603050405020304" pitchFamily="18" charset="0"/>
                <a:cs typeface="Times New Roman" panose="02020603050405020304" pitchFamily="18" charset="0"/>
              </a:rPr>
              <a:t>positive charged produced by the first electron.</a:t>
            </a:r>
            <a:endParaRPr kumimoji="1" lang="ja-JP" altLang="en-US" sz="1200" dirty="0">
              <a:latin typeface="Times New Roman" panose="02020603050405020304" pitchFamily="18" charset="0"/>
              <a:cs typeface="Times New Roman" panose="02020603050405020304" pitchFamily="18" charset="0"/>
            </a:endParaRPr>
          </a:p>
        </p:txBody>
      </p:sp>
      <p:cxnSp>
        <p:nvCxnSpPr>
          <p:cNvPr id="4" name="直線コネクタ 3">
            <a:extLst>
              <a:ext uri="{FF2B5EF4-FFF2-40B4-BE49-F238E27FC236}">
                <a16:creationId xmlns:a16="http://schemas.microsoft.com/office/drawing/2014/main" id="{18D21430-4C6B-CBD9-7E70-44E9B8F81F45}"/>
              </a:ext>
            </a:extLst>
          </p:cNvPr>
          <p:cNvCxnSpPr/>
          <p:nvPr/>
        </p:nvCxnSpPr>
        <p:spPr>
          <a:xfrm>
            <a:off x="120073" y="666095"/>
            <a:ext cx="11626196" cy="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509468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D3FBE904-E42B-8F3E-8C62-D6B77F88881B}"/>
              </a:ext>
            </a:extLst>
          </p:cNvPr>
          <p:cNvSpPr txBox="1"/>
          <p:nvPr/>
        </p:nvSpPr>
        <p:spPr>
          <a:xfrm>
            <a:off x="0" y="-138105"/>
            <a:ext cx="12192000" cy="584775"/>
          </a:xfrm>
          <a:prstGeom prst="rect">
            <a:avLst/>
          </a:prstGeom>
        </p:spPr>
        <p:txBody>
          <a:bodyPr vert="horz" lIns="91440" tIns="45720" rIns="91440" bIns="45720" rtlCol="0" anchor="b" anchorCtr="0">
            <a:normAutofit/>
          </a:bodyPr>
          <a:lstStyle>
            <a:lvl1pPr>
              <a:spcBef>
                <a:spcPct val="0"/>
              </a:spcBef>
              <a:buNone/>
              <a:defRPr kumimoji="1" sz="2800">
                <a:solidFill>
                  <a:schemeClr val="bg2">
                    <a:lumMod val="25000"/>
                  </a:schemeClr>
                </a:solidFill>
                <a:latin typeface="Meiryo UI" panose="020B0604030504040204" pitchFamily="34" charset="-128"/>
                <a:ea typeface="Meiryo UI" panose="020B0604030504040204" pitchFamily="34" charset="-128"/>
                <a:cs typeface="Meiryo UI" panose="020B0604030504040204" pitchFamily="34" charset="-128"/>
              </a:defRPr>
            </a:lvl1pPr>
          </a:lstStyle>
          <a:p>
            <a:r>
              <a:rPr lang="en-US" altLang="ja-JP" dirty="0"/>
              <a:t>Type 1 &amp; Type 2</a:t>
            </a:r>
            <a:r>
              <a:rPr lang="ja-JP" altLang="en-US" dirty="0"/>
              <a:t> </a:t>
            </a:r>
            <a:r>
              <a:rPr lang="en-US" altLang="ja-JP" dirty="0"/>
              <a:t>with mixed phase</a:t>
            </a:r>
            <a:endParaRPr lang="ja-JP" altLang="en-US" dirty="0"/>
          </a:p>
        </p:txBody>
      </p:sp>
      <p:sp>
        <p:nvSpPr>
          <p:cNvPr id="2" name="テキスト ボックス 1">
            <a:extLst>
              <a:ext uri="{FF2B5EF4-FFF2-40B4-BE49-F238E27FC236}">
                <a16:creationId xmlns:a16="http://schemas.microsoft.com/office/drawing/2014/main" id="{CECAFB1B-AD97-1C8C-061B-2B09033A02CE}"/>
              </a:ext>
            </a:extLst>
          </p:cNvPr>
          <p:cNvSpPr txBox="1"/>
          <p:nvPr/>
        </p:nvSpPr>
        <p:spPr>
          <a:xfrm>
            <a:off x="287005" y="481901"/>
            <a:ext cx="3790059" cy="2308324"/>
          </a:xfrm>
          <a:prstGeom prst="rect">
            <a:avLst/>
          </a:prstGeom>
          <a:noFill/>
        </p:spPr>
        <p:txBody>
          <a:bodyPr wrap="square" rtlCol="0">
            <a:spAutoFit/>
          </a:bodyPr>
          <a:lstStyle/>
          <a:p>
            <a:r>
              <a:rPr kumimoji="1" lang="en-US" altLang="ja-JP" b="1" u="sng" dirty="0">
                <a:latin typeface="Arial" panose="020B0604020202020204" pitchFamily="34" charset="0"/>
                <a:cs typeface="Arial" panose="020B0604020202020204" pitchFamily="34" charset="0"/>
              </a:rPr>
              <a:t>Type 1</a:t>
            </a:r>
          </a:p>
          <a:p>
            <a:pPr marL="285750" indent="-285750">
              <a:buFont typeface="Arial" panose="020B0604020202020204" pitchFamily="34" charset="0"/>
              <a:buChar char="•"/>
            </a:pPr>
            <a:r>
              <a:rPr kumimoji="1" lang="en-US" altLang="ja-JP" b="1" dirty="0">
                <a:solidFill>
                  <a:srgbClr val="FF0000"/>
                </a:solidFill>
              </a:rPr>
              <a:t>Complete Meissner </a:t>
            </a:r>
            <a:r>
              <a:rPr kumimoji="1" lang="en-US" altLang="ja-JP" dirty="0"/>
              <a:t>effect.</a:t>
            </a:r>
          </a:p>
          <a:p>
            <a:pPr marL="285750" indent="-285750">
              <a:buFont typeface="Arial" panose="020B0604020202020204" pitchFamily="34" charset="0"/>
              <a:buChar char="•"/>
            </a:pPr>
            <a:r>
              <a:rPr kumimoji="1" lang="en-US" altLang="ja-JP" dirty="0"/>
              <a:t>Pure metals which exhibit zero resistivity at low temperature</a:t>
            </a:r>
            <a:r>
              <a:rPr lang="en-US" altLang="ja-JP" dirty="0"/>
              <a:t>.</a:t>
            </a:r>
          </a:p>
          <a:p>
            <a:pPr marL="285750" indent="-285750">
              <a:buFont typeface="Arial" panose="020B0604020202020204" pitchFamily="34" charset="0"/>
              <a:buChar char="•"/>
            </a:pPr>
            <a:r>
              <a:rPr kumimoji="1" lang="en-US" altLang="ja-JP" dirty="0"/>
              <a:t>Lower </a:t>
            </a:r>
            <a:r>
              <a:rPr kumimoji="1" lang="en-US" altLang="ja-JP" dirty="0" err="1"/>
              <a:t>H</a:t>
            </a:r>
            <a:r>
              <a:rPr kumimoji="1" lang="en-US" altLang="ja-JP" baseline="-25000" dirty="0" err="1"/>
              <a:t>c</a:t>
            </a:r>
            <a:r>
              <a:rPr kumimoji="1" lang="en-US" altLang="ja-JP" dirty="0"/>
              <a:t>( </a:t>
            </a:r>
            <a:r>
              <a:rPr kumimoji="1" lang="en-US" altLang="ja-JP" dirty="0" err="1"/>
              <a:t>B</a:t>
            </a:r>
            <a:r>
              <a:rPr kumimoji="1" lang="en-US" altLang="ja-JP" baseline="-25000" dirty="0" err="1"/>
              <a:t>c</a:t>
            </a:r>
            <a:r>
              <a:rPr kumimoji="1" lang="en-US" altLang="ja-JP" dirty="0"/>
              <a:t> ) &amp; </a:t>
            </a:r>
            <a:r>
              <a:rPr kumimoji="1" lang="en-US" altLang="ja-JP" dirty="0" err="1"/>
              <a:t>J</a:t>
            </a:r>
            <a:r>
              <a:rPr kumimoji="1" lang="en-US" altLang="ja-JP" baseline="-25000" dirty="0" err="1"/>
              <a:t>c</a:t>
            </a:r>
            <a:endParaRPr kumimoji="1" lang="en-US" altLang="ja-JP" baseline="-25000" dirty="0"/>
          </a:p>
          <a:p>
            <a:pPr marL="742950" lvl="1" indent="-285750">
              <a:buFont typeface="Arial" panose="020B0604020202020204" pitchFamily="34" charset="0"/>
              <a:buChar char="•"/>
            </a:pPr>
            <a:r>
              <a:rPr kumimoji="1" lang="en-US" altLang="ja-JP" dirty="0"/>
              <a:t>for Magnet Conductor</a:t>
            </a:r>
          </a:p>
          <a:p>
            <a:pPr marL="742950" lvl="1" indent="-285750">
              <a:buFont typeface="Arial" panose="020B0604020202020204" pitchFamily="34" charset="0"/>
              <a:buChar char="•"/>
            </a:pPr>
            <a:endParaRPr kumimoji="1" lang="en-US" altLang="ja-JP" dirty="0"/>
          </a:p>
          <a:p>
            <a:pPr marL="285750" indent="-285750">
              <a:buFont typeface="Arial" panose="020B0604020202020204" pitchFamily="34" charset="0"/>
              <a:buChar char="•"/>
            </a:pPr>
            <a:endParaRPr kumimoji="1" lang="en-US" altLang="ja-JP" dirty="0"/>
          </a:p>
        </p:txBody>
      </p:sp>
      <p:pic>
        <p:nvPicPr>
          <p:cNvPr id="9" name="図 8">
            <a:extLst>
              <a:ext uri="{FF2B5EF4-FFF2-40B4-BE49-F238E27FC236}">
                <a16:creationId xmlns:a16="http://schemas.microsoft.com/office/drawing/2014/main" id="{FF5C7B21-A616-81F2-45D9-8C01785471EB}"/>
              </a:ext>
            </a:extLst>
          </p:cNvPr>
          <p:cNvPicPr>
            <a:picLocks noChangeAspect="1"/>
          </p:cNvPicPr>
          <p:nvPr/>
        </p:nvPicPr>
        <p:blipFill rotWithShape="1">
          <a:blip r:embed="rId3"/>
          <a:srcRect l="50000"/>
          <a:stretch/>
        </p:blipFill>
        <p:spPr>
          <a:xfrm>
            <a:off x="4139299" y="2266086"/>
            <a:ext cx="3094892" cy="2579077"/>
          </a:xfrm>
          <a:prstGeom prst="rect">
            <a:avLst/>
          </a:prstGeom>
        </p:spPr>
      </p:pic>
      <p:pic>
        <p:nvPicPr>
          <p:cNvPr id="18" name="図 17">
            <a:extLst>
              <a:ext uri="{FF2B5EF4-FFF2-40B4-BE49-F238E27FC236}">
                <a16:creationId xmlns:a16="http://schemas.microsoft.com/office/drawing/2014/main" id="{503E14B2-6069-E737-D3D6-4B5C14DE564C}"/>
              </a:ext>
            </a:extLst>
          </p:cNvPr>
          <p:cNvPicPr>
            <a:picLocks noChangeAspect="1"/>
          </p:cNvPicPr>
          <p:nvPr/>
        </p:nvPicPr>
        <p:blipFill>
          <a:blip r:embed="rId4"/>
          <a:stretch>
            <a:fillRect/>
          </a:stretch>
        </p:blipFill>
        <p:spPr>
          <a:xfrm>
            <a:off x="550616" y="4748096"/>
            <a:ext cx="2772162" cy="2031325"/>
          </a:xfrm>
          <a:prstGeom prst="rect">
            <a:avLst/>
          </a:prstGeom>
        </p:spPr>
      </p:pic>
      <p:pic>
        <p:nvPicPr>
          <p:cNvPr id="21" name="図 20">
            <a:extLst>
              <a:ext uri="{FF2B5EF4-FFF2-40B4-BE49-F238E27FC236}">
                <a16:creationId xmlns:a16="http://schemas.microsoft.com/office/drawing/2014/main" id="{D61F8EFF-27B3-7AE3-1251-D7B7DDE9B54B}"/>
              </a:ext>
            </a:extLst>
          </p:cNvPr>
          <p:cNvPicPr>
            <a:picLocks noChangeAspect="1"/>
          </p:cNvPicPr>
          <p:nvPr/>
        </p:nvPicPr>
        <p:blipFill rotWithShape="1">
          <a:blip r:embed="rId3"/>
          <a:srcRect r="52209"/>
          <a:stretch/>
        </p:blipFill>
        <p:spPr>
          <a:xfrm>
            <a:off x="702786" y="2286824"/>
            <a:ext cx="2772163" cy="2416908"/>
          </a:xfrm>
          <a:prstGeom prst="rect">
            <a:avLst/>
          </a:prstGeom>
        </p:spPr>
      </p:pic>
      <p:sp>
        <p:nvSpPr>
          <p:cNvPr id="22" name="テキスト ボックス 21">
            <a:extLst>
              <a:ext uri="{FF2B5EF4-FFF2-40B4-BE49-F238E27FC236}">
                <a16:creationId xmlns:a16="http://schemas.microsoft.com/office/drawing/2014/main" id="{23958222-60D1-85BB-4732-91B03BF8B916}"/>
              </a:ext>
            </a:extLst>
          </p:cNvPr>
          <p:cNvSpPr txBox="1"/>
          <p:nvPr/>
        </p:nvSpPr>
        <p:spPr>
          <a:xfrm>
            <a:off x="4329935" y="395449"/>
            <a:ext cx="7682120" cy="1754326"/>
          </a:xfrm>
          <a:prstGeom prst="rect">
            <a:avLst/>
          </a:prstGeom>
          <a:noFill/>
        </p:spPr>
        <p:txBody>
          <a:bodyPr wrap="square" rtlCol="0">
            <a:spAutoFit/>
          </a:bodyPr>
          <a:lstStyle/>
          <a:p>
            <a:r>
              <a:rPr kumimoji="1" lang="en-US" altLang="ja-JP" b="1" u="sng" dirty="0">
                <a:latin typeface="Arial" panose="020B0604020202020204" pitchFamily="34" charset="0"/>
                <a:cs typeface="Arial" panose="020B0604020202020204" pitchFamily="34" charset="0"/>
              </a:rPr>
              <a:t>Type 2</a:t>
            </a:r>
          </a:p>
          <a:p>
            <a:pPr marL="285750" indent="-285750">
              <a:buFont typeface="Arial" panose="020B0604020202020204" pitchFamily="34" charset="0"/>
              <a:buChar char="•"/>
            </a:pPr>
            <a:r>
              <a:rPr kumimoji="1" lang="en-US" altLang="ja-JP" b="1" dirty="0">
                <a:solidFill>
                  <a:srgbClr val="FF0000"/>
                </a:solidFill>
              </a:rPr>
              <a:t>do not exhibit Meissner effect strictly</a:t>
            </a:r>
            <a:r>
              <a:rPr kumimoji="1" lang="en-US" altLang="ja-JP" dirty="0"/>
              <a:t>.</a:t>
            </a:r>
          </a:p>
          <a:p>
            <a:pPr marL="285750" indent="-285750">
              <a:buFont typeface="Arial" panose="020B0604020202020204" pitchFamily="34" charset="0"/>
              <a:buChar char="•"/>
            </a:pPr>
            <a:r>
              <a:rPr kumimoji="1" lang="en-US" altLang="ja-JP" dirty="0"/>
              <a:t>exhibits an intermediate phase of mixed non-superconducting </a:t>
            </a:r>
          </a:p>
          <a:p>
            <a:pPr marL="285750" indent="-285750">
              <a:buFont typeface="Arial" panose="020B0604020202020204" pitchFamily="34" charset="0"/>
              <a:buChar char="•"/>
            </a:pPr>
            <a:r>
              <a:rPr kumimoji="1" lang="en-US" altLang="ja-JP" dirty="0"/>
              <a:t>They were found to have </a:t>
            </a:r>
            <a:r>
              <a:rPr kumimoji="1" lang="en-US" altLang="ja-JP" b="1" dirty="0">
                <a:solidFill>
                  <a:srgbClr val="0033CC"/>
                </a:solidFill>
              </a:rPr>
              <a:t>much higher critical fields </a:t>
            </a:r>
            <a:r>
              <a:rPr kumimoji="1" lang="en-US" altLang="ja-JP" dirty="0"/>
              <a:t>and therefore could carry </a:t>
            </a:r>
            <a:r>
              <a:rPr kumimoji="1" lang="en-US" altLang="ja-JP" b="1" dirty="0">
                <a:solidFill>
                  <a:srgbClr val="0033CC"/>
                </a:solidFill>
              </a:rPr>
              <a:t>much higher current densities </a:t>
            </a:r>
            <a:r>
              <a:rPr kumimoji="1" lang="en-US" altLang="ja-JP" dirty="0"/>
              <a:t>while remaining in the superconducting state. </a:t>
            </a:r>
          </a:p>
        </p:txBody>
      </p:sp>
      <p:pic>
        <p:nvPicPr>
          <p:cNvPr id="25" name="図 24">
            <a:extLst>
              <a:ext uri="{FF2B5EF4-FFF2-40B4-BE49-F238E27FC236}">
                <a16:creationId xmlns:a16="http://schemas.microsoft.com/office/drawing/2014/main" id="{4492CE8C-FFE4-DF3C-13A9-4B5612F63F97}"/>
              </a:ext>
            </a:extLst>
          </p:cNvPr>
          <p:cNvPicPr>
            <a:picLocks noChangeAspect="1"/>
          </p:cNvPicPr>
          <p:nvPr/>
        </p:nvPicPr>
        <p:blipFill>
          <a:blip r:embed="rId5"/>
          <a:stretch>
            <a:fillRect/>
          </a:stretch>
        </p:blipFill>
        <p:spPr>
          <a:xfrm>
            <a:off x="7934990" y="1845352"/>
            <a:ext cx="3790060" cy="2346493"/>
          </a:xfrm>
          <a:prstGeom prst="rect">
            <a:avLst/>
          </a:prstGeom>
        </p:spPr>
      </p:pic>
      <p:grpSp>
        <p:nvGrpSpPr>
          <p:cNvPr id="79" name="グループ化 78">
            <a:extLst>
              <a:ext uri="{FF2B5EF4-FFF2-40B4-BE49-F238E27FC236}">
                <a16:creationId xmlns:a16="http://schemas.microsoft.com/office/drawing/2014/main" id="{53B0D55E-1B84-FCD5-48B3-D3D6CDF14C26}"/>
              </a:ext>
            </a:extLst>
          </p:cNvPr>
          <p:cNvGrpSpPr/>
          <p:nvPr/>
        </p:nvGrpSpPr>
        <p:grpSpPr>
          <a:xfrm>
            <a:off x="4086147" y="4677646"/>
            <a:ext cx="3386009" cy="2201114"/>
            <a:chOff x="4597406" y="4644186"/>
            <a:chExt cx="3386009" cy="2201114"/>
          </a:xfrm>
        </p:grpSpPr>
        <p:pic>
          <p:nvPicPr>
            <p:cNvPr id="20" name="図 19">
              <a:extLst>
                <a:ext uri="{FF2B5EF4-FFF2-40B4-BE49-F238E27FC236}">
                  <a16:creationId xmlns:a16="http://schemas.microsoft.com/office/drawing/2014/main" id="{14402BF0-CEDB-74E9-30DA-7390DE5C59B9}"/>
                </a:ext>
              </a:extLst>
            </p:cNvPr>
            <p:cNvPicPr>
              <a:picLocks noChangeAspect="1"/>
            </p:cNvPicPr>
            <p:nvPr/>
          </p:nvPicPr>
          <p:blipFill>
            <a:blip r:embed="rId6"/>
            <a:stretch>
              <a:fillRect/>
            </a:stretch>
          </p:blipFill>
          <p:spPr>
            <a:xfrm>
              <a:off x="4597406" y="4644186"/>
              <a:ext cx="3240040" cy="2201114"/>
            </a:xfrm>
            <a:prstGeom prst="rect">
              <a:avLst/>
            </a:prstGeom>
          </p:spPr>
        </p:pic>
        <p:sp>
          <p:nvSpPr>
            <p:cNvPr id="78" name="四角形: 角を丸くする 77">
              <a:extLst>
                <a:ext uri="{FF2B5EF4-FFF2-40B4-BE49-F238E27FC236}">
                  <a16:creationId xmlns:a16="http://schemas.microsoft.com/office/drawing/2014/main" id="{E3395C6F-E40F-089B-1745-2DCE2A0FAD30}"/>
                </a:ext>
              </a:extLst>
            </p:cNvPr>
            <p:cNvSpPr/>
            <p:nvPr/>
          </p:nvSpPr>
          <p:spPr>
            <a:xfrm>
              <a:off x="7338646" y="5334000"/>
              <a:ext cx="644769" cy="49563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81" name="図 80">
            <a:extLst>
              <a:ext uri="{FF2B5EF4-FFF2-40B4-BE49-F238E27FC236}">
                <a16:creationId xmlns:a16="http://schemas.microsoft.com/office/drawing/2014/main" id="{868713A8-33D0-4D98-8CF0-F13F45F43BA2}"/>
              </a:ext>
            </a:extLst>
          </p:cNvPr>
          <p:cNvPicPr>
            <a:picLocks noChangeAspect="1"/>
          </p:cNvPicPr>
          <p:nvPr/>
        </p:nvPicPr>
        <p:blipFill>
          <a:blip r:embed="rId7"/>
          <a:stretch>
            <a:fillRect/>
          </a:stretch>
        </p:blipFill>
        <p:spPr>
          <a:xfrm>
            <a:off x="7894195" y="4176777"/>
            <a:ext cx="2349714" cy="2621639"/>
          </a:xfrm>
          <a:prstGeom prst="rect">
            <a:avLst/>
          </a:prstGeom>
        </p:spPr>
      </p:pic>
      <p:sp>
        <p:nvSpPr>
          <p:cNvPr id="82" name="テキスト ボックス 81">
            <a:extLst>
              <a:ext uri="{FF2B5EF4-FFF2-40B4-BE49-F238E27FC236}">
                <a16:creationId xmlns:a16="http://schemas.microsoft.com/office/drawing/2014/main" id="{3094B525-5E72-2907-DBBF-AB3BF27E2EA2}"/>
              </a:ext>
            </a:extLst>
          </p:cNvPr>
          <p:cNvSpPr txBox="1"/>
          <p:nvPr/>
        </p:nvSpPr>
        <p:spPr>
          <a:xfrm>
            <a:off x="9075272" y="4201657"/>
            <a:ext cx="2208938" cy="215444"/>
          </a:xfrm>
          <a:prstGeom prst="rect">
            <a:avLst/>
          </a:prstGeom>
          <a:solidFill>
            <a:schemeClr val="bg1"/>
          </a:solidFill>
        </p:spPr>
        <p:txBody>
          <a:bodyPr wrap="none" lIns="0" tIns="0" rIns="0" bIns="0" rtlCol="0">
            <a:spAutoFit/>
          </a:bodyPr>
          <a:lstStyle/>
          <a:p>
            <a:r>
              <a:rPr kumimoji="1" lang="en-US" altLang="ja-JP" sz="1400" dirty="0"/>
              <a:t>Density of </a:t>
            </a:r>
            <a:r>
              <a:rPr kumimoji="1" lang="en-US" altLang="ja-JP" sz="1400" dirty="0" err="1"/>
              <a:t>SCe</a:t>
            </a:r>
            <a:r>
              <a:rPr kumimoji="1" lang="en-US" altLang="ja-JP" sz="1400" baseline="30000" dirty="0"/>
              <a:t>-</a:t>
            </a:r>
            <a:r>
              <a:rPr kumimoji="1" lang="en-US" altLang="ja-JP" sz="1400" dirty="0"/>
              <a:t> (</a:t>
            </a:r>
            <a:r>
              <a:rPr kumimoji="1" lang="en-US" altLang="ja-JP" sz="1400" dirty="0" err="1"/>
              <a:t>CooperP</a:t>
            </a:r>
            <a:r>
              <a:rPr kumimoji="1" lang="en-US" altLang="ja-JP" sz="1400" dirty="0"/>
              <a:t>)</a:t>
            </a:r>
            <a:endParaRPr kumimoji="1" lang="ja-JP" altLang="en-US" sz="1400" dirty="0"/>
          </a:p>
        </p:txBody>
      </p:sp>
      <p:cxnSp>
        <p:nvCxnSpPr>
          <p:cNvPr id="84" name="直線矢印コネクタ 83">
            <a:extLst>
              <a:ext uri="{FF2B5EF4-FFF2-40B4-BE49-F238E27FC236}">
                <a16:creationId xmlns:a16="http://schemas.microsoft.com/office/drawing/2014/main" id="{2C832B60-432C-D2BB-6BEC-897FECED31A4}"/>
              </a:ext>
            </a:extLst>
          </p:cNvPr>
          <p:cNvCxnSpPr/>
          <p:nvPr/>
        </p:nvCxnSpPr>
        <p:spPr>
          <a:xfrm>
            <a:off x="8874115" y="4791254"/>
            <a:ext cx="252001"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5" name="テキスト ボックス 84">
            <a:extLst>
              <a:ext uri="{FF2B5EF4-FFF2-40B4-BE49-F238E27FC236}">
                <a16:creationId xmlns:a16="http://schemas.microsoft.com/office/drawing/2014/main" id="{A7B3DDE6-E39E-9B45-063E-3C363239E821}"/>
              </a:ext>
            </a:extLst>
          </p:cNvPr>
          <p:cNvSpPr txBox="1"/>
          <p:nvPr/>
        </p:nvSpPr>
        <p:spPr>
          <a:xfrm>
            <a:off x="9139440" y="4703732"/>
            <a:ext cx="318998" cy="215444"/>
          </a:xfrm>
          <a:prstGeom prst="rect">
            <a:avLst/>
          </a:prstGeom>
          <a:solidFill>
            <a:schemeClr val="bg1"/>
          </a:solidFill>
        </p:spPr>
        <p:txBody>
          <a:bodyPr wrap="none" lIns="0" tIns="0" rIns="0" bIns="0" rtlCol="0">
            <a:spAutoFit/>
          </a:bodyPr>
          <a:lstStyle/>
          <a:p>
            <a:r>
              <a:rPr lang="ja-JP" altLang="en-US" sz="1400" dirty="0"/>
              <a:t>２</a:t>
            </a:r>
            <a:r>
              <a:rPr lang="el-GR" altLang="ja-JP" sz="1400" dirty="0">
                <a:sym typeface="Symbol" panose="05050102010706020507" pitchFamily="18" charset="2"/>
              </a:rPr>
              <a:t></a:t>
            </a:r>
            <a:r>
              <a:rPr kumimoji="1" lang="en-US" altLang="ja-JP" sz="1400" dirty="0"/>
              <a:t> </a:t>
            </a:r>
            <a:endParaRPr kumimoji="1" lang="ja-JP" altLang="en-US" sz="1400" dirty="0"/>
          </a:p>
        </p:txBody>
      </p:sp>
      <p:sp>
        <p:nvSpPr>
          <p:cNvPr id="86" name="テキスト ボックス 85">
            <a:extLst>
              <a:ext uri="{FF2B5EF4-FFF2-40B4-BE49-F238E27FC236}">
                <a16:creationId xmlns:a16="http://schemas.microsoft.com/office/drawing/2014/main" id="{9D38F44F-8030-7BBA-F5FF-D65E0EC378EE}"/>
              </a:ext>
            </a:extLst>
          </p:cNvPr>
          <p:cNvSpPr txBox="1"/>
          <p:nvPr/>
        </p:nvSpPr>
        <p:spPr>
          <a:xfrm>
            <a:off x="9111170" y="5001489"/>
            <a:ext cx="1340110" cy="215444"/>
          </a:xfrm>
          <a:prstGeom prst="rect">
            <a:avLst/>
          </a:prstGeom>
          <a:solidFill>
            <a:schemeClr val="bg1"/>
          </a:solidFill>
        </p:spPr>
        <p:txBody>
          <a:bodyPr wrap="none" lIns="0" tIns="0" rIns="0" bIns="0" rtlCol="0">
            <a:spAutoFit/>
          </a:bodyPr>
          <a:lstStyle/>
          <a:p>
            <a:r>
              <a:rPr lang="el-GR" altLang="ja-JP" sz="1400" dirty="0">
                <a:sym typeface="Symbol" panose="05050102010706020507" pitchFamily="18" charset="2"/>
              </a:rPr>
              <a:t></a:t>
            </a:r>
            <a:r>
              <a:rPr lang="en-US" altLang="ja-JP" sz="1400" dirty="0"/>
              <a:t>: </a:t>
            </a:r>
            <a:r>
              <a:rPr kumimoji="1" lang="en-US" altLang="ja-JP" sz="1400" dirty="0"/>
              <a:t>Coherence L, </a:t>
            </a:r>
            <a:endParaRPr kumimoji="1" lang="ja-JP" altLang="en-US" sz="1400" dirty="0"/>
          </a:p>
        </p:txBody>
      </p:sp>
      <p:sp>
        <p:nvSpPr>
          <p:cNvPr id="88" name="テキスト ボックス 87">
            <a:extLst>
              <a:ext uri="{FF2B5EF4-FFF2-40B4-BE49-F238E27FC236}">
                <a16:creationId xmlns:a16="http://schemas.microsoft.com/office/drawing/2014/main" id="{A074A4D2-669E-F29D-965D-CD5B6290A869}"/>
              </a:ext>
            </a:extLst>
          </p:cNvPr>
          <p:cNvSpPr txBox="1"/>
          <p:nvPr/>
        </p:nvSpPr>
        <p:spPr>
          <a:xfrm>
            <a:off x="8955443" y="5329124"/>
            <a:ext cx="150682" cy="215444"/>
          </a:xfrm>
          <a:prstGeom prst="rect">
            <a:avLst/>
          </a:prstGeom>
          <a:solidFill>
            <a:schemeClr val="bg1"/>
          </a:solidFill>
        </p:spPr>
        <p:txBody>
          <a:bodyPr wrap="none" lIns="0" tIns="0" rIns="0" bIns="0" rtlCol="0">
            <a:spAutoFit/>
          </a:bodyPr>
          <a:lstStyle/>
          <a:p>
            <a:r>
              <a:rPr lang="en-US" altLang="ja-JP" sz="1400" dirty="0"/>
              <a:t>0</a:t>
            </a:r>
            <a:r>
              <a:rPr kumimoji="1" lang="en-US" altLang="ja-JP" sz="1400" dirty="0"/>
              <a:t> </a:t>
            </a:r>
            <a:endParaRPr kumimoji="1" lang="ja-JP" altLang="en-US" sz="1400" dirty="0"/>
          </a:p>
        </p:txBody>
      </p:sp>
      <p:sp>
        <p:nvSpPr>
          <p:cNvPr id="89" name="テキスト ボックス 88">
            <a:extLst>
              <a:ext uri="{FF2B5EF4-FFF2-40B4-BE49-F238E27FC236}">
                <a16:creationId xmlns:a16="http://schemas.microsoft.com/office/drawing/2014/main" id="{BA129603-1F7A-4945-DB16-9EE0D4007B11}"/>
              </a:ext>
            </a:extLst>
          </p:cNvPr>
          <p:cNvSpPr txBox="1"/>
          <p:nvPr/>
        </p:nvSpPr>
        <p:spPr>
          <a:xfrm>
            <a:off x="10364806" y="5406786"/>
            <a:ext cx="117020" cy="215444"/>
          </a:xfrm>
          <a:prstGeom prst="rect">
            <a:avLst/>
          </a:prstGeom>
          <a:solidFill>
            <a:schemeClr val="bg1"/>
          </a:solidFill>
        </p:spPr>
        <p:txBody>
          <a:bodyPr wrap="none" lIns="0" tIns="0" rIns="0" bIns="0" rtlCol="0">
            <a:spAutoFit/>
          </a:bodyPr>
          <a:lstStyle/>
          <a:p>
            <a:r>
              <a:rPr lang="en-US" altLang="ja-JP" sz="1400" dirty="0"/>
              <a:t>r</a:t>
            </a:r>
            <a:r>
              <a:rPr kumimoji="1" lang="en-US" altLang="ja-JP" sz="1400" dirty="0"/>
              <a:t> </a:t>
            </a:r>
            <a:endParaRPr kumimoji="1" lang="ja-JP" altLang="en-US" sz="1400" dirty="0"/>
          </a:p>
        </p:txBody>
      </p:sp>
      <p:sp>
        <p:nvSpPr>
          <p:cNvPr id="92" name="正方形/長方形 91">
            <a:extLst>
              <a:ext uri="{FF2B5EF4-FFF2-40B4-BE49-F238E27FC236}">
                <a16:creationId xmlns:a16="http://schemas.microsoft.com/office/drawing/2014/main" id="{3FD2C91E-6D06-F440-C2BC-446AAA59625F}"/>
              </a:ext>
            </a:extLst>
          </p:cNvPr>
          <p:cNvSpPr/>
          <p:nvPr/>
        </p:nvSpPr>
        <p:spPr>
          <a:xfrm>
            <a:off x="10321629" y="5430330"/>
            <a:ext cx="167825" cy="164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a:extLst>
              <a:ext uri="{FF2B5EF4-FFF2-40B4-BE49-F238E27FC236}">
                <a16:creationId xmlns:a16="http://schemas.microsoft.com/office/drawing/2014/main" id="{435E60DB-2CBE-3A40-4843-FA89E88C2490}"/>
              </a:ext>
            </a:extLst>
          </p:cNvPr>
          <p:cNvSpPr/>
          <p:nvPr/>
        </p:nvSpPr>
        <p:spPr>
          <a:xfrm>
            <a:off x="10321629" y="6712917"/>
            <a:ext cx="167825" cy="164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a:extLst>
              <a:ext uri="{FF2B5EF4-FFF2-40B4-BE49-F238E27FC236}">
                <a16:creationId xmlns:a16="http://schemas.microsoft.com/office/drawing/2014/main" id="{7AE50D09-B255-BA97-69B3-CC454A46763E}"/>
              </a:ext>
            </a:extLst>
          </p:cNvPr>
          <p:cNvSpPr/>
          <p:nvPr/>
        </p:nvSpPr>
        <p:spPr>
          <a:xfrm>
            <a:off x="9195663" y="6697009"/>
            <a:ext cx="167825" cy="164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テキスト ボックス 86">
            <a:extLst>
              <a:ext uri="{FF2B5EF4-FFF2-40B4-BE49-F238E27FC236}">
                <a16:creationId xmlns:a16="http://schemas.microsoft.com/office/drawing/2014/main" id="{B32957EB-C665-5520-E63E-9E306366DB69}"/>
              </a:ext>
            </a:extLst>
          </p:cNvPr>
          <p:cNvSpPr txBox="1"/>
          <p:nvPr/>
        </p:nvSpPr>
        <p:spPr>
          <a:xfrm>
            <a:off x="8951350" y="6640425"/>
            <a:ext cx="150682" cy="215444"/>
          </a:xfrm>
          <a:prstGeom prst="rect">
            <a:avLst/>
          </a:prstGeom>
          <a:noFill/>
        </p:spPr>
        <p:txBody>
          <a:bodyPr wrap="none" lIns="0" tIns="0" rIns="0" bIns="0" rtlCol="0">
            <a:spAutoFit/>
          </a:bodyPr>
          <a:lstStyle/>
          <a:p>
            <a:r>
              <a:rPr lang="en-US" altLang="ja-JP" sz="1400" dirty="0"/>
              <a:t>0</a:t>
            </a:r>
            <a:r>
              <a:rPr kumimoji="1" lang="en-US" altLang="ja-JP" sz="1400" dirty="0"/>
              <a:t> </a:t>
            </a:r>
            <a:endParaRPr kumimoji="1" lang="ja-JP" altLang="en-US" sz="1400" dirty="0"/>
          </a:p>
        </p:txBody>
      </p:sp>
      <p:sp>
        <p:nvSpPr>
          <p:cNvPr id="91" name="テキスト ボックス 90">
            <a:extLst>
              <a:ext uri="{FF2B5EF4-FFF2-40B4-BE49-F238E27FC236}">
                <a16:creationId xmlns:a16="http://schemas.microsoft.com/office/drawing/2014/main" id="{A240B3F2-8D38-A431-6DDD-BB72A4C65F04}"/>
              </a:ext>
            </a:extLst>
          </p:cNvPr>
          <p:cNvSpPr txBox="1"/>
          <p:nvPr/>
        </p:nvSpPr>
        <p:spPr>
          <a:xfrm>
            <a:off x="10103976" y="6613333"/>
            <a:ext cx="117020" cy="215444"/>
          </a:xfrm>
          <a:prstGeom prst="rect">
            <a:avLst/>
          </a:prstGeom>
          <a:noFill/>
          <a:ln>
            <a:noFill/>
          </a:ln>
        </p:spPr>
        <p:txBody>
          <a:bodyPr wrap="none" lIns="0" tIns="0" rIns="0" bIns="0" rtlCol="0">
            <a:spAutoFit/>
          </a:bodyPr>
          <a:lstStyle/>
          <a:p>
            <a:r>
              <a:rPr lang="en-US" altLang="ja-JP" sz="1400" dirty="0"/>
              <a:t>r</a:t>
            </a:r>
            <a:r>
              <a:rPr kumimoji="1" lang="en-US" altLang="ja-JP" sz="1400" dirty="0"/>
              <a:t> </a:t>
            </a:r>
            <a:endParaRPr kumimoji="1" lang="ja-JP" altLang="en-US" sz="1400" dirty="0"/>
          </a:p>
        </p:txBody>
      </p:sp>
      <p:sp>
        <p:nvSpPr>
          <p:cNvPr id="90" name="テキスト ボックス 89">
            <a:extLst>
              <a:ext uri="{FF2B5EF4-FFF2-40B4-BE49-F238E27FC236}">
                <a16:creationId xmlns:a16="http://schemas.microsoft.com/office/drawing/2014/main" id="{88342F0C-EB12-4698-FE18-9CD78B3C031A}"/>
              </a:ext>
            </a:extLst>
          </p:cNvPr>
          <p:cNvSpPr txBox="1"/>
          <p:nvPr/>
        </p:nvSpPr>
        <p:spPr>
          <a:xfrm>
            <a:off x="10095768" y="5342515"/>
            <a:ext cx="117020" cy="215444"/>
          </a:xfrm>
          <a:prstGeom prst="rect">
            <a:avLst/>
          </a:prstGeom>
          <a:noFill/>
        </p:spPr>
        <p:txBody>
          <a:bodyPr wrap="none" lIns="0" tIns="0" rIns="0" bIns="0" rtlCol="0">
            <a:spAutoFit/>
          </a:bodyPr>
          <a:lstStyle/>
          <a:p>
            <a:r>
              <a:rPr lang="en-US" altLang="ja-JP" sz="1400" dirty="0"/>
              <a:t>r</a:t>
            </a:r>
            <a:r>
              <a:rPr kumimoji="1" lang="en-US" altLang="ja-JP" sz="1400" dirty="0"/>
              <a:t> </a:t>
            </a:r>
            <a:endParaRPr kumimoji="1" lang="ja-JP" altLang="en-US" sz="1400" dirty="0"/>
          </a:p>
        </p:txBody>
      </p:sp>
      <p:sp>
        <p:nvSpPr>
          <p:cNvPr id="95" name="テキスト ボックス 94">
            <a:extLst>
              <a:ext uri="{FF2B5EF4-FFF2-40B4-BE49-F238E27FC236}">
                <a16:creationId xmlns:a16="http://schemas.microsoft.com/office/drawing/2014/main" id="{021300D3-51DF-C859-AEF9-FD4C2268827C}"/>
              </a:ext>
            </a:extLst>
          </p:cNvPr>
          <p:cNvSpPr txBox="1"/>
          <p:nvPr/>
        </p:nvSpPr>
        <p:spPr>
          <a:xfrm>
            <a:off x="9055222" y="5532691"/>
            <a:ext cx="1229504" cy="215444"/>
          </a:xfrm>
          <a:prstGeom prst="rect">
            <a:avLst/>
          </a:prstGeom>
          <a:solidFill>
            <a:schemeClr val="bg1"/>
          </a:solidFill>
        </p:spPr>
        <p:txBody>
          <a:bodyPr wrap="none" lIns="0" tIns="0" rIns="0" bIns="0" rtlCol="0">
            <a:spAutoFit/>
          </a:bodyPr>
          <a:lstStyle/>
          <a:p>
            <a:r>
              <a:rPr kumimoji="1" lang="en-US" altLang="ja-JP" sz="1400" dirty="0"/>
              <a:t>Magnetic Field</a:t>
            </a:r>
            <a:endParaRPr kumimoji="1" lang="ja-JP" altLang="en-US" sz="1400" dirty="0"/>
          </a:p>
        </p:txBody>
      </p:sp>
      <p:cxnSp>
        <p:nvCxnSpPr>
          <p:cNvPr id="96" name="直線矢印コネクタ 95">
            <a:extLst>
              <a:ext uri="{FF2B5EF4-FFF2-40B4-BE49-F238E27FC236}">
                <a16:creationId xmlns:a16="http://schemas.microsoft.com/office/drawing/2014/main" id="{35EE1F52-48D0-952F-16C3-06BD3DB715DC}"/>
              </a:ext>
            </a:extLst>
          </p:cNvPr>
          <p:cNvCxnSpPr>
            <a:cxnSpLocks/>
          </p:cNvCxnSpPr>
          <p:nvPr/>
        </p:nvCxnSpPr>
        <p:spPr>
          <a:xfrm>
            <a:off x="8650659" y="6277932"/>
            <a:ext cx="710376"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8" name="テキスト ボックス 97">
            <a:extLst>
              <a:ext uri="{FF2B5EF4-FFF2-40B4-BE49-F238E27FC236}">
                <a16:creationId xmlns:a16="http://schemas.microsoft.com/office/drawing/2014/main" id="{DB423C1F-BE67-6A7C-7C5A-37403FAF36FF}"/>
              </a:ext>
            </a:extLst>
          </p:cNvPr>
          <p:cNvSpPr txBox="1"/>
          <p:nvPr/>
        </p:nvSpPr>
        <p:spPr>
          <a:xfrm>
            <a:off x="8840615" y="6036256"/>
            <a:ext cx="400751" cy="215444"/>
          </a:xfrm>
          <a:prstGeom prst="rect">
            <a:avLst/>
          </a:prstGeom>
          <a:solidFill>
            <a:schemeClr val="bg1"/>
          </a:solidFill>
        </p:spPr>
        <p:txBody>
          <a:bodyPr wrap="none" lIns="0" tIns="0" rIns="0" bIns="0" rtlCol="0">
            <a:spAutoFit/>
          </a:bodyPr>
          <a:lstStyle/>
          <a:p>
            <a:r>
              <a:rPr lang="ja-JP" altLang="en-US" sz="1400" dirty="0"/>
              <a:t>２</a:t>
            </a:r>
            <a:r>
              <a:rPr lang="el-GR" altLang="ja-JP" sz="1400" dirty="0">
                <a:sym typeface="Symbol" panose="05050102010706020507" pitchFamily="18" charset="2"/>
              </a:rPr>
              <a:t></a:t>
            </a:r>
            <a:r>
              <a:rPr lang="en-US" altLang="ja-JP" sz="1400" baseline="-25000" dirty="0">
                <a:sym typeface="Symbol" panose="05050102010706020507" pitchFamily="18" charset="2"/>
              </a:rPr>
              <a:t>L</a:t>
            </a:r>
            <a:r>
              <a:rPr kumimoji="1" lang="en-US" altLang="ja-JP" sz="1400" dirty="0"/>
              <a:t> </a:t>
            </a:r>
            <a:endParaRPr kumimoji="1" lang="ja-JP" altLang="en-US" sz="1400" dirty="0"/>
          </a:p>
        </p:txBody>
      </p:sp>
      <p:sp>
        <p:nvSpPr>
          <p:cNvPr id="99" name="正方形/長方形 98">
            <a:extLst>
              <a:ext uri="{FF2B5EF4-FFF2-40B4-BE49-F238E27FC236}">
                <a16:creationId xmlns:a16="http://schemas.microsoft.com/office/drawing/2014/main" id="{50190505-9416-49E9-BE10-8DA910A0DD98}"/>
              </a:ext>
            </a:extLst>
          </p:cNvPr>
          <p:cNvSpPr/>
          <p:nvPr/>
        </p:nvSpPr>
        <p:spPr>
          <a:xfrm>
            <a:off x="9102032" y="6323271"/>
            <a:ext cx="167825" cy="164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テキスト ボックス 99">
            <a:extLst>
              <a:ext uri="{FF2B5EF4-FFF2-40B4-BE49-F238E27FC236}">
                <a16:creationId xmlns:a16="http://schemas.microsoft.com/office/drawing/2014/main" id="{41956093-69BA-EFF7-C275-FD706C933D38}"/>
              </a:ext>
            </a:extLst>
          </p:cNvPr>
          <p:cNvSpPr txBox="1"/>
          <p:nvPr/>
        </p:nvSpPr>
        <p:spPr>
          <a:xfrm>
            <a:off x="7330329" y="2163777"/>
            <a:ext cx="1253548" cy="492443"/>
          </a:xfrm>
          <a:prstGeom prst="rect">
            <a:avLst/>
          </a:prstGeom>
          <a:solidFill>
            <a:schemeClr val="bg1"/>
          </a:solidFill>
        </p:spPr>
        <p:txBody>
          <a:bodyPr wrap="none" lIns="0" tIns="0" rIns="0" bIns="0" rtlCol="0">
            <a:spAutoFit/>
          </a:bodyPr>
          <a:lstStyle/>
          <a:p>
            <a:pPr algn="r"/>
            <a:r>
              <a:rPr kumimoji="1" lang="en-US" altLang="ja-JP" sz="1400" b="1" dirty="0"/>
              <a:t>Flux quantum </a:t>
            </a:r>
          </a:p>
          <a:p>
            <a:pPr algn="r"/>
            <a:r>
              <a:rPr lang="el-GR" altLang="ja-JP" sz="1800" b="1" i="0" u="none" strike="noStrike" baseline="0" dirty="0">
                <a:latin typeface="HiraKakuPro-W3"/>
              </a:rPr>
              <a:t>φ</a:t>
            </a:r>
            <a:r>
              <a:rPr lang="el-GR" altLang="ja-JP" sz="1800" b="1" i="0" u="none" strike="noStrike" baseline="-25000" dirty="0">
                <a:latin typeface="HiraKakuPro-W3"/>
              </a:rPr>
              <a:t>0</a:t>
            </a:r>
            <a:r>
              <a:rPr lang="el-GR" altLang="ja-JP" sz="1800" b="1" i="0" u="none" strike="noStrike" baseline="0" dirty="0">
                <a:latin typeface="HiraKakuPro-W3"/>
              </a:rPr>
              <a:t>=</a:t>
            </a:r>
            <a:r>
              <a:rPr lang="en-US" altLang="ja-JP" sz="1800" b="1" i="0" u="none" strike="noStrike" baseline="0" dirty="0">
                <a:latin typeface="HiraKakuPro-W3"/>
              </a:rPr>
              <a:t>h/2e</a:t>
            </a:r>
            <a:endParaRPr kumimoji="1" lang="ja-JP" altLang="en-US" sz="1400" b="1" dirty="0"/>
          </a:p>
        </p:txBody>
      </p:sp>
      <p:sp>
        <p:nvSpPr>
          <p:cNvPr id="101" name="テキスト ボックス 100">
            <a:extLst>
              <a:ext uri="{FF2B5EF4-FFF2-40B4-BE49-F238E27FC236}">
                <a16:creationId xmlns:a16="http://schemas.microsoft.com/office/drawing/2014/main" id="{C51A8553-0749-0B48-C8BB-385DF3209D5D}"/>
              </a:ext>
            </a:extLst>
          </p:cNvPr>
          <p:cNvSpPr txBox="1"/>
          <p:nvPr/>
        </p:nvSpPr>
        <p:spPr>
          <a:xfrm>
            <a:off x="9564150" y="1798499"/>
            <a:ext cx="1662315" cy="215444"/>
          </a:xfrm>
          <a:prstGeom prst="rect">
            <a:avLst/>
          </a:prstGeom>
          <a:solidFill>
            <a:schemeClr val="bg1"/>
          </a:solidFill>
        </p:spPr>
        <p:txBody>
          <a:bodyPr wrap="none" lIns="0" tIns="0" rIns="0" bIns="0" rtlCol="0">
            <a:spAutoFit/>
          </a:bodyPr>
          <a:lstStyle/>
          <a:p>
            <a:r>
              <a:rPr kumimoji="1" lang="en-US" altLang="ja-JP" sz="1400" dirty="0"/>
              <a:t>Vortices SC current </a:t>
            </a:r>
            <a:endParaRPr kumimoji="1" lang="ja-JP" altLang="en-US" sz="1400" dirty="0"/>
          </a:p>
        </p:txBody>
      </p:sp>
      <p:sp>
        <p:nvSpPr>
          <p:cNvPr id="102" name="テキスト ボックス 101">
            <a:extLst>
              <a:ext uri="{FF2B5EF4-FFF2-40B4-BE49-F238E27FC236}">
                <a16:creationId xmlns:a16="http://schemas.microsoft.com/office/drawing/2014/main" id="{EF662C2B-C517-9D74-DA0A-4CF29D988CC7}"/>
              </a:ext>
            </a:extLst>
          </p:cNvPr>
          <p:cNvSpPr txBox="1"/>
          <p:nvPr/>
        </p:nvSpPr>
        <p:spPr>
          <a:xfrm>
            <a:off x="8099853" y="2832349"/>
            <a:ext cx="202562" cy="215444"/>
          </a:xfrm>
          <a:prstGeom prst="rect">
            <a:avLst/>
          </a:prstGeom>
          <a:solidFill>
            <a:schemeClr val="bg1"/>
          </a:solidFill>
        </p:spPr>
        <p:txBody>
          <a:bodyPr wrap="none" lIns="0" tIns="0" rIns="0" bIns="0" rtlCol="0">
            <a:spAutoFit/>
          </a:bodyPr>
          <a:lstStyle/>
          <a:p>
            <a:r>
              <a:rPr kumimoji="1" lang="en-US" altLang="ja-JP" sz="1400" dirty="0"/>
              <a:t>Ba</a:t>
            </a:r>
            <a:endParaRPr kumimoji="1" lang="ja-JP" altLang="en-US" sz="1400" dirty="0"/>
          </a:p>
        </p:txBody>
      </p:sp>
      <p:grpSp>
        <p:nvGrpSpPr>
          <p:cNvPr id="32" name="グループ化 31"/>
          <p:cNvGrpSpPr/>
          <p:nvPr/>
        </p:nvGrpSpPr>
        <p:grpSpPr>
          <a:xfrm>
            <a:off x="10358603" y="4426913"/>
            <a:ext cx="1919243" cy="2055634"/>
            <a:chOff x="10763955" y="5743944"/>
            <a:chExt cx="1919243" cy="2055634"/>
          </a:xfrm>
        </p:grpSpPr>
        <p:sp>
          <p:nvSpPr>
            <p:cNvPr id="3" name="正方形/長方形 2"/>
            <p:cNvSpPr/>
            <p:nvPr/>
          </p:nvSpPr>
          <p:spPr>
            <a:xfrm>
              <a:off x="10920000" y="5829638"/>
              <a:ext cx="1152000" cy="883280"/>
            </a:xfrm>
            <a:prstGeom prst="rect">
              <a:avLst/>
            </a:prstGeom>
            <a:solidFill>
              <a:schemeClr val="accent4">
                <a:lumMod val="40000"/>
                <a:lumOff val="6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円/楕円 3"/>
            <p:cNvSpPr/>
            <p:nvPr/>
          </p:nvSpPr>
          <p:spPr>
            <a:xfrm>
              <a:off x="11389396" y="6175606"/>
              <a:ext cx="216000" cy="216000"/>
            </a:xfrm>
            <a:prstGeom prst="ellipse">
              <a:avLst/>
            </a:prstGeom>
            <a:gradFill flip="none" rotWithShape="1">
              <a:gsLst>
                <a:gs pos="29000">
                  <a:srgbClr val="FF0000">
                    <a:tint val="66000"/>
                    <a:satMod val="160000"/>
                  </a:srgbClr>
                </a:gs>
                <a:gs pos="79000">
                  <a:srgbClr val="FF0000">
                    <a:tint val="44500"/>
                    <a:satMod val="160000"/>
                  </a:srgbClr>
                </a:gs>
                <a:gs pos="100000">
                  <a:srgbClr val="FF0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p:nvSpPr>
          <p:spPr>
            <a:xfrm>
              <a:off x="11362935" y="5995071"/>
              <a:ext cx="276207" cy="276207"/>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p:cNvCxnSpPr>
              <a:stCxn id="5" idx="0"/>
              <a:endCxn id="5" idx="4"/>
            </p:cNvCxnSpPr>
            <p:nvPr/>
          </p:nvCxnSpPr>
          <p:spPr>
            <a:xfrm>
              <a:off x="11501039" y="5995071"/>
              <a:ext cx="0" cy="276207"/>
            </a:xfrm>
            <a:prstGeom prst="line">
              <a:avLst/>
            </a:prstGeom>
            <a:ln w="38100">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テキスト ボックス 7"/>
                <p:cNvSpPr txBox="1"/>
                <p:nvPr/>
              </p:nvSpPr>
              <p:spPr>
                <a:xfrm>
                  <a:off x="11439717" y="5743944"/>
                  <a:ext cx="50796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l-GR" altLang="ja-JP" i="1" smtClean="0">
                                <a:latin typeface="Cambria Math" panose="02040503050406030204" pitchFamily="18" charset="0"/>
                              </a:rPr>
                            </m:ctrlPr>
                          </m:sSupPr>
                          <m:e>
                            <m:r>
                              <a:rPr kumimoji="1" lang="en-US" altLang="ja-JP" b="0" i="1" smtClean="0">
                                <a:latin typeface="Cambria Math" panose="02040503050406030204" pitchFamily="18" charset="0"/>
                              </a:rPr>
                              <m:t>𝑒</m:t>
                            </m:r>
                          </m:e>
                          <m:sup>
                            <m:r>
                              <a:rPr kumimoji="1" lang="en-US" altLang="ja-JP" b="0" i="1" smtClean="0">
                                <a:latin typeface="Cambria Math" panose="02040503050406030204" pitchFamily="18" charset="0"/>
                              </a:rPr>
                              <m:t>−</m:t>
                            </m:r>
                          </m:sup>
                        </m:sSup>
                      </m:oMath>
                    </m:oMathPara>
                  </a14:m>
                  <a:endParaRPr kumimoji="1" lang="ja-JP" altLang="en-US"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11439717" y="5743944"/>
                  <a:ext cx="507960" cy="369332"/>
                </a:xfrm>
                <a:prstGeom prst="rect">
                  <a:avLst/>
                </a:prstGeom>
                <a:blipFill rotWithShape="0">
                  <a:blip r:embed="rId9"/>
                  <a:stretch>
                    <a:fillRect/>
                  </a:stretch>
                </a:blipFill>
              </p:spPr>
              <p:txBody>
                <a:bodyPr/>
                <a:lstStyle/>
                <a:p>
                  <a:r>
                    <a:rPr lang="ja-JP" altLang="en-US">
                      <a:noFill/>
                    </a:rPr>
                    <a:t> </a:t>
                  </a:r>
                </a:p>
              </p:txBody>
            </p:sp>
          </mc:Fallback>
        </mc:AlternateContent>
        <p:sp>
          <p:nvSpPr>
            <p:cNvPr id="42" name="円/楕円 41"/>
            <p:cNvSpPr/>
            <p:nvPr/>
          </p:nvSpPr>
          <p:spPr>
            <a:xfrm>
              <a:off x="11189448" y="6206706"/>
              <a:ext cx="276207" cy="276207"/>
            </a:xfrm>
            <a:prstGeom prst="ellipse">
              <a:avLst/>
            </a:prstGeom>
            <a:noFill/>
            <a:ln w="6350">
              <a:solidFill>
                <a:schemeClr val="accent1">
                  <a:shade val="50000"/>
                  <a:alpha val="7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42"/>
            <p:cNvSpPr/>
            <p:nvPr/>
          </p:nvSpPr>
          <p:spPr>
            <a:xfrm>
              <a:off x="11325652" y="6294402"/>
              <a:ext cx="276207" cy="276207"/>
            </a:xfrm>
            <a:prstGeom prst="ellipse">
              <a:avLst/>
            </a:prstGeom>
            <a:noFill/>
            <a:ln w="6350">
              <a:solidFill>
                <a:schemeClr val="accent1">
                  <a:shade val="50000"/>
                  <a:alpha val="7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4" name="円/楕円 43"/>
            <p:cNvSpPr/>
            <p:nvPr/>
          </p:nvSpPr>
          <p:spPr>
            <a:xfrm>
              <a:off x="11493714" y="6257361"/>
              <a:ext cx="276207" cy="276207"/>
            </a:xfrm>
            <a:prstGeom prst="ellipse">
              <a:avLst/>
            </a:prstGeom>
            <a:noFill/>
            <a:ln w="6350">
              <a:solidFill>
                <a:schemeClr val="accent1">
                  <a:shade val="50000"/>
                  <a:alpha val="7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5" name="円/楕円 44"/>
            <p:cNvSpPr/>
            <p:nvPr/>
          </p:nvSpPr>
          <p:spPr>
            <a:xfrm>
              <a:off x="11529145" y="6071068"/>
              <a:ext cx="276207" cy="276207"/>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正方形/長方形 14"/>
            <p:cNvSpPr/>
            <p:nvPr/>
          </p:nvSpPr>
          <p:spPr>
            <a:xfrm>
              <a:off x="10843952" y="5969017"/>
              <a:ext cx="415498" cy="369332"/>
            </a:xfrm>
            <a:prstGeom prst="rect">
              <a:avLst/>
            </a:prstGeom>
          </p:spPr>
          <p:txBody>
            <a:bodyPr wrap="none">
              <a:spAutoFit/>
            </a:bodyPr>
            <a:lstStyle/>
            <a:p>
              <a:r>
                <a:rPr lang="el-GR" altLang="ja-JP" dirty="0"/>
                <a:t>ξ</a:t>
              </a:r>
              <a:endParaRPr lang="ja-JP" altLang="en-US" dirty="0"/>
            </a:p>
          </p:txBody>
        </p:sp>
        <mc:AlternateContent xmlns:mc="http://schemas.openxmlformats.org/markup-compatibility/2006" xmlns:a14="http://schemas.microsoft.com/office/drawing/2010/main">
          <mc:Choice Requires="a14">
            <p:sp>
              <p:nvSpPr>
                <p:cNvPr id="48" name="テキスト ボックス 47"/>
                <p:cNvSpPr txBox="1"/>
                <p:nvPr/>
              </p:nvSpPr>
              <p:spPr>
                <a:xfrm>
                  <a:off x="11473953" y="6065127"/>
                  <a:ext cx="507960" cy="36933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ja-JP"/>
                  </a:defPPr>
                  <a:lvl1pPr algn="ctr"/>
                </a:lstStyle>
                <a:p>
                  <a:pPr/>
                  <a14:m>
                    <m:oMathPara xmlns:m="http://schemas.openxmlformats.org/officeDocument/2006/math">
                      <m:oMathParaPr>
                        <m:jc m:val="centerGroup"/>
                      </m:oMathParaPr>
                      <m:oMath xmlns:m="http://schemas.openxmlformats.org/officeDocument/2006/math">
                        <m:sSup>
                          <m:sSupPr>
                            <m:ctrlPr>
                              <a:rPr lang="el-GR" altLang="ja-JP" i="1" smtClean="0">
                                <a:solidFill>
                                  <a:schemeClr val="tx1"/>
                                </a:solidFill>
                                <a:latin typeface="Cambria Math" panose="02040503050406030204" pitchFamily="18" charset="0"/>
                              </a:rPr>
                            </m:ctrlPr>
                          </m:sSupPr>
                          <m:e>
                            <m:r>
                              <a:rPr lang="en-US" altLang="ja-JP">
                                <a:solidFill>
                                  <a:schemeClr val="tx1"/>
                                </a:solidFill>
                                <a:latin typeface="Cambria Math" panose="02040503050406030204" pitchFamily="18" charset="0"/>
                              </a:rPr>
                              <m:t>𝑒</m:t>
                            </m:r>
                          </m:e>
                          <m:sup>
                            <m:r>
                              <a:rPr lang="en-US" altLang="ja-JP">
                                <a:solidFill>
                                  <a:schemeClr val="tx1"/>
                                </a:solidFill>
                                <a:latin typeface="Cambria Math" panose="02040503050406030204" pitchFamily="18" charset="0"/>
                              </a:rPr>
                              <m:t>−</m:t>
                            </m:r>
                          </m:sup>
                        </m:sSup>
                      </m:oMath>
                    </m:oMathPara>
                  </a14:m>
                  <a:endParaRPr lang="ja-JP" altLang="en-US" dirty="0">
                    <a:solidFill>
                      <a:schemeClr val="tx1"/>
                    </a:solidFill>
                  </a:endParaRPr>
                </a:p>
              </p:txBody>
            </p:sp>
          </mc:Choice>
          <mc:Fallback xmlns="">
            <p:sp>
              <p:nvSpPr>
                <p:cNvPr id="48" name="テキスト ボックス 47"/>
                <p:cNvSpPr txBox="1">
                  <a:spLocks noRot="1" noChangeAspect="1" noMove="1" noResize="1" noEditPoints="1" noAdjustHandles="1" noChangeArrowheads="1" noChangeShapeType="1" noTextEdit="1"/>
                </p:cNvSpPr>
                <p:nvPr/>
              </p:nvSpPr>
              <p:spPr>
                <a:xfrm>
                  <a:off x="11473953" y="6065127"/>
                  <a:ext cx="507960" cy="369332"/>
                </a:xfrm>
                <a:prstGeom prst="rect">
                  <a:avLst/>
                </a:prstGeom>
                <a:blipFill rotWithShape="0">
                  <a:blip r:embed="rId10"/>
                  <a:stretch>
                    <a:fillRect/>
                  </a:stretch>
                </a:blipFill>
                <a:ln w="6350"/>
              </p:spPr>
              <p:txBody>
                <a:bodyPr/>
                <a:lstStyle/>
                <a:p>
                  <a:r>
                    <a:rPr lang="ja-JP" altLang="en-US">
                      <a:noFill/>
                    </a:rPr>
                    <a:t> </a:t>
                  </a:r>
                </a:p>
              </p:txBody>
            </p:sp>
          </mc:Fallback>
        </mc:AlternateContent>
        <p:cxnSp>
          <p:nvCxnSpPr>
            <p:cNvPr id="19" name="直線コネクタ 18"/>
            <p:cNvCxnSpPr/>
            <p:nvPr/>
          </p:nvCxnSpPr>
          <p:spPr>
            <a:xfrm flipH="1" flipV="1">
              <a:off x="11028000" y="5983371"/>
              <a:ext cx="46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flipH="1">
              <a:off x="11016489" y="6302331"/>
              <a:ext cx="4809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円弧 28"/>
            <p:cNvSpPr/>
            <p:nvPr/>
          </p:nvSpPr>
          <p:spPr>
            <a:xfrm>
              <a:off x="11177439" y="5965105"/>
              <a:ext cx="648000" cy="648000"/>
            </a:xfrm>
            <a:prstGeom prst="arc">
              <a:avLst>
                <a:gd name="adj1" fmla="val 1734096"/>
                <a:gd name="adj2" fmla="val 0"/>
              </a:avLst>
            </a:prstGeom>
            <a:ln w="190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0" name="正方形/長方形 59"/>
            <p:cNvSpPr/>
            <p:nvPr/>
          </p:nvSpPr>
          <p:spPr>
            <a:xfrm>
              <a:off x="10843952" y="6280600"/>
              <a:ext cx="415498" cy="369332"/>
            </a:xfrm>
            <a:prstGeom prst="rect">
              <a:avLst/>
            </a:prstGeom>
          </p:spPr>
          <p:txBody>
            <a:bodyPr wrap="none">
              <a:spAutoFit/>
            </a:bodyPr>
            <a:lstStyle/>
            <a:p>
              <a:r>
                <a:rPr lang="el-GR" altLang="ja-JP" dirty="0"/>
                <a:t>ξ</a:t>
              </a:r>
              <a:endParaRPr lang="ja-JP" altLang="en-US" dirty="0"/>
            </a:p>
          </p:txBody>
        </p:sp>
        <p:cxnSp>
          <p:nvCxnSpPr>
            <p:cNvPr id="61" name="直線コネクタ 60"/>
            <p:cNvCxnSpPr/>
            <p:nvPr/>
          </p:nvCxnSpPr>
          <p:spPr>
            <a:xfrm flipH="1">
              <a:off x="11028000" y="6566251"/>
              <a:ext cx="4809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正方形/長方形 30"/>
                <p:cNvSpPr/>
                <p:nvPr/>
              </p:nvSpPr>
              <p:spPr>
                <a:xfrm>
                  <a:off x="10763955" y="6683567"/>
                  <a:ext cx="1919243" cy="1116011"/>
                </a:xfrm>
                <a:prstGeom prst="rect">
                  <a:avLst/>
                </a:prstGeom>
              </p:spPr>
              <p:txBody>
                <a:bodyPr wrap="none">
                  <a:spAutoFit/>
                </a:bodyPr>
                <a:lstStyle/>
                <a:p>
                  <a:r>
                    <a:rPr lang="en-US" altLang="ja-JP" sz="1400" dirty="0"/>
                    <a:t>Flux quantum</a:t>
                  </a:r>
                </a:p>
                <a:p>
                  <a:r>
                    <a:rPr lang="en-US" altLang="ja-JP" sz="1400" dirty="0"/>
                    <a:t>(Vortex)</a:t>
                  </a:r>
                </a:p>
                <a:p>
                  <a:r>
                    <a:rPr lang="en-US" altLang="ja-JP" sz="1200" dirty="0"/>
                    <a:t>One cooper pair</a:t>
                  </a:r>
                </a:p>
                <a:p>
                  <a:r>
                    <a:rPr lang="en-US" altLang="ja-JP" sz="1200" dirty="0"/>
                    <a:t>Induce flux quantum</a:t>
                  </a:r>
                </a:p>
                <a:p>
                  <a14:m>
                    <m:oMath xmlns:m="http://schemas.openxmlformats.org/officeDocument/2006/math">
                      <m:r>
                        <a:rPr lang="en-US" altLang="ja-JP" sz="1400" b="1" i="1" smtClean="0">
                          <a:latin typeface="Cambria Math" panose="02040503050406030204" pitchFamily="18" charset="0"/>
                        </a:rPr>
                        <m:t>𝟐</m:t>
                      </m:r>
                      <m:r>
                        <a:rPr lang="en-US" altLang="ja-JP" sz="1400" b="1" i="1" smtClean="0">
                          <a:latin typeface="Cambria Math" panose="02040503050406030204" pitchFamily="18" charset="0"/>
                        </a:rPr>
                        <m:t>.</m:t>
                      </m:r>
                      <m:r>
                        <a:rPr lang="en-US" altLang="ja-JP" sz="1400" b="1" i="1" smtClean="0">
                          <a:latin typeface="Cambria Math" panose="02040503050406030204" pitchFamily="18" charset="0"/>
                        </a:rPr>
                        <m:t>𝟎𝟔𝟖</m:t>
                      </m:r>
                      <m:r>
                        <a:rPr lang="en-US" altLang="ja-JP" sz="1400" b="1" i="1" smtClean="0">
                          <a:latin typeface="Cambria Math" panose="02040503050406030204" pitchFamily="18" charset="0"/>
                          <a:ea typeface="Cambria Math" panose="02040503050406030204" pitchFamily="18" charset="0"/>
                        </a:rPr>
                        <m:t>×</m:t>
                      </m:r>
                      <m:sSup>
                        <m:sSupPr>
                          <m:ctrlPr>
                            <a:rPr lang="en-US" altLang="ja-JP" sz="1400" b="1" i="1" smtClean="0">
                              <a:latin typeface="Cambria Math" panose="02040503050406030204" pitchFamily="18" charset="0"/>
                              <a:ea typeface="Cambria Math" panose="02040503050406030204" pitchFamily="18" charset="0"/>
                            </a:rPr>
                          </m:ctrlPr>
                        </m:sSupPr>
                        <m:e>
                          <m:r>
                            <a:rPr lang="en-US" altLang="ja-JP" sz="1400" b="1" i="1" smtClean="0">
                              <a:latin typeface="Cambria Math" panose="02040503050406030204" pitchFamily="18" charset="0"/>
                              <a:ea typeface="Cambria Math" panose="02040503050406030204" pitchFamily="18" charset="0"/>
                            </a:rPr>
                            <m:t>𝟏𝟎</m:t>
                          </m:r>
                        </m:e>
                        <m:sup>
                          <m:r>
                            <a:rPr lang="en-US" altLang="ja-JP" sz="1400" b="1" i="1" smtClean="0">
                              <a:latin typeface="Cambria Math" panose="02040503050406030204" pitchFamily="18" charset="0"/>
                              <a:ea typeface="Cambria Math" panose="02040503050406030204" pitchFamily="18" charset="0"/>
                            </a:rPr>
                            <m:t>−</m:t>
                          </m:r>
                          <m:r>
                            <a:rPr lang="en-US" altLang="ja-JP" sz="1400" b="1" i="1" smtClean="0">
                              <a:latin typeface="Cambria Math" panose="02040503050406030204" pitchFamily="18" charset="0"/>
                              <a:ea typeface="Cambria Math" panose="02040503050406030204" pitchFamily="18" charset="0"/>
                            </a:rPr>
                            <m:t>𝟏𝟓</m:t>
                          </m:r>
                        </m:sup>
                      </m:sSup>
                    </m:oMath>
                  </a14:m>
                  <a:r>
                    <a:rPr lang="en-US" altLang="ja-JP" sz="1400" b="1" dirty="0"/>
                    <a:t>Weber</a:t>
                  </a:r>
                  <a:endParaRPr lang="ja-JP" altLang="en-US" sz="1400" b="1" dirty="0"/>
                </a:p>
              </p:txBody>
            </p:sp>
          </mc:Choice>
          <mc:Fallback xmlns="">
            <p:sp>
              <p:nvSpPr>
                <p:cNvPr id="31" name="正方形/長方形 30"/>
                <p:cNvSpPr>
                  <a:spLocks noRot="1" noChangeAspect="1" noMove="1" noResize="1" noEditPoints="1" noAdjustHandles="1" noChangeArrowheads="1" noChangeShapeType="1" noTextEdit="1"/>
                </p:cNvSpPr>
                <p:nvPr/>
              </p:nvSpPr>
              <p:spPr>
                <a:xfrm>
                  <a:off x="10763955" y="6683567"/>
                  <a:ext cx="1919243" cy="1116011"/>
                </a:xfrm>
                <a:prstGeom prst="rect">
                  <a:avLst/>
                </a:prstGeom>
                <a:blipFill>
                  <a:blip r:embed="rId11"/>
                  <a:stretch>
                    <a:fillRect l="-952" t="-546" b="-5464"/>
                  </a:stretch>
                </a:blipFill>
              </p:spPr>
              <p:txBody>
                <a:bodyPr/>
                <a:lstStyle/>
                <a:p>
                  <a:r>
                    <a:rPr lang="ja-JP" altLang="en-US">
                      <a:noFill/>
                    </a:rPr>
                    <a:t> </a:t>
                  </a:r>
                </a:p>
              </p:txBody>
            </p:sp>
          </mc:Fallback>
        </mc:AlternateContent>
      </p:grpSp>
      <p:sp>
        <p:nvSpPr>
          <p:cNvPr id="12" name="テキスト ボックス 11">
            <a:extLst>
              <a:ext uri="{FF2B5EF4-FFF2-40B4-BE49-F238E27FC236}">
                <a16:creationId xmlns:a16="http://schemas.microsoft.com/office/drawing/2014/main" id="{BAFAEFE6-527E-BA19-630E-5D67B6F0A8D0}"/>
              </a:ext>
            </a:extLst>
          </p:cNvPr>
          <p:cNvSpPr txBox="1"/>
          <p:nvPr/>
        </p:nvSpPr>
        <p:spPr>
          <a:xfrm>
            <a:off x="2326312" y="6377212"/>
            <a:ext cx="1245854" cy="338554"/>
          </a:xfrm>
          <a:prstGeom prst="rect">
            <a:avLst/>
          </a:prstGeom>
          <a:noFill/>
        </p:spPr>
        <p:txBody>
          <a:bodyPr wrap="none" rtlCol="0">
            <a:spAutoFit/>
          </a:bodyPr>
          <a:lstStyle/>
          <a:p>
            <a:r>
              <a:rPr kumimoji="1" lang="en-US" altLang="ja-JP" sz="1600" dirty="0"/>
              <a:t>Non-super.</a:t>
            </a:r>
            <a:endParaRPr kumimoji="1" lang="ja-JP" altLang="en-US" sz="1600" dirty="0"/>
          </a:p>
        </p:txBody>
      </p:sp>
      <p:sp>
        <p:nvSpPr>
          <p:cNvPr id="13" name="テキスト ボックス 12">
            <a:extLst>
              <a:ext uri="{FF2B5EF4-FFF2-40B4-BE49-F238E27FC236}">
                <a16:creationId xmlns:a16="http://schemas.microsoft.com/office/drawing/2014/main" id="{F6949861-A298-3BED-8137-B341758B1E3B}"/>
              </a:ext>
            </a:extLst>
          </p:cNvPr>
          <p:cNvSpPr txBox="1"/>
          <p:nvPr/>
        </p:nvSpPr>
        <p:spPr>
          <a:xfrm>
            <a:off x="6813606" y="5580490"/>
            <a:ext cx="1245854" cy="338554"/>
          </a:xfrm>
          <a:prstGeom prst="rect">
            <a:avLst/>
          </a:prstGeom>
          <a:noFill/>
        </p:spPr>
        <p:txBody>
          <a:bodyPr wrap="none" rtlCol="0">
            <a:spAutoFit/>
          </a:bodyPr>
          <a:lstStyle/>
          <a:p>
            <a:r>
              <a:rPr kumimoji="1" lang="en-US" altLang="ja-JP" sz="1600" dirty="0"/>
              <a:t>Non-super.</a:t>
            </a:r>
            <a:endParaRPr kumimoji="1" lang="ja-JP" altLang="en-US" sz="1600" dirty="0"/>
          </a:p>
        </p:txBody>
      </p:sp>
      <p:sp>
        <p:nvSpPr>
          <p:cNvPr id="14" name="テキスト ボックス 13">
            <a:extLst>
              <a:ext uri="{FF2B5EF4-FFF2-40B4-BE49-F238E27FC236}">
                <a16:creationId xmlns:a16="http://schemas.microsoft.com/office/drawing/2014/main" id="{A0332972-3F0D-7F36-6BE4-24EDBD5686B2}"/>
              </a:ext>
            </a:extLst>
          </p:cNvPr>
          <p:cNvSpPr txBox="1"/>
          <p:nvPr/>
        </p:nvSpPr>
        <p:spPr>
          <a:xfrm>
            <a:off x="6021401" y="5575466"/>
            <a:ext cx="792205" cy="338554"/>
          </a:xfrm>
          <a:prstGeom prst="rect">
            <a:avLst/>
          </a:prstGeom>
          <a:noFill/>
        </p:spPr>
        <p:txBody>
          <a:bodyPr wrap="none" rtlCol="0">
            <a:spAutoFit/>
          </a:bodyPr>
          <a:lstStyle/>
          <a:p>
            <a:r>
              <a:rPr kumimoji="1" lang="en-US" altLang="ja-JP" sz="1600" dirty="0"/>
              <a:t>Super.</a:t>
            </a:r>
            <a:endParaRPr kumimoji="1" lang="ja-JP" altLang="en-US" sz="1600" dirty="0"/>
          </a:p>
        </p:txBody>
      </p:sp>
      <p:cxnSp>
        <p:nvCxnSpPr>
          <p:cNvPr id="17" name="直線矢印コネクタ 16">
            <a:extLst>
              <a:ext uri="{FF2B5EF4-FFF2-40B4-BE49-F238E27FC236}">
                <a16:creationId xmlns:a16="http://schemas.microsoft.com/office/drawing/2014/main" id="{72CC1D85-C00C-7CB4-C67A-D75709A87CF3}"/>
              </a:ext>
            </a:extLst>
          </p:cNvPr>
          <p:cNvCxnSpPr/>
          <p:nvPr/>
        </p:nvCxnSpPr>
        <p:spPr>
          <a:xfrm flipV="1">
            <a:off x="8059460" y="2663191"/>
            <a:ext cx="0" cy="504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3831FA62-A66B-E798-D930-DF19DFF64F89}"/>
              </a:ext>
            </a:extLst>
          </p:cNvPr>
          <p:cNvCxnSpPr/>
          <p:nvPr/>
        </p:nvCxnSpPr>
        <p:spPr>
          <a:xfrm>
            <a:off x="98854" y="440891"/>
            <a:ext cx="11626196" cy="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46644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D3FBE904-E42B-8F3E-8C62-D6B77F88881B}"/>
              </a:ext>
            </a:extLst>
          </p:cNvPr>
          <p:cNvSpPr txBox="1"/>
          <p:nvPr/>
        </p:nvSpPr>
        <p:spPr>
          <a:xfrm>
            <a:off x="0" y="0"/>
            <a:ext cx="12192000" cy="584775"/>
          </a:xfrm>
          <a:prstGeom prst="rect">
            <a:avLst/>
          </a:prstGeom>
        </p:spPr>
        <p:txBody>
          <a:bodyPr vert="horz" lIns="91440" tIns="45720" rIns="91440" bIns="45720" rtlCol="0" anchor="b" anchorCtr="0">
            <a:normAutofit/>
          </a:bodyPr>
          <a:lstStyle>
            <a:defPPr rtl="0">
              <a:defRPr lang="ja-JP"/>
            </a:defPPr>
            <a:lvl1pPr>
              <a:spcBef>
                <a:spcPct val="0"/>
              </a:spcBef>
              <a:buNone/>
              <a:defRPr kumimoji="1" sz="2800">
                <a:solidFill>
                  <a:schemeClr val="bg2">
                    <a:lumMod val="25000"/>
                  </a:schemeClr>
                </a:solidFill>
                <a:latin typeface="Meiryo UI" panose="020B0604030504040204" pitchFamily="34" charset="-128"/>
                <a:ea typeface="Meiryo UI" panose="020B0604030504040204" pitchFamily="34" charset="-128"/>
                <a:cs typeface="Meiryo UI" panose="020B0604030504040204" pitchFamily="34" charset="-128"/>
              </a:defRPr>
            </a:lvl1pPr>
          </a:lstStyle>
          <a:p>
            <a:r>
              <a:rPr lang="en-US" altLang="ja-JP" dirty="0"/>
              <a:t>Super-Normal Boundary of Type 2</a:t>
            </a:r>
            <a:r>
              <a:rPr lang="ja-JP" altLang="en-US" dirty="0"/>
              <a:t> </a:t>
            </a:r>
            <a:r>
              <a:rPr lang="en-US" altLang="ja-JP" dirty="0"/>
              <a:t>Superconductor </a:t>
            </a:r>
            <a:endParaRPr lang="ja-JP" altLang="en-US" dirty="0"/>
          </a:p>
        </p:txBody>
      </p:sp>
      <p:pic>
        <p:nvPicPr>
          <p:cNvPr id="4" name="図 3">
            <a:extLst>
              <a:ext uri="{FF2B5EF4-FFF2-40B4-BE49-F238E27FC236}">
                <a16:creationId xmlns:a16="http://schemas.microsoft.com/office/drawing/2014/main" id="{A9A85EBD-6D73-CA64-C8FA-EB9BCFE34B22}"/>
              </a:ext>
            </a:extLst>
          </p:cNvPr>
          <p:cNvPicPr>
            <a:picLocks noChangeAspect="1"/>
          </p:cNvPicPr>
          <p:nvPr/>
        </p:nvPicPr>
        <p:blipFill>
          <a:blip r:embed="rId3"/>
          <a:stretch>
            <a:fillRect/>
          </a:stretch>
        </p:blipFill>
        <p:spPr>
          <a:xfrm>
            <a:off x="663698" y="827548"/>
            <a:ext cx="5645154" cy="5899823"/>
          </a:xfrm>
          <a:prstGeom prst="rect">
            <a:avLst/>
          </a:prstGeom>
        </p:spPr>
      </p:pic>
      <p:sp>
        <p:nvSpPr>
          <p:cNvPr id="14" name="テキスト ボックス 13">
            <a:extLst>
              <a:ext uri="{FF2B5EF4-FFF2-40B4-BE49-F238E27FC236}">
                <a16:creationId xmlns:a16="http://schemas.microsoft.com/office/drawing/2014/main" id="{D44B6512-50AA-07DB-A977-F764902434F4}"/>
              </a:ext>
            </a:extLst>
          </p:cNvPr>
          <p:cNvSpPr txBox="1"/>
          <p:nvPr/>
        </p:nvSpPr>
        <p:spPr>
          <a:xfrm>
            <a:off x="6546492" y="827548"/>
            <a:ext cx="5525508" cy="3785652"/>
          </a:xfrm>
          <a:prstGeom prst="rect">
            <a:avLst/>
          </a:prstGeom>
          <a:noFill/>
        </p:spPr>
        <p:txBody>
          <a:bodyPr wrap="square">
            <a:spAutoFit/>
          </a:bodyPr>
          <a:lstStyle/>
          <a:p>
            <a:pPr algn="l"/>
            <a:r>
              <a:rPr lang="en-US" altLang="ja-JP" sz="2000" b="0" i="0" u="none" strike="noStrike" baseline="0" dirty="0">
                <a:solidFill>
                  <a:srgbClr val="000000"/>
                </a:solidFill>
                <a:latin typeface="DsglskXbbkjgAdvTT5ada87cc"/>
              </a:rPr>
              <a:t>Lowering of energy, due to pair formation, is more than the increase in energy due to magnetic contribution close to the N</a:t>
            </a:r>
            <a:r>
              <a:rPr lang="en-US" altLang="ja-JP" sz="2000" b="0" i="0" u="none" strike="noStrike" baseline="0" dirty="0">
                <a:solidFill>
                  <a:srgbClr val="000000"/>
                </a:solidFill>
                <a:latin typeface="WlnmqpCphcgbAdvTT5ada87cc+20"/>
              </a:rPr>
              <a:t>–</a:t>
            </a:r>
            <a:r>
              <a:rPr lang="en-US" altLang="ja-JP" sz="2000" b="0" i="0" u="none" strike="noStrike" baseline="0" dirty="0">
                <a:solidFill>
                  <a:srgbClr val="000000"/>
                </a:solidFill>
                <a:latin typeface="DsglskXbbkjgAdvTT5ada87cc"/>
              </a:rPr>
              <a:t>S boundary resulting in a negative surface energy .</a:t>
            </a:r>
          </a:p>
          <a:p>
            <a:pPr marL="342900" indent="-342900" algn="l">
              <a:buAutoNum type="alphaLcParenBoth"/>
            </a:pPr>
            <a:r>
              <a:rPr lang="en-US" altLang="ja-JP" sz="2000" b="0" i="0" u="none" strike="noStrike" baseline="0" dirty="0">
                <a:solidFill>
                  <a:srgbClr val="000000"/>
                </a:solidFill>
                <a:latin typeface="DsglskXbbkjgAdvTT5ada87cc"/>
              </a:rPr>
              <a:t>Penetration depth and coherence range at boundary. </a:t>
            </a:r>
          </a:p>
          <a:p>
            <a:pPr marL="342900" indent="-342900" algn="l">
              <a:buAutoNum type="alphaLcParenBoth"/>
            </a:pPr>
            <a:r>
              <a:rPr lang="en-US" altLang="ja-JP" sz="2000" b="0" i="0" u="none" strike="noStrike" baseline="0" dirty="0">
                <a:solidFill>
                  <a:srgbClr val="000000"/>
                </a:solidFill>
                <a:latin typeface="JhwbvtTspfmjAdvTTeeee58d9.B"/>
              </a:rPr>
              <a:t> </a:t>
            </a:r>
            <a:r>
              <a:rPr lang="en-US" altLang="ja-JP" sz="2000" b="0" i="0" u="none" strike="noStrike" baseline="0" dirty="0">
                <a:solidFill>
                  <a:srgbClr val="000000"/>
                </a:solidFill>
                <a:latin typeface="DsglskXbbkjgAdvTT5ada87cc"/>
              </a:rPr>
              <a:t>Contributions to free energy. </a:t>
            </a:r>
          </a:p>
          <a:p>
            <a:pPr marL="342900" indent="-342900" algn="l">
              <a:buAutoNum type="alphaLcParenBoth"/>
            </a:pPr>
            <a:r>
              <a:rPr lang="en-US" altLang="ja-JP" sz="2000" b="0" i="0" u="none" strike="noStrike" baseline="0" dirty="0">
                <a:solidFill>
                  <a:srgbClr val="000000"/>
                </a:solidFill>
                <a:latin typeface="DsglskXbbkjgAdvTT5ada87cc"/>
              </a:rPr>
              <a:t>Total free energy. </a:t>
            </a:r>
          </a:p>
          <a:p>
            <a:pPr algn="l"/>
            <a:endParaRPr lang="en-US" altLang="ja-JP" sz="2000" b="0" i="0" u="none" strike="noStrike" baseline="0" dirty="0">
              <a:solidFill>
                <a:srgbClr val="000000"/>
              </a:solidFill>
              <a:latin typeface="DsglskXbbkjgAdvTT5ada87cc"/>
            </a:endParaRPr>
          </a:p>
          <a:p>
            <a:pPr algn="l"/>
            <a:r>
              <a:rPr lang="en-US" altLang="ja-JP" sz="2000" dirty="0">
                <a:solidFill>
                  <a:srgbClr val="000000"/>
                </a:solidFill>
                <a:latin typeface="DsglskXbbkjgAdvTT5ada87cc"/>
              </a:rPr>
              <a:t>So, larger N-S boundary become stable. </a:t>
            </a:r>
          </a:p>
          <a:p>
            <a:pPr algn="l"/>
            <a:endParaRPr lang="en-US" altLang="ja-JP" sz="2000" dirty="0">
              <a:solidFill>
                <a:srgbClr val="000000"/>
              </a:solidFill>
              <a:latin typeface="DsglskXbbkjgAdvTT5ada87cc"/>
            </a:endParaRPr>
          </a:p>
          <a:p>
            <a:pPr algn="l"/>
            <a:endParaRPr lang="ja-JP" altLang="en-US" sz="2000" dirty="0"/>
          </a:p>
        </p:txBody>
      </p:sp>
      <p:cxnSp>
        <p:nvCxnSpPr>
          <p:cNvPr id="16" name="直線矢印コネクタ 15">
            <a:extLst>
              <a:ext uri="{FF2B5EF4-FFF2-40B4-BE49-F238E27FC236}">
                <a16:creationId xmlns:a16="http://schemas.microsoft.com/office/drawing/2014/main" id="{A26030AE-14F7-039C-57DD-F3E74AB9B3F6}"/>
              </a:ext>
            </a:extLst>
          </p:cNvPr>
          <p:cNvCxnSpPr/>
          <p:nvPr/>
        </p:nvCxnSpPr>
        <p:spPr>
          <a:xfrm flipV="1">
            <a:off x="6988630" y="4284029"/>
            <a:ext cx="0" cy="5878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AB33089F-9C4D-CA39-F045-DC36B840D452}"/>
              </a:ext>
            </a:extLst>
          </p:cNvPr>
          <p:cNvCxnSpPr/>
          <p:nvPr/>
        </p:nvCxnSpPr>
        <p:spPr>
          <a:xfrm flipV="1">
            <a:off x="7119259" y="4284029"/>
            <a:ext cx="0" cy="5878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C8D63566-82BF-5F1E-9225-271D36A448BE}"/>
              </a:ext>
            </a:extLst>
          </p:cNvPr>
          <p:cNvCxnSpPr/>
          <p:nvPr/>
        </p:nvCxnSpPr>
        <p:spPr>
          <a:xfrm flipV="1">
            <a:off x="7249888" y="4284029"/>
            <a:ext cx="0" cy="5878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ECEE1E28-EB14-05ED-2757-9E5F255448E9}"/>
              </a:ext>
            </a:extLst>
          </p:cNvPr>
          <p:cNvCxnSpPr/>
          <p:nvPr/>
        </p:nvCxnSpPr>
        <p:spPr>
          <a:xfrm flipV="1">
            <a:off x="7380515" y="4284029"/>
            <a:ext cx="0" cy="5878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8EBAA21B-882B-574F-B688-1CD733869AB6}"/>
              </a:ext>
            </a:extLst>
          </p:cNvPr>
          <p:cNvCxnSpPr/>
          <p:nvPr/>
        </p:nvCxnSpPr>
        <p:spPr>
          <a:xfrm flipV="1">
            <a:off x="6858001" y="4284029"/>
            <a:ext cx="0" cy="5878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9D231E48-1674-E061-B952-0293749F91A1}"/>
              </a:ext>
            </a:extLst>
          </p:cNvPr>
          <p:cNvCxnSpPr/>
          <p:nvPr/>
        </p:nvCxnSpPr>
        <p:spPr>
          <a:xfrm flipV="1">
            <a:off x="6727372" y="4284029"/>
            <a:ext cx="0" cy="5878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E65E1B0F-B61D-7FC4-5ED7-AF08CAEE56DE}"/>
              </a:ext>
            </a:extLst>
          </p:cNvPr>
          <p:cNvCxnSpPr/>
          <p:nvPr/>
        </p:nvCxnSpPr>
        <p:spPr>
          <a:xfrm flipV="1">
            <a:off x="10102814" y="4284027"/>
            <a:ext cx="0" cy="5878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B7E17A2B-E034-90E8-64DA-E54AC52DC354}"/>
              </a:ext>
            </a:extLst>
          </p:cNvPr>
          <p:cNvCxnSpPr/>
          <p:nvPr/>
        </p:nvCxnSpPr>
        <p:spPr>
          <a:xfrm flipV="1">
            <a:off x="10379747" y="4284027"/>
            <a:ext cx="0" cy="5878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478D78A0-85B2-3DC8-D32B-E4C537165B7D}"/>
              </a:ext>
            </a:extLst>
          </p:cNvPr>
          <p:cNvCxnSpPr/>
          <p:nvPr/>
        </p:nvCxnSpPr>
        <p:spPr>
          <a:xfrm flipV="1">
            <a:off x="10656680" y="4284027"/>
            <a:ext cx="0" cy="5878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EFE27CA6-765A-3040-7D08-8D568C9D38F2}"/>
              </a:ext>
            </a:extLst>
          </p:cNvPr>
          <p:cNvCxnSpPr/>
          <p:nvPr/>
        </p:nvCxnSpPr>
        <p:spPr>
          <a:xfrm flipV="1">
            <a:off x="10933611" y="4284027"/>
            <a:ext cx="0" cy="5878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62E07172-E79F-ADAB-576F-FCAF9A33F210}"/>
              </a:ext>
            </a:extLst>
          </p:cNvPr>
          <p:cNvCxnSpPr/>
          <p:nvPr/>
        </p:nvCxnSpPr>
        <p:spPr>
          <a:xfrm flipV="1">
            <a:off x="9825881" y="4284027"/>
            <a:ext cx="0" cy="5878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直線矢印コネクタ 63">
            <a:extLst>
              <a:ext uri="{FF2B5EF4-FFF2-40B4-BE49-F238E27FC236}">
                <a16:creationId xmlns:a16="http://schemas.microsoft.com/office/drawing/2014/main" id="{513F40C0-A230-58A1-5D4A-050AC6875BED}"/>
              </a:ext>
            </a:extLst>
          </p:cNvPr>
          <p:cNvCxnSpPr/>
          <p:nvPr/>
        </p:nvCxnSpPr>
        <p:spPr>
          <a:xfrm flipV="1">
            <a:off x="9548948" y="4284027"/>
            <a:ext cx="0" cy="5878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5" name="正方形/長方形 64">
            <a:extLst>
              <a:ext uri="{FF2B5EF4-FFF2-40B4-BE49-F238E27FC236}">
                <a16:creationId xmlns:a16="http://schemas.microsoft.com/office/drawing/2014/main" id="{29F69C44-7C14-87E0-46A6-6313C865CD6F}"/>
              </a:ext>
            </a:extLst>
          </p:cNvPr>
          <p:cNvSpPr/>
          <p:nvPr/>
        </p:nvSpPr>
        <p:spPr>
          <a:xfrm>
            <a:off x="7511143" y="4284028"/>
            <a:ext cx="720450" cy="587829"/>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a:extLst>
              <a:ext uri="{FF2B5EF4-FFF2-40B4-BE49-F238E27FC236}">
                <a16:creationId xmlns:a16="http://schemas.microsoft.com/office/drawing/2014/main" id="{F43B9742-B5D8-772D-06B9-C0FB829C97C0}"/>
              </a:ext>
            </a:extLst>
          </p:cNvPr>
          <p:cNvSpPr txBox="1"/>
          <p:nvPr/>
        </p:nvSpPr>
        <p:spPr>
          <a:xfrm>
            <a:off x="8357983" y="4208609"/>
            <a:ext cx="914033" cy="646331"/>
          </a:xfrm>
          <a:prstGeom prst="rect">
            <a:avLst/>
          </a:prstGeom>
          <a:noFill/>
        </p:spPr>
        <p:txBody>
          <a:bodyPr wrap="none" rtlCol="0">
            <a:spAutoFit/>
          </a:bodyPr>
          <a:lstStyle/>
          <a:p>
            <a:r>
              <a:rPr lang="en-US" altLang="ja-JP" dirty="0"/>
              <a:t>Energy</a:t>
            </a:r>
          </a:p>
          <a:p>
            <a:r>
              <a:rPr kumimoji="1" lang="en-US" altLang="ja-JP" dirty="0"/>
              <a:t>    </a:t>
            </a:r>
            <a:r>
              <a:rPr kumimoji="1" lang="en-US" altLang="ja-JP" b="1" dirty="0"/>
              <a:t>&gt;</a:t>
            </a:r>
            <a:endParaRPr kumimoji="1" lang="ja-JP" altLang="en-US" b="1" dirty="0"/>
          </a:p>
        </p:txBody>
      </p:sp>
      <p:sp>
        <p:nvSpPr>
          <p:cNvPr id="67" name="楕円 66">
            <a:extLst>
              <a:ext uri="{FF2B5EF4-FFF2-40B4-BE49-F238E27FC236}">
                <a16:creationId xmlns:a16="http://schemas.microsoft.com/office/drawing/2014/main" id="{635FA96C-00CE-B47E-D618-DC20299EBBB2}"/>
              </a:ext>
            </a:extLst>
          </p:cNvPr>
          <p:cNvSpPr/>
          <p:nvPr/>
        </p:nvSpPr>
        <p:spPr>
          <a:xfrm>
            <a:off x="7004303" y="5465662"/>
            <a:ext cx="360000" cy="36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dirty="0">
                <a:solidFill>
                  <a:schemeClr val="tx1"/>
                </a:solidFill>
              </a:rPr>
              <a:t>e</a:t>
            </a:r>
            <a:r>
              <a:rPr kumimoji="1" lang="en-US" altLang="ja-JP" baseline="30000" dirty="0">
                <a:solidFill>
                  <a:schemeClr val="tx1"/>
                </a:solidFill>
              </a:rPr>
              <a:t>-</a:t>
            </a:r>
            <a:endParaRPr kumimoji="1" lang="ja-JP" altLang="en-US" baseline="30000" dirty="0">
              <a:solidFill>
                <a:schemeClr val="tx1"/>
              </a:solidFill>
            </a:endParaRPr>
          </a:p>
        </p:txBody>
      </p:sp>
      <p:sp>
        <p:nvSpPr>
          <p:cNvPr id="68" name="楕円 67">
            <a:extLst>
              <a:ext uri="{FF2B5EF4-FFF2-40B4-BE49-F238E27FC236}">
                <a16:creationId xmlns:a16="http://schemas.microsoft.com/office/drawing/2014/main" id="{F32CE0D9-C21F-2338-E1B0-8CC21FA80C08}"/>
              </a:ext>
            </a:extLst>
          </p:cNvPr>
          <p:cNvSpPr/>
          <p:nvPr/>
        </p:nvSpPr>
        <p:spPr>
          <a:xfrm>
            <a:off x="7765058" y="5825662"/>
            <a:ext cx="360000" cy="36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dirty="0">
                <a:solidFill>
                  <a:schemeClr val="tx1"/>
                </a:solidFill>
              </a:rPr>
              <a:t>e</a:t>
            </a:r>
            <a:r>
              <a:rPr kumimoji="1" lang="en-US" altLang="ja-JP" baseline="30000" dirty="0">
                <a:solidFill>
                  <a:schemeClr val="tx1"/>
                </a:solidFill>
              </a:rPr>
              <a:t>-</a:t>
            </a:r>
            <a:endParaRPr kumimoji="1" lang="ja-JP" altLang="en-US" baseline="30000" dirty="0">
              <a:solidFill>
                <a:schemeClr val="tx1"/>
              </a:solidFill>
            </a:endParaRPr>
          </a:p>
        </p:txBody>
      </p:sp>
      <p:sp>
        <p:nvSpPr>
          <p:cNvPr id="70" name="楕円 69">
            <a:extLst>
              <a:ext uri="{FF2B5EF4-FFF2-40B4-BE49-F238E27FC236}">
                <a16:creationId xmlns:a16="http://schemas.microsoft.com/office/drawing/2014/main" id="{27F11F4B-BDA2-F06B-0162-29D385667CCA}"/>
              </a:ext>
            </a:extLst>
          </p:cNvPr>
          <p:cNvSpPr/>
          <p:nvPr/>
        </p:nvSpPr>
        <p:spPr>
          <a:xfrm>
            <a:off x="9541606" y="5474994"/>
            <a:ext cx="360000" cy="36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dirty="0">
                <a:solidFill>
                  <a:schemeClr val="tx1"/>
                </a:solidFill>
              </a:rPr>
              <a:t>e</a:t>
            </a:r>
            <a:r>
              <a:rPr kumimoji="1" lang="en-US" altLang="ja-JP" baseline="30000" dirty="0">
                <a:solidFill>
                  <a:schemeClr val="tx1"/>
                </a:solidFill>
              </a:rPr>
              <a:t>-</a:t>
            </a:r>
            <a:endParaRPr kumimoji="1" lang="ja-JP" altLang="en-US" baseline="30000" dirty="0">
              <a:solidFill>
                <a:schemeClr val="tx1"/>
              </a:solidFill>
            </a:endParaRPr>
          </a:p>
        </p:txBody>
      </p:sp>
      <p:sp>
        <p:nvSpPr>
          <p:cNvPr id="71" name="楕円 70">
            <a:extLst>
              <a:ext uri="{FF2B5EF4-FFF2-40B4-BE49-F238E27FC236}">
                <a16:creationId xmlns:a16="http://schemas.microsoft.com/office/drawing/2014/main" id="{08F3C6B8-75B1-4A7D-BA03-D161F15A5055}"/>
              </a:ext>
            </a:extLst>
          </p:cNvPr>
          <p:cNvSpPr/>
          <p:nvPr/>
        </p:nvSpPr>
        <p:spPr>
          <a:xfrm>
            <a:off x="10573611" y="5465662"/>
            <a:ext cx="360000" cy="36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dirty="0">
                <a:solidFill>
                  <a:schemeClr val="tx1"/>
                </a:solidFill>
              </a:rPr>
              <a:t>e</a:t>
            </a:r>
            <a:r>
              <a:rPr kumimoji="1" lang="en-US" altLang="ja-JP" baseline="30000" dirty="0">
                <a:solidFill>
                  <a:schemeClr val="tx1"/>
                </a:solidFill>
              </a:rPr>
              <a:t>-</a:t>
            </a:r>
            <a:endParaRPr kumimoji="1" lang="ja-JP" altLang="en-US" baseline="30000" dirty="0">
              <a:solidFill>
                <a:schemeClr val="tx1"/>
              </a:solidFill>
            </a:endParaRPr>
          </a:p>
        </p:txBody>
      </p:sp>
      <p:cxnSp>
        <p:nvCxnSpPr>
          <p:cNvPr id="74" name="直線矢印コネクタ 73">
            <a:extLst>
              <a:ext uri="{FF2B5EF4-FFF2-40B4-BE49-F238E27FC236}">
                <a16:creationId xmlns:a16="http://schemas.microsoft.com/office/drawing/2014/main" id="{C250F463-CE29-0580-EA11-33921A7DEDE1}"/>
              </a:ext>
            </a:extLst>
          </p:cNvPr>
          <p:cNvCxnSpPr>
            <a:stCxn id="67" idx="7"/>
          </p:cNvCxnSpPr>
          <p:nvPr/>
        </p:nvCxnSpPr>
        <p:spPr>
          <a:xfrm flipV="1">
            <a:off x="7311582" y="5172304"/>
            <a:ext cx="330190" cy="3460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直線矢印コネクタ 74">
            <a:extLst>
              <a:ext uri="{FF2B5EF4-FFF2-40B4-BE49-F238E27FC236}">
                <a16:creationId xmlns:a16="http://schemas.microsoft.com/office/drawing/2014/main" id="{D81F6F3D-C6F1-4FDB-681D-9E1A21E73BF5}"/>
              </a:ext>
            </a:extLst>
          </p:cNvPr>
          <p:cNvCxnSpPr>
            <a:cxnSpLocks/>
            <a:stCxn id="68" idx="2"/>
          </p:cNvCxnSpPr>
          <p:nvPr/>
        </p:nvCxnSpPr>
        <p:spPr>
          <a:xfrm flipH="1">
            <a:off x="7449449" y="6005662"/>
            <a:ext cx="31560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直線コネクタ 79">
            <a:extLst>
              <a:ext uri="{FF2B5EF4-FFF2-40B4-BE49-F238E27FC236}">
                <a16:creationId xmlns:a16="http://schemas.microsoft.com/office/drawing/2014/main" id="{B4599721-7E42-C3C6-282B-EBB0F8EC6D05}"/>
              </a:ext>
            </a:extLst>
          </p:cNvPr>
          <p:cNvCxnSpPr>
            <a:stCxn id="70" idx="6"/>
            <a:endCxn id="71" idx="2"/>
          </p:cNvCxnSpPr>
          <p:nvPr/>
        </p:nvCxnSpPr>
        <p:spPr>
          <a:xfrm flipV="1">
            <a:off x="9901606" y="5645662"/>
            <a:ext cx="672005" cy="9332"/>
          </a:xfrm>
          <a:prstGeom prst="line">
            <a:avLst/>
          </a:prstGeom>
          <a:ln w="76200" cmpd="dbl"/>
        </p:spPr>
        <p:style>
          <a:lnRef idx="1">
            <a:schemeClr val="accent1"/>
          </a:lnRef>
          <a:fillRef idx="0">
            <a:schemeClr val="accent1"/>
          </a:fillRef>
          <a:effectRef idx="0">
            <a:schemeClr val="accent1"/>
          </a:effectRef>
          <a:fontRef idx="minor">
            <a:schemeClr val="tx1"/>
          </a:fontRef>
        </p:style>
      </p:cxnSp>
      <p:cxnSp>
        <p:nvCxnSpPr>
          <p:cNvPr id="83" name="直線矢印コネクタ 82">
            <a:extLst>
              <a:ext uri="{FF2B5EF4-FFF2-40B4-BE49-F238E27FC236}">
                <a16:creationId xmlns:a16="http://schemas.microsoft.com/office/drawing/2014/main" id="{F57986CB-7BF0-4211-3103-549B8E5DF1AA}"/>
              </a:ext>
            </a:extLst>
          </p:cNvPr>
          <p:cNvCxnSpPr>
            <a:cxnSpLocks/>
            <a:stCxn id="70" idx="0"/>
          </p:cNvCxnSpPr>
          <p:nvPr/>
        </p:nvCxnSpPr>
        <p:spPr>
          <a:xfrm flipV="1">
            <a:off x="9721606" y="5042524"/>
            <a:ext cx="0" cy="4324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直線矢印コネクタ 103">
            <a:extLst>
              <a:ext uri="{FF2B5EF4-FFF2-40B4-BE49-F238E27FC236}">
                <a16:creationId xmlns:a16="http://schemas.microsoft.com/office/drawing/2014/main" id="{F4AA55C2-AC0D-4661-8AFA-73BE0F8D840E}"/>
              </a:ext>
            </a:extLst>
          </p:cNvPr>
          <p:cNvCxnSpPr>
            <a:cxnSpLocks/>
            <a:stCxn id="71" idx="4"/>
          </p:cNvCxnSpPr>
          <p:nvPr/>
        </p:nvCxnSpPr>
        <p:spPr>
          <a:xfrm>
            <a:off x="10753611" y="5825662"/>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7" name="テキスト ボックス 106">
            <a:extLst>
              <a:ext uri="{FF2B5EF4-FFF2-40B4-BE49-F238E27FC236}">
                <a16:creationId xmlns:a16="http://schemas.microsoft.com/office/drawing/2014/main" id="{CBDEB8E3-1311-FD37-A7C4-4B4882821461}"/>
              </a:ext>
            </a:extLst>
          </p:cNvPr>
          <p:cNvSpPr txBox="1"/>
          <p:nvPr/>
        </p:nvSpPr>
        <p:spPr>
          <a:xfrm>
            <a:off x="8447573" y="5384121"/>
            <a:ext cx="914033" cy="646331"/>
          </a:xfrm>
          <a:prstGeom prst="rect">
            <a:avLst/>
          </a:prstGeom>
          <a:noFill/>
        </p:spPr>
        <p:txBody>
          <a:bodyPr wrap="none" rtlCol="0">
            <a:spAutoFit/>
          </a:bodyPr>
          <a:lstStyle/>
          <a:p>
            <a:r>
              <a:rPr lang="en-US" altLang="ja-JP" dirty="0"/>
              <a:t>Energy</a:t>
            </a:r>
          </a:p>
          <a:p>
            <a:r>
              <a:rPr kumimoji="1" lang="en-US" altLang="ja-JP" dirty="0"/>
              <a:t>    </a:t>
            </a:r>
            <a:r>
              <a:rPr kumimoji="1" lang="en-US" altLang="ja-JP" b="1" dirty="0"/>
              <a:t>&gt;</a:t>
            </a:r>
            <a:endParaRPr kumimoji="1" lang="ja-JP" altLang="en-US" b="1" dirty="0"/>
          </a:p>
        </p:txBody>
      </p:sp>
      <p:sp>
        <p:nvSpPr>
          <p:cNvPr id="108" name="テキスト ボックス 107">
            <a:extLst>
              <a:ext uri="{FF2B5EF4-FFF2-40B4-BE49-F238E27FC236}">
                <a16:creationId xmlns:a16="http://schemas.microsoft.com/office/drawing/2014/main" id="{2FA603AD-414C-0139-9701-B7228FDE97C4}"/>
              </a:ext>
            </a:extLst>
          </p:cNvPr>
          <p:cNvSpPr txBox="1"/>
          <p:nvPr/>
        </p:nvSpPr>
        <p:spPr>
          <a:xfrm>
            <a:off x="6893877" y="4485608"/>
            <a:ext cx="348172" cy="369332"/>
          </a:xfrm>
          <a:prstGeom prst="rect">
            <a:avLst/>
          </a:prstGeom>
          <a:noFill/>
        </p:spPr>
        <p:txBody>
          <a:bodyPr wrap="none" rtlCol="0">
            <a:spAutoFit/>
          </a:bodyPr>
          <a:lstStyle/>
          <a:p>
            <a:r>
              <a:rPr kumimoji="1" lang="en-US" altLang="ja-JP" b="1" i="1" dirty="0"/>
              <a:t>B</a:t>
            </a:r>
            <a:endParaRPr kumimoji="1" lang="ja-JP" altLang="en-US" b="1" i="1" dirty="0"/>
          </a:p>
        </p:txBody>
      </p:sp>
      <p:sp>
        <p:nvSpPr>
          <p:cNvPr id="109" name="テキスト ボックス 108">
            <a:extLst>
              <a:ext uri="{FF2B5EF4-FFF2-40B4-BE49-F238E27FC236}">
                <a16:creationId xmlns:a16="http://schemas.microsoft.com/office/drawing/2014/main" id="{4C6A159D-CBBF-1E53-34AF-8F2A8E9C1557}"/>
              </a:ext>
            </a:extLst>
          </p:cNvPr>
          <p:cNvSpPr txBox="1"/>
          <p:nvPr/>
        </p:nvSpPr>
        <p:spPr>
          <a:xfrm>
            <a:off x="10063522" y="4454997"/>
            <a:ext cx="348172" cy="369332"/>
          </a:xfrm>
          <a:prstGeom prst="rect">
            <a:avLst/>
          </a:prstGeom>
          <a:noFill/>
        </p:spPr>
        <p:txBody>
          <a:bodyPr wrap="none" rtlCol="0">
            <a:spAutoFit/>
          </a:bodyPr>
          <a:lstStyle/>
          <a:p>
            <a:r>
              <a:rPr kumimoji="1" lang="en-US" altLang="ja-JP" b="1" i="1" dirty="0"/>
              <a:t>B</a:t>
            </a:r>
            <a:endParaRPr kumimoji="1" lang="ja-JP" altLang="en-US" b="1" i="1" dirty="0"/>
          </a:p>
        </p:txBody>
      </p:sp>
      <p:sp>
        <p:nvSpPr>
          <p:cNvPr id="110" name="テキスト ボックス 109">
            <a:extLst>
              <a:ext uri="{FF2B5EF4-FFF2-40B4-BE49-F238E27FC236}">
                <a16:creationId xmlns:a16="http://schemas.microsoft.com/office/drawing/2014/main" id="{C8F3F126-04BD-B7E5-F1A0-2F50B7A6C08B}"/>
              </a:ext>
            </a:extLst>
          </p:cNvPr>
          <p:cNvSpPr txBox="1"/>
          <p:nvPr/>
        </p:nvSpPr>
        <p:spPr>
          <a:xfrm>
            <a:off x="9732177" y="5815278"/>
            <a:ext cx="1021433" cy="276999"/>
          </a:xfrm>
          <a:prstGeom prst="rect">
            <a:avLst/>
          </a:prstGeom>
          <a:noFill/>
        </p:spPr>
        <p:txBody>
          <a:bodyPr wrap="none" rtlCol="0">
            <a:spAutoFit/>
          </a:bodyPr>
          <a:lstStyle/>
          <a:p>
            <a:r>
              <a:rPr kumimoji="1" lang="en-US" altLang="ja-JP" sz="1200" dirty="0"/>
              <a:t>Cooper Pair</a:t>
            </a:r>
            <a:endParaRPr kumimoji="1" lang="ja-JP" altLang="en-US" sz="1200" dirty="0"/>
          </a:p>
        </p:txBody>
      </p:sp>
      <p:sp>
        <p:nvSpPr>
          <p:cNvPr id="111" name="テキスト ボックス 110">
            <a:extLst>
              <a:ext uri="{FF2B5EF4-FFF2-40B4-BE49-F238E27FC236}">
                <a16:creationId xmlns:a16="http://schemas.microsoft.com/office/drawing/2014/main" id="{CEEF0190-6939-1023-1867-F03B4B5C4257}"/>
              </a:ext>
            </a:extLst>
          </p:cNvPr>
          <p:cNvSpPr txBox="1"/>
          <p:nvPr/>
        </p:nvSpPr>
        <p:spPr>
          <a:xfrm>
            <a:off x="6944245" y="6227162"/>
            <a:ext cx="1130438" cy="276999"/>
          </a:xfrm>
          <a:prstGeom prst="rect">
            <a:avLst/>
          </a:prstGeom>
          <a:noFill/>
        </p:spPr>
        <p:txBody>
          <a:bodyPr wrap="none" rtlCol="0">
            <a:spAutoFit/>
          </a:bodyPr>
          <a:lstStyle/>
          <a:p>
            <a:r>
              <a:rPr kumimoji="1" lang="en-US" altLang="ja-JP" sz="1200" dirty="0"/>
              <a:t>Free electron</a:t>
            </a:r>
            <a:endParaRPr kumimoji="1" lang="ja-JP" altLang="en-US" sz="1200" dirty="0"/>
          </a:p>
        </p:txBody>
      </p:sp>
      <p:sp>
        <p:nvSpPr>
          <p:cNvPr id="2" name="フリーフォーム 1"/>
          <p:cNvSpPr/>
          <p:nvPr/>
        </p:nvSpPr>
        <p:spPr>
          <a:xfrm>
            <a:off x="5263376" y="3612995"/>
            <a:ext cx="1247241" cy="872613"/>
          </a:xfrm>
          <a:custGeom>
            <a:avLst/>
            <a:gdLst>
              <a:gd name="connsiteX0" fmla="*/ 1248936 w 1248936"/>
              <a:gd name="connsiteY0" fmla="*/ 981307 h 981307"/>
              <a:gd name="connsiteX1" fmla="*/ 468351 w 1248936"/>
              <a:gd name="connsiteY1" fmla="*/ 613317 h 981307"/>
              <a:gd name="connsiteX2" fmla="*/ 0 w 1248936"/>
              <a:gd name="connsiteY2" fmla="*/ 0 h 981307"/>
              <a:gd name="connsiteX3" fmla="*/ 0 w 1248936"/>
              <a:gd name="connsiteY3" fmla="*/ 0 h 981307"/>
            </a:gdLst>
            <a:ahLst/>
            <a:cxnLst>
              <a:cxn ang="0">
                <a:pos x="connsiteX0" y="connsiteY0"/>
              </a:cxn>
              <a:cxn ang="0">
                <a:pos x="connsiteX1" y="connsiteY1"/>
              </a:cxn>
              <a:cxn ang="0">
                <a:pos x="connsiteX2" y="connsiteY2"/>
              </a:cxn>
              <a:cxn ang="0">
                <a:pos x="connsiteX3" y="connsiteY3"/>
              </a:cxn>
            </a:cxnLst>
            <a:rect l="l" t="t" r="r" b="b"/>
            <a:pathLst>
              <a:path w="1248936" h="981307">
                <a:moveTo>
                  <a:pt x="1248936" y="981307"/>
                </a:moveTo>
                <a:cubicBezTo>
                  <a:pt x="962721" y="879087"/>
                  <a:pt x="676507" y="776868"/>
                  <a:pt x="468351" y="613317"/>
                </a:cubicBezTo>
                <a:cubicBezTo>
                  <a:pt x="260195" y="449766"/>
                  <a:pt x="0" y="0"/>
                  <a:pt x="0" y="0"/>
                </a:cubicBezTo>
                <a:lnTo>
                  <a:pt x="0" y="0"/>
                </a:ln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6512312" y="4157931"/>
            <a:ext cx="4767688" cy="8246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6510616" y="5027802"/>
            <a:ext cx="4769383" cy="14763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フリーフォーム 35"/>
          <p:cNvSpPr/>
          <p:nvPr/>
        </p:nvSpPr>
        <p:spPr>
          <a:xfrm>
            <a:off x="5272505" y="5227265"/>
            <a:ext cx="1239807" cy="588014"/>
          </a:xfrm>
          <a:custGeom>
            <a:avLst/>
            <a:gdLst>
              <a:gd name="connsiteX0" fmla="*/ 1248936 w 1248936"/>
              <a:gd name="connsiteY0" fmla="*/ 981307 h 981307"/>
              <a:gd name="connsiteX1" fmla="*/ 468351 w 1248936"/>
              <a:gd name="connsiteY1" fmla="*/ 613317 h 981307"/>
              <a:gd name="connsiteX2" fmla="*/ 0 w 1248936"/>
              <a:gd name="connsiteY2" fmla="*/ 0 h 981307"/>
              <a:gd name="connsiteX3" fmla="*/ 0 w 1248936"/>
              <a:gd name="connsiteY3" fmla="*/ 0 h 981307"/>
            </a:gdLst>
            <a:ahLst/>
            <a:cxnLst>
              <a:cxn ang="0">
                <a:pos x="connsiteX0" y="connsiteY0"/>
              </a:cxn>
              <a:cxn ang="0">
                <a:pos x="connsiteX1" y="connsiteY1"/>
              </a:cxn>
              <a:cxn ang="0">
                <a:pos x="connsiteX2" y="connsiteY2"/>
              </a:cxn>
              <a:cxn ang="0">
                <a:pos x="connsiteX3" y="connsiteY3"/>
              </a:cxn>
            </a:cxnLst>
            <a:rect l="l" t="t" r="r" b="b"/>
            <a:pathLst>
              <a:path w="1248936" h="981307">
                <a:moveTo>
                  <a:pt x="1248936" y="981307"/>
                </a:moveTo>
                <a:cubicBezTo>
                  <a:pt x="962721" y="879087"/>
                  <a:pt x="676507" y="776868"/>
                  <a:pt x="468351" y="613317"/>
                </a:cubicBezTo>
                <a:cubicBezTo>
                  <a:pt x="260195" y="449766"/>
                  <a:pt x="0" y="0"/>
                  <a:pt x="0" y="0"/>
                </a:cubicBezTo>
                <a:lnTo>
                  <a:pt x="0" y="0"/>
                </a:ln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3128066" y="6372270"/>
            <a:ext cx="3440365" cy="369332"/>
          </a:xfrm>
          <a:prstGeom prst="rect">
            <a:avLst/>
          </a:prstGeom>
        </p:spPr>
        <p:txBody>
          <a:bodyPr wrap="none">
            <a:spAutoFit/>
          </a:bodyPr>
          <a:lstStyle/>
          <a:p>
            <a:r>
              <a:rPr lang="en-US" altLang="ja-JP" b="1" dirty="0">
                <a:solidFill>
                  <a:srgbClr val="FF0000"/>
                </a:solidFill>
              </a:rPr>
              <a:t>N-S boundary become stable</a:t>
            </a:r>
            <a:endParaRPr lang="ja-JP" altLang="en-US" b="1" dirty="0">
              <a:solidFill>
                <a:srgbClr val="FF0000"/>
              </a:solidFill>
            </a:endParaRPr>
          </a:p>
        </p:txBody>
      </p:sp>
      <p:sp>
        <p:nvSpPr>
          <p:cNvPr id="38" name="フリーフォーム 37"/>
          <p:cNvSpPr/>
          <p:nvPr/>
        </p:nvSpPr>
        <p:spPr>
          <a:xfrm>
            <a:off x="2888244" y="6372270"/>
            <a:ext cx="270700" cy="200275"/>
          </a:xfrm>
          <a:custGeom>
            <a:avLst/>
            <a:gdLst>
              <a:gd name="connsiteX0" fmla="*/ 1248936 w 1248936"/>
              <a:gd name="connsiteY0" fmla="*/ 981307 h 981307"/>
              <a:gd name="connsiteX1" fmla="*/ 468351 w 1248936"/>
              <a:gd name="connsiteY1" fmla="*/ 613317 h 981307"/>
              <a:gd name="connsiteX2" fmla="*/ 0 w 1248936"/>
              <a:gd name="connsiteY2" fmla="*/ 0 h 981307"/>
              <a:gd name="connsiteX3" fmla="*/ 0 w 1248936"/>
              <a:gd name="connsiteY3" fmla="*/ 0 h 981307"/>
            </a:gdLst>
            <a:ahLst/>
            <a:cxnLst>
              <a:cxn ang="0">
                <a:pos x="connsiteX0" y="connsiteY0"/>
              </a:cxn>
              <a:cxn ang="0">
                <a:pos x="connsiteX1" y="connsiteY1"/>
              </a:cxn>
              <a:cxn ang="0">
                <a:pos x="connsiteX2" y="connsiteY2"/>
              </a:cxn>
              <a:cxn ang="0">
                <a:pos x="connsiteX3" y="connsiteY3"/>
              </a:cxn>
            </a:cxnLst>
            <a:rect l="l" t="t" r="r" b="b"/>
            <a:pathLst>
              <a:path w="1248936" h="981307">
                <a:moveTo>
                  <a:pt x="1248936" y="981307"/>
                </a:moveTo>
                <a:cubicBezTo>
                  <a:pt x="962721" y="879087"/>
                  <a:pt x="676507" y="776868"/>
                  <a:pt x="468351" y="613317"/>
                </a:cubicBezTo>
                <a:cubicBezTo>
                  <a:pt x="260195" y="449766"/>
                  <a:pt x="0" y="0"/>
                  <a:pt x="0" y="0"/>
                </a:cubicBezTo>
                <a:lnTo>
                  <a:pt x="0" y="0"/>
                </a:ln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5AAAC179-C34A-DFEB-8642-1460DE1BFBDF}"/>
              </a:ext>
            </a:extLst>
          </p:cNvPr>
          <p:cNvCxnSpPr/>
          <p:nvPr/>
        </p:nvCxnSpPr>
        <p:spPr>
          <a:xfrm>
            <a:off x="120073" y="666095"/>
            <a:ext cx="11626196"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7" name="円弧 6">
            <a:extLst>
              <a:ext uri="{FF2B5EF4-FFF2-40B4-BE49-F238E27FC236}">
                <a16:creationId xmlns:a16="http://schemas.microsoft.com/office/drawing/2014/main" id="{6BCE1E0D-EA73-90BF-4DF5-DEC29040A677}"/>
              </a:ext>
            </a:extLst>
          </p:cNvPr>
          <p:cNvSpPr/>
          <p:nvPr/>
        </p:nvSpPr>
        <p:spPr>
          <a:xfrm>
            <a:off x="2157130" y="4157931"/>
            <a:ext cx="642037" cy="666398"/>
          </a:xfrm>
          <a:prstGeom prst="arc">
            <a:avLst>
              <a:gd name="adj1" fmla="val 16200000"/>
              <a:gd name="adj2" fmla="val 19170984"/>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フリーフォーム: 図形 10">
            <a:extLst>
              <a:ext uri="{FF2B5EF4-FFF2-40B4-BE49-F238E27FC236}">
                <a16:creationId xmlns:a16="http://schemas.microsoft.com/office/drawing/2014/main" id="{2940BD53-B797-C74B-BEB7-2F4C97D4AA19}"/>
              </a:ext>
            </a:extLst>
          </p:cNvPr>
          <p:cNvSpPr/>
          <p:nvPr/>
        </p:nvSpPr>
        <p:spPr>
          <a:xfrm>
            <a:off x="2682237" y="4223655"/>
            <a:ext cx="2140014" cy="738627"/>
          </a:xfrm>
          <a:custGeom>
            <a:avLst/>
            <a:gdLst>
              <a:gd name="connsiteX0" fmla="*/ 0 w 2140014"/>
              <a:gd name="connsiteY0" fmla="*/ 0 h 738627"/>
              <a:gd name="connsiteX1" fmla="*/ 383177 w 2140014"/>
              <a:gd name="connsiteY1" fmla="*/ 426720 h 738627"/>
              <a:gd name="connsiteX2" fmla="*/ 923108 w 2140014"/>
              <a:gd name="connsiteY2" fmla="*/ 583474 h 738627"/>
              <a:gd name="connsiteX3" fmla="*/ 1524000 w 2140014"/>
              <a:gd name="connsiteY3" fmla="*/ 670560 h 738627"/>
              <a:gd name="connsiteX4" fmla="*/ 2090057 w 2140014"/>
              <a:gd name="connsiteY4" fmla="*/ 679269 h 738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014" h="738627">
                <a:moveTo>
                  <a:pt x="0" y="0"/>
                </a:moveTo>
                <a:cubicBezTo>
                  <a:pt x="114663" y="164737"/>
                  <a:pt x="229326" y="329474"/>
                  <a:pt x="383177" y="426720"/>
                </a:cubicBezTo>
                <a:cubicBezTo>
                  <a:pt x="537028" y="523966"/>
                  <a:pt x="732971" y="542834"/>
                  <a:pt x="923108" y="583474"/>
                </a:cubicBezTo>
                <a:cubicBezTo>
                  <a:pt x="1113245" y="624114"/>
                  <a:pt x="1329509" y="654594"/>
                  <a:pt x="1524000" y="670560"/>
                </a:cubicBezTo>
                <a:cubicBezTo>
                  <a:pt x="1718491" y="686526"/>
                  <a:pt x="2315028" y="809897"/>
                  <a:pt x="2090057" y="679269"/>
                </a:cubicBezTo>
              </a:path>
            </a:pathLst>
          </a:cu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矢印コネクタ 12">
            <a:extLst>
              <a:ext uri="{FF2B5EF4-FFF2-40B4-BE49-F238E27FC236}">
                <a16:creationId xmlns:a16="http://schemas.microsoft.com/office/drawing/2014/main" id="{1B3BD686-6B38-C192-232F-B706E373AAF3}"/>
              </a:ext>
            </a:extLst>
          </p:cNvPr>
          <p:cNvCxnSpPr/>
          <p:nvPr/>
        </p:nvCxnSpPr>
        <p:spPr>
          <a:xfrm>
            <a:off x="2431648" y="4739946"/>
            <a:ext cx="804710" cy="0"/>
          </a:xfrm>
          <a:prstGeom prst="straightConnector1">
            <a:avLst/>
          </a:prstGeom>
          <a:ln w="19050">
            <a:solidFill>
              <a:schemeClr val="accent2">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フリーフォーム: 図形 14">
            <a:extLst>
              <a:ext uri="{FF2B5EF4-FFF2-40B4-BE49-F238E27FC236}">
                <a16:creationId xmlns:a16="http://schemas.microsoft.com/office/drawing/2014/main" id="{2FB93239-25BE-C6C1-CAFB-6EB9D55154BB}"/>
              </a:ext>
            </a:extLst>
          </p:cNvPr>
          <p:cNvSpPr/>
          <p:nvPr/>
        </p:nvSpPr>
        <p:spPr>
          <a:xfrm>
            <a:off x="2333897" y="5818839"/>
            <a:ext cx="1968886" cy="195238"/>
          </a:xfrm>
          <a:custGeom>
            <a:avLst/>
            <a:gdLst>
              <a:gd name="connsiteX0" fmla="*/ 0 w 1968886"/>
              <a:gd name="connsiteY0" fmla="*/ 172658 h 195238"/>
              <a:gd name="connsiteX1" fmla="*/ 243840 w 1968886"/>
              <a:gd name="connsiteY1" fmla="*/ 102990 h 195238"/>
              <a:gd name="connsiteX2" fmla="*/ 487680 w 1968886"/>
              <a:gd name="connsiteY2" fmla="*/ 15904 h 195238"/>
              <a:gd name="connsiteX3" fmla="*/ 731520 w 1968886"/>
              <a:gd name="connsiteY3" fmla="*/ 7195 h 195238"/>
              <a:gd name="connsiteX4" fmla="*/ 1036320 w 1968886"/>
              <a:gd name="connsiteY4" fmla="*/ 94281 h 195238"/>
              <a:gd name="connsiteX5" fmla="*/ 1375954 w 1968886"/>
              <a:gd name="connsiteY5" fmla="*/ 155241 h 195238"/>
              <a:gd name="connsiteX6" fmla="*/ 1968137 w 1968886"/>
              <a:gd name="connsiteY6" fmla="*/ 190075 h 19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886" h="195238">
                <a:moveTo>
                  <a:pt x="0" y="172658"/>
                </a:moveTo>
                <a:cubicBezTo>
                  <a:pt x="81280" y="150887"/>
                  <a:pt x="162560" y="129116"/>
                  <a:pt x="243840" y="102990"/>
                </a:cubicBezTo>
                <a:cubicBezTo>
                  <a:pt x="325120" y="76864"/>
                  <a:pt x="406400" y="31870"/>
                  <a:pt x="487680" y="15904"/>
                </a:cubicBezTo>
                <a:cubicBezTo>
                  <a:pt x="568960" y="-62"/>
                  <a:pt x="640080" y="-5868"/>
                  <a:pt x="731520" y="7195"/>
                </a:cubicBezTo>
                <a:cubicBezTo>
                  <a:pt x="822960" y="20258"/>
                  <a:pt x="928914" y="69607"/>
                  <a:pt x="1036320" y="94281"/>
                </a:cubicBezTo>
                <a:cubicBezTo>
                  <a:pt x="1143726" y="118955"/>
                  <a:pt x="1220651" y="139275"/>
                  <a:pt x="1375954" y="155241"/>
                </a:cubicBezTo>
                <a:cubicBezTo>
                  <a:pt x="1531257" y="171207"/>
                  <a:pt x="1989908" y="208944"/>
                  <a:pt x="1968137" y="190075"/>
                </a:cubicBezTo>
              </a:path>
            </a:pathLst>
          </a:cu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6431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71" name="グループ化 170">
            <a:extLst>
              <a:ext uri="{FF2B5EF4-FFF2-40B4-BE49-F238E27FC236}">
                <a16:creationId xmlns:a16="http://schemas.microsoft.com/office/drawing/2014/main" id="{85C55725-8CA6-DB87-AB02-EF35CF4445ED}"/>
              </a:ext>
            </a:extLst>
          </p:cNvPr>
          <p:cNvGrpSpPr/>
          <p:nvPr/>
        </p:nvGrpSpPr>
        <p:grpSpPr>
          <a:xfrm>
            <a:off x="1837011" y="4446632"/>
            <a:ext cx="1449355" cy="2508380"/>
            <a:chOff x="1848299" y="3975074"/>
            <a:chExt cx="1449355" cy="2508380"/>
          </a:xfrm>
          <a:scene3d>
            <a:camera prst="isometricTopUp"/>
            <a:lightRig rig="threePt" dir="t"/>
          </a:scene3d>
        </p:grpSpPr>
        <p:sp>
          <p:nvSpPr>
            <p:cNvPr id="169" name="フリーフォーム: 図形 168">
              <a:extLst>
                <a:ext uri="{FF2B5EF4-FFF2-40B4-BE49-F238E27FC236}">
                  <a16:creationId xmlns:a16="http://schemas.microsoft.com/office/drawing/2014/main" id="{3EA8D679-4C19-28DA-7156-9F19B92F9B4A}"/>
                </a:ext>
              </a:extLst>
            </p:cNvPr>
            <p:cNvSpPr/>
            <p:nvPr/>
          </p:nvSpPr>
          <p:spPr>
            <a:xfrm>
              <a:off x="1848299" y="3975074"/>
              <a:ext cx="1449355" cy="2508380"/>
            </a:xfrm>
            <a:custGeom>
              <a:avLst/>
              <a:gdLst>
                <a:gd name="connsiteX0" fmla="*/ 722212 w 1449355"/>
                <a:gd name="connsiteY0" fmla="*/ 1935023 h 2508380"/>
                <a:gd name="connsiteX1" fmla="*/ 578212 w 1449355"/>
                <a:gd name="connsiteY1" fmla="*/ 2079023 h 2508380"/>
                <a:gd name="connsiteX2" fmla="*/ 722212 w 1449355"/>
                <a:gd name="connsiteY2" fmla="*/ 2223023 h 2508380"/>
                <a:gd name="connsiteX3" fmla="*/ 866212 w 1449355"/>
                <a:gd name="connsiteY3" fmla="*/ 2079023 h 2508380"/>
                <a:gd name="connsiteX4" fmla="*/ 722212 w 1449355"/>
                <a:gd name="connsiteY4" fmla="*/ 1935023 h 2508380"/>
                <a:gd name="connsiteX5" fmla="*/ 716006 w 1449355"/>
                <a:gd name="connsiteY5" fmla="*/ 604061 h 2508380"/>
                <a:gd name="connsiteX6" fmla="*/ 572006 w 1449355"/>
                <a:gd name="connsiteY6" fmla="*/ 748061 h 2508380"/>
                <a:gd name="connsiteX7" fmla="*/ 716006 w 1449355"/>
                <a:gd name="connsiteY7" fmla="*/ 892061 h 2508380"/>
                <a:gd name="connsiteX8" fmla="*/ 860006 w 1449355"/>
                <a:gd name="connsiteY8" fmla="*/ 748061 h 2508380"/>
                <a:gd name="connsiteX9" fmla="*/ 716006 w 1449355"/>
                <a:gd name="connsiteY9" fmla="*/ 604061 h 2508380"/>
                <a:gd name="connsiteX10" fmla="*/ 0 w 1449355"/>
                <a:gd name="connsiteY10" fmla="*/ 0 h 2508380"/>
                <a:gd name="connsiteX11" fmla="*/ 1449355 w 1449355"/>
                <a:gd name="connsiteY11" fmla="*/ 0 h 2508380"/>
                <a:gd name="connsiteX12" fmla="*/ 1449355 w 1449355"/>
                <a:gd name="connsiteY12" fmla="*/ 2508380 h 2508380"/>
                <a:gd name="connsiteX13" fmla="*/ 0 w 1449355"/>
                <a:gd name="connsiteY13" fmla="*/ 2508380 h 2508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9355" h="2508380">
                  <a:moveTo>
                    <a:pt x="722212" y="1935023"/>
                  </a:moveTo>
                  <a:cubicBezTo>
                    <a:pt x="642683" y="1935023"/>
                    <a:pt x="578212" y="1999494"/>
                    <a:pt x="578212" y="2079023"/>
                  </a:cubicBezTo>
                  <a:cubicBezTo>
                    <a:pt x="578212" y="2158552"/>
                    <a:pt x="642683" y="2223023"/>
                    <a:pt x="722212" y="2223023"/>
                  </a:cubicBezTo>
                  <a:cubicBezTo>
                    <a:pt x="801741" y="2223023"/>
                    <a:pt x="866212" y="2158552"/>
                    <a:pt x="866212" y="2079023"/>
                  </a:cubicBezTo>
                  <a:cubicBezTo>
                    <a:pt x="866212" y="1999494"/>
                    <a:pt x="801741" y="1935023"/>
                    <a:pt x="722212" y="1935023"/>
                  </a:cubicBezTo>
                  <a:close/>
                  <a:moveTo>
                    <a:pt x="716006" y="604061"/>
                  </a:moveTo>
                  <a:cubicBezTo>
                    <a:pt x="636477" y="604061"/>
                    <a:pt x="572006" y="668532"/>
                    <a:pt x="572006" y="748061"/>
                  </a:cubicBezTo>
                  <a:cubicBezTo>
                    <a:pt x="572006" y="827590"/>
                    <a:pt x="636477" y="892061"/>
                    <a:pt x="716006" y="892061"/>
                  </a:cubicBezTo>
                  <a:cubicBezTo>
                    <a:pt x="795535" y="892061"/>
                    <a:pt x="860006" y="827590"/>
                    <a:pt x="860006" y="748061"/>
                  </a:cubicBezTo>
                  <a:cubicBezTo>
                    <a:pt x="860006" y="668532"/>
                    <a:pt x="795535" y="604061"/>
                    <a:pt x="716006" y="604061"/>
                  </a:cubicBezTo>
                  <a:close/>
                  <a:moveTo>
                    <a:pt x="0" y="0"/>
                  </a:moveTo>
                  <a:lnTo>
                    <a:pt x="1449355" y="0"/>
                  </a:lnTo>
                  <a:lnTo>
                    <a:pt x="1449355" y="2508380"/>
                  </a:lnTo>
                  <a:lnTo>
                    <a:pt x="0" y="2508380"/>
                  </a:lnTo>
                  <a:close/>
                </a:path>
              </a:pathLst>
            </a:custGeom>
            <a:solidFill>
              <a:schemeClr val="accent4">
                <a:lumMod val="20000"/>
                <a:lumOff val="80000"/>
              </a:schemeClr>
            </a:solidFill>
            <a:ln>
              <a:solidFill>
                <a:schemeClr val="tx1"/>
              </a:solidFill>
            </a:ln>
            <a:sp3d extrusionH="133350" contourW="12700">
              <a:extrusionClr>
                <a:schemeClr val="accent4">
                  <a:lumMod val="20000"/>
                  <a:lumOff val="80000"/>
                </a:schemeClr>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grpSp>
          <p:nvGrpSpPr>
            <p:cNvPr id="161" name="グループ化 160">
              <a:extLst>
                <a:ext uri="{FF2B5EF4-FFF2-40B4-BE49-F238E27FC236}">
                  <a16:creationId xmlns:a16="http://schemas.microsoft.com/office/drawing/2014/main" id="{3B305C68-0990-45FA-A757-89A4BC190443}"/>
                </a:ext>
              </a:extLst>
            </p:cNvPr>
            <p:cNvGrpSpPr/>
            <p:nvPr/>
          </p:nvGrpSpPr>
          <p:grpSpPr>
            <a:xfrm>
              <a:off x="2316951" y="4472890"/>
              <a:ext cx="504000" cy="504000"/>
              <a:chOff x="2468054" y="4139049"/>
              <a:chExt cx="504000" cy="504000"/>
            </a:xfrm>
          </p:grpSpPr>
          <p:sp>
            <p:nvSpPr>
              <p:cNvPr id="126" name="円弧 125">
                <a:extLst>
                  <a:ext uri="{FF2B5EF4-FFF2-40B4-BE49-F238E27FC236}">
                    <a16:creationId xmlns:a16="http://schemas.microsoft.com/office/drawing/2014/main" id="{5615505C-6575-60D1-33D6-A6C4EB2B891C}"/>
                  </a:ext>
                </a:extLst>
              </p:cNvPr>
              <p:cNvSpPr/>
              <p:nvPr/>
            </p:nvSpPr>
            <p:spPr>
              <a:xfrm>
                <a:off x="2540054" y="4211049"/>
                <a:ext cx="360000" cy="360000"/>
              </a:xfrm>
              <a:prstGeom prst="arc">
                <a:avLst>
                  <a:gd name="adj1" fmla="val 3138351"/>
                  <a:gd name="adj2" fmla="val 2804136"/>
                </a:avLst>
              </a:prstGeom>
              <a:ln w="19050">
                <a:headEnd type="stealth" w="med" len="med"/>
                <a:tailEnd type="none" w="med" len="med"/>
              </a:ln>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sp>
            <p:nvSpPr>
              <p:cNvPr id="127" name="円弧 126">
                <a:extLst>
                  <a:ext uri="{FF2B5EF4-FFF2-40B4-BE49-F238E27FC236}">
                    <a16:creationId xmlns:a16="http://schemas.microsoft.com/office/drawing/2014/main" id="{4A639E11-54F7-16E6-6939-DCA94323880D}"/>
                  </a:ext>
                </a:extLst>
              </p:cNvPr>
              <p:cNvSpPr/>
              <p:nvPr/>
            </p:nvSpPr>
            <p:spPr>
              <a:xfrm>
                <a:off x="2468054" y="4139049"/>
                <a:ext cx="504000" cy="504000"/>
              </a:xfrm>
              <a:prstGeom prst="arc">
                <a:avLst>
                  <a:gd name="adj1" fmla="val 3138351"/>
                  <a:gd name="adj2" fmla="val 2804136"/>
                </a:avLst>
              </a:prstGeom>
              <a:ln w="19050">
                <a:headEnd type="stealth" w="med" len="med"/>
                <a:tailEnd type="none" w="med" len="med"/>
              </a:ln>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sp>
            <p:nvSpPr>
              <p:cNvPr id="128" name="円弧 127">
                <a:extLst>
                  <a:ext uri="{FF2B5EF4-FFF2-40B4-BE49-F238E27FC236}">
                    <a16:creationId xmlns:a16="http://schemas.microsoft.com/office/drawing/2014/main" id="{23004A6A-8B0B-0303-11EA-322D3003A7E0}"/>
                  </a:ext>
                </a:extLst>
              </p:cNvPr>
              <p:cNvSpPr/>
              <p:nvPr/>
            </p:nvSpPr>
            <p:spPr>
              <a:xfrm>
                <a:off x="2504054" y="4175049"/>
                <a:ext cx="432000" cy="432000"/>
              </a:xfrm>
              <a:prstGeom prst="arc">
                <a:avLst>
                  <a:gd name="adj1" fmla="val 3138351"/>
                  <a:gd name="adj2" fmla="val 2804136"/>
                </a:avLst>
              </a:prstGeom>
              <a:ln w="19050">
                <a:headEnd type="stealth" w="med" len="med"/>
                <a:tailEnd type="none" w="med" len="med"/>
              </a:ln>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grpSp>
        <p:grpSp>
          <p:nvGrpSpPr>
            <p:cNvPr id="162" name="グループ化 161">
              <a:extLst>
                <a:ext uri="{FF2B5EF4-FFF2-40B4-BE49-F238E27FC236}">
                  <a16:creationId xmlns:a16="http://schemas.microsoft.com/office/drawing/2014/main" id="{B26A58AA-755F-BD59-FF77-0160490B24DA}"/>
                </a:ext>
              </a:extLst>
            </p:cNvPr>
            <p:cNvGrpSpPr/>
            <p:nvPr/>
          </p:nvGrpSpPr>
          <p:grpSpPr>
            <a:xfrm>
              <a:off x="2318511" y="5802097"/>
              <a:ext cx="504000" cy="504000"/>
              <a:chOff x="2468054" y="4139049"/>
              <a:chExt cx="504000" cy="504000"/>
            </a:xfrm>
          </p:grpSpPr>
          <p:sp>
            <p:nvSpPr>
              <p:cNvPr id="163" name="円弧 162">
                <a:extLst>
                  <a:ext uri="{FF2B5EF4-FFF2-40B4-BE49-F238E27FC236}">
                    <a16:creationId xmlns:a16="http://schemas.microsoft.com/office/drawing/2014/main" id="{840EACB9-9947-77E1-5BF1-5E4AECAA0964}"/>
                  </a:ext>
                </a:extLst>
              </p:cNvPr>
              <p:cNvSpPr/>
              <p:nvPr/>
            </p:nvSpPr>
            <p:spPr>
              <a:xfrm>
                <a:off x="2540054" y="4211049"/>
                <a:ext cx="360000" cy="360000"/>
              </a:xfrm>
              <a:prstGeom prst="arc">
                <a:avLst>
                  <a:gd name="adj1" fmla="val 3138351"/>
                  <a:gd name="adj2" fmla="val 2804136"/>
                </a:avLst>
              </a:prstGeom>
              <a:ln w="19050">
                <a:headEnd type="stealth" w="med" len="med"/>
                <a:tailEnd type="none" w="med" len="med"/>
              </a:ln>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sp>
            <p:nvSpPr>
              <p:cNvPr id="164" name="円弧 163">
                <a:extLst>
                  <a:ext uri="{FF2B5EF4-FFF2-40B4-BE49-F238E27FC236}">
                    <a16:creationId xmlns:a16="http://schemas.microsoft.com/office/drawing/2014/main" id="{A1725A69-9C27-9845-6D86-CC1AB0D732F3}"/>
                  </a:ext>
                </a:extLst>
              </p:cNvPr>
              <p:cNvSpPr/>
              <p:nvPr/>
            </p:nvSpPr>
            <p:spPr>
              <a:xfrm>
                <a:off x="2468054" y="4139049"/>
                <a:ext cx="504000" cy="504000"/>
              </a:xfrm>
              <a:prstGeom prst="arc">
                <a:avLst>
                  <a:gd name="adj1" fmla="val 3138351"/>
                  <a:gd name="adj2" fmla="val 2804136"/>
                </a:avLst>
              </a:prstGeom>
              <a:ln w="19050">
                <a:headEnd type="stealth" w="med" len="med"/>
                <a:tailEnd type="none" w="med" len="med"/>
              </a:ln>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sp>
            <p:nvSpPr>
              <p:cNvPr id="165" name="円弧 164">
                <a:extLst>
                  <a:ext uri="{FF2B5EF4-FFF2-40B4-BE49-F238E27FC236}">
                    <a16:creationId xmlns:a16="http://schemas.microsoft.com/office/drawing/2014/main" id="{F5B4EF80-4B5D-E126-646A-88A05B3545F7}"/>
                  </a:ext>
                </a:extLst>
              </p:cNvPr>
              <p:cNvSpPr/>
              <p:nvPr/>
            </p:nvSpPr>
            <p:spPr>
              <a:xfrm>
                <a:off x="2504054" y="4175049"/>
                <a:ext cx="432000" cy="432000"/>
              </a:xfrm>
              <a:prstGeom prst="arc">
                <a:avLst>
                  <a:gd name="adj1" fmla="val 3138351"/>
                  <a:gd name="adj2" fmla="val 2804136"/>
                </a:avLst>
              </a:prstGeom>
              <a:ln w="19050">
                <a:headEnd type="stealth" w="med" len="med"/>
                <a:tailEnd type="none" w="med" len="med"/>
              </a:ln>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grpSp>
      </p:grpSp>
      <p:sp>
        <p:nvSpPr>
          <p:cNvPr id="10" name="テキスト ボックス 9">
            <a:extLst>
              <a:ext uri="{FF2B5EF4-FFF2-40B4-BE49-F238E27FC236}">
                <a16:creationId xmlns:a16="http://schemas.microsoft.com/office/drawing/2014/main" id="{D3FBE904-E42B-8F3E-8C62-D6B77F88881B}"/>
              </a:ext>
            </a:extLst>
          </p:cNvPr>
          <p:cNvSpPr txBox="1"/>
          <p:nvPr/>
        </p:nvSpPr>
        <p:spPr>
          <a:xfrm>
            <a:off x="0" y="0"/>
            <a:ext cx="12192000" cy="584775"/>
          </a:xfrm>
          <a:prstGeom prst="rect">
            <a:avLst/>
          </a:prstGeom>
        </p:spPr>
        <p:txBody>
          <a:bodyPr vert="horz" lIns="91440" tIns="45720" rIns="91440" bIns="45720" rtlCol="0" anchor="b" anchorCtr="0">
            <a:normAutofit/>
          </a:bodyPr>
          <a:lstStyle>
            <a:defPPr rtl="0">
              <a:defRPr lang="ja-JP"/>
            </a:defPPr>
            <a:lvl1pPr>
              <a:spcBef>
                <a:spcPct val="0"/>
              </a:spcBef>
              <a:buNone/>
              <a:defRPr kumimoji="1" sz="2800">
                <a:solidFill>
                  <a:schemeClr val="bg2">
                    <a:lumMod val="25000"/>
                  </a:schemeClr>
                </a:solidFill>
                <a:latin typeface="Meiryo UI" panose="020B0604030504040204" pitchFamily="34" charset="-128"/>
                <a:ea typeface="Meiryo UI" panose="020B0604030504040204" pitchFamily="34" charset="-128"/>
                <a:cs typeface="Meiryo UI" panose="020B0604030504040204" pitchFamily="34" charset="-128"/>
              </a:defRPr>
            </a:lvl1pPr>
          </a:lstStyle>
          <a:p>
            <a:r>
              <a:rPr lang="en-US" altLang="ja-JP" dirty="0"/>
              <a:t>Transport Current and Pinning Force </a:t>
            </a:r>
            <a:endParaRPr lang="ja-JP" altLang="en-US" dirty="0"/>
          </a:p>
        </p:txBody>
      </p:sp>
      <p:grpSp>
        <p:nvGrpSpPr>
          <p:cNvPr id="23" name="グループ化 22">
            <a:extLst>
              <a:ext uri="{FF2B5EF4-FFF2-40B4-BE49-F238E27FC236}">
                <a16:creationId xmlns:a16="http://schemas.microsoft.com/office/drawing/2014/main" id="{89953C30-BE68-E4A3-0F91-CCD8D7DB875A}"/>
              </a:ext>
            </a:extLst>
          </p:cNvPr>
          <p:cNvGrpSpPr/>
          <p:nvPr/>
        </p:nvGrpSpPr>
        <p:grpSpPr>
          <a:xfrm>
            <a:off x="2639986" y="1071844"/>
            <a:ext cx="1449355" cy="2508380"/>
            <a:chOff x="1412033" y="920620"/>
            <a:chExt cx="1449355" cy="2508380"/>
          </a:xfrm>
          <a:scene3d>
            <a:camera prst="isometricTopUp"/>
            <a:lightRig rig="threePt" dir="t"/>
          </a:scene3d>
        </p:grpSpPr>
        <p:sp>
          <p:nvSpPr>
            <p:cNvPr id="22" name="正方形/長方形 21">
              <a:extLst>
                <a:ext uri="{FF2B5EF4-FFF2-40B4-BE49-F238E27FC236}">
                  <a16:creationId xmlns:a16="http://schemas.microsoft.com/office/drawing/2014/main" id="{CC5AB16C-58C1-E0FB-83D2-76DBF5D62427}"/>
                </a:ext>
              </a:extLst>
            </p:cNvPr>
            <p:cNvSpPr/>
            <p:nvPr/>
          </p:nvSpPr>
          <p:spPr>
            <a:xfrm>
              <a:off x="1412033" y="920620"/>
              <a:ext cx="1449355" cy="2508380"/>
            </a:xfrm>
            <a:prstGeom prst="rect">
              <a:avLst/>
            </a:prstGeom>
            <a:solidFill>
              <a:schemeClr val="accent4">
                <a:lumMod val="20000"/>
                <a:lumOff val="80000"/>
              </a:schemeClr>
            </a:solidFill>
            <a:ln>
              <a:solidFill>
                <a:schemeClr val="tx1"/>
              </a:solidFill>
            </a:ln>
            <a:sp3d extrusionH="152400" contourW="12700">
              <a:extrusionClr>
                <a:schemeClr val="accent4">
                  <a:lumMod val="40000"/>
                  <a:lumOff val="60000"/>
                </a:schemeClr>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弧 10">
              <a:extLst>
                <a:ext uri="{FF2B5EF4-FFF2-40B4-BE49-F238E27FC236}">
                  <a16:creationId xmlns:a16="http://schemas.microsoft.com/office/drawing/2014/main" id="{9E8170FC-2057-7E25-6770-DBDC46F2BB12}"/>
                </a:ext>
              </a:extLst>
            </p:cNvPr>
            <p:cNvSpPr/>
            <p:nvPr/>
          </p:nvSpPr>
          <p:spPr>
            <a:xfrm>
              <a:off x="1588070" y="1813235"/>
              <a:ext cx="360000" cy="360000"/>
            </a:xfrm>
            <a:prstGeom prst="arc">
              <a:avLst>
                <a:gd name="adj1" fmla="val 3138351"/>
                <a:gd name="adj2" fmla="val 2804136"/>
              </a:avLst>
            </a:prstGeom>
            <a:ln w="19050">
              <a:headEnd type="stealth" w="med" len="med"/>
              <a:tailEnd type="none" w="med" len="med"/>
            </a:ln>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sp>
          <p:nvSpPr>
            <p:cNvPr id="13" name="円弧 12">
              <a:extLst>
                <a:ext uri="{FF2B5EF4-FFF2-40B4-BE49-F238E27FC236}">
                  <a16:creationId xmlns:a16="http://schemas.microsoft.com/office/drawing/2014/main" id="{41B7BBCE-B1A6-CBF1-42BE-845A2B84B075}"/>
                </a:ext>
              </a:extLst>
            </p:cNvPr>
            <p:cNvSpPr/>
            <p:nvPr/>
          </p:nvSpPr>
          <p:spPr>
            <a:xfrm>
              <a:off x="1588070" y="2534803"/>
              <a:ext cx="360000" cy="360000"/>
            </a:xfrm>
            <a:prstGeom prst="arc">
              <a:avLst>
                <a:gd name="adj1" fmla="val 3138351"/>
                <a:gd name="adj2" fmla="val 2804136"/>
              </a:avLst>
            </a:prstGeom>
            <a:ln w="19050">
              <a:headEnd type="stealth" w="med" len="med"/>
              <a:tailEnd type="none" w="med" len="med"/>
            </a:ln>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sp>
          <p:nvSpPr>
            <p:cNvPr id="18" name="円弧 17">
              <a:extLst>
                <a:ext uri="{FF2B5EF4-FFF2-40B4-BE49-F238E27FC236}">
                  <a16:creationId xmlns:a16="http://schemas.microsoft.com/office/drawing/2014/main" id="{7A9CBF3C-4F12-7825-3240-2BE9B2599CEE}"/>
                </a:ext>
              </a:extLst>
            </p:cNvPr>
            <p:cNvSpPr/>
            <p:nvPr/>
          </p:nvSpPr>
          <p:spPr>
            <a:xfrm>
              <a:off x="1588070" y="1099042"/>
              <a:ext cx="360000" cy="360000"/>
            </a:xfrm>
            <a:prstGeom prst="arc">
              <a:avLst>
                <a:gd name="adj1" fmla="val 3138351"/>
                <a:gd name="adj2" fmla="val 2804136"/>
              </a:avLst>
            </a:prstGeom>
            <a:ln w="19050">
              <a:headEnd type="stealth" w="med" len="med"/>
              <a:tailEnd type="none" w="med" len="med"/>
            </a:ln>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sp>
          <p:nvSpPr>
            <p:cNvPr id="19" name="円弧 18">
              <a:extLst>
                <a:ext uri="{FF2B5EF4-FFF2-40B4-BE49-F238E27FC236}">
                  <a16:creationId xmlns:a16="http://schemas.microsoft.com/office/drawing/2014/main" id="{2E820832-D230-6B33-4657-F3F4C6CE1900}"/>
                </a:ext>
              </a:extLst>
            </p:cNvPr>
            <p:cNvSpPr/>
            <p:nvPr/>
          </p:nvSpPr>
          <p:spPr>
            <a:xfrm>
              <a:off x="2300075" y="1459042"/>
              <a:ext cx="360000" cy="360000"/>
            </a:xfrm>
            <a:prstGeom prst="arc">
              <a:avLst>
                <a:gd name="adj1" fmla="val 3138351"/>
                <a:gd name="adj2" fmla="val 2804136"/>
              </a:avLst>
            </a:prstGeom>
            <a:ln w="19050">
              <a:headEnd type="stealth" w="med" len="med"/>
              <a:tailEnd type="none" w="med" len="med"/>
            </a:ln>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sp>
          <p:nvSpPr>
            <p:cNvPr id="20" name="円弧 19">
              <a:extLst>
                <a:ext uri="{FF2B5EF4-FFF2-40B4-BE49-F238E27FC236}">
                  <a16:creationId xmlns:a16="http://schemas.microsoft.com/office/drawing/2014/main" id="{9257BFE2-9491-2C5C-8185-081AE73DA95B}"/>
                </a:ext>
              </a:extLst>
            </p:cNvPr>
            <p:cNvSpPr/>
            <p:nvPr/>
          </p:nvSpPr>
          <p:spPr>
            <a:xfrm>
              <a:off x="2300075" y="2174803"/>
              <a:ext cx="360000" cy="360000"/>
            </a:xfrm>
            <a:prstGeom prst="arc">
              <a:avLst>
                <a:gd name="adj1" fmla="val 3138351"/>
                <a:gd name="adj2" fmla="val 2804136"/>
              </a:avLst>
            </a:prstGeom>
            <a:ln w="19050">
              <a:headEnd type="stealth" w="med" len="med"/>
              <a:tailEnd type="none" w="med" len="med"/>
            </a:ln>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sp>
          <p:nvSpPr>
            <p:cNvPr id="21" name="円弧 20">
              <a:extLst>
                <a:ext uri="{FF2B5EF4-FFF2-40B4-BE49-F238E27FC236}">
                  <a16:creationId xmlns:a16="http://schemas.microsoft.com/office/drawing/2014/main" id="{12390366-340D-1847-B089-D7BB24912B50}"/>
                </a:ext>
              </a:extLst>
            </p:cNvPr>
            <p:cNvSpPr/>
            <p:nvPr/>
          </p:nvSpPr>
          <p:spPr>
            <a:xfrm>
              <a:off x="2313056" y="2890564"/>
              <a:ext cx="360000" cy="360000"/>
            </a:xfrm>
            <a:prstGeom prst="arc">
              <a:avLst>
                <a:gd name="adj1" fmla="val 3138351"/>
                <a:gd name="adj2" fmla="val 2804136"/>
              </a:avLst>
            </a:prstGeom>
            <a:ln w="19050">
              <a:headEnd type="stealth" w="med" len="med"/>
              <a:tailEnd type="none" w="med" len="med"/>
            </a:ln>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grpSp>
      <p:grpSp>
        <p:nvGrpSpPr>
          <p:cNvPr id="24" name="グループ化 23">
            <a:extLst>
              <a:ext uri="{FF2B5EF4-FFF2-40B4-BE49-F238E27FC236}">
                <a16:creationId xmlns:a16="http://schemas.microsoft.com/office/drawing/2014/main" id="{23DAE45F-AAE8-5F2D-D9BC-3A1DF24F6040}"/>
              </a:ext>
            </a:extLst>
          </p:cNvPr>
          <p:cNvGrpSpPr/>
          <p:nvPr/>
        </p:nvGrpSpPr>
        <p:grpSpPr>
          <a:xfrm>
            <a:off x="7470670" y="910114"/>
            <a:ext cx="1449355" cy="2508380"/>
            <a:chOff x="1412033" y="920620"/>
            <a:chExt cx="1449355" cy="2508380"/>
          </a:xfrm>
          <a:scene3d>
            <a:camera prst="isometricTopUp"/>
            <a:lightRig rig="threePt" dir="t"/>
          </a:scene3d>
        </p:grpSpPr>
        <p:sp>
          <p:nvSpPr>
            <p:cNvPr id="25" name="正方形/長方形 24">
              <a:extLst>
                <a:ext uri="{FF2B5EF4-FFF2-40B4-BE49-F238E27FC236}">
                  <a16:creationId xmlns:a16="http://schemas.microsoft.com/office/drawing/2014/main" id="{7D0F4B62-DD86-6D7D-4E10-9D8394FAD111}"/>
                </a:ext>
              </a:extLst>
            </p:cNvPr>
            <p:cNvSpPr/>
            <p:nvPr/>
          </p:nvSpPr>
          <p:spPr>
            <a:xfrm>
              <a:off x="1412033" y="920620"/>
              <a:ext cx="1449355" cy="2508380"/>
            </a:xfrm>
            <a:prstGeom prst="rect">
              <a:avLst/>
            </a:prstGeom>
            <a:solidFill>
              <a:schemeClr val="accent4">
                <a:lumMod val="20000"/>
                <a:lumOff val="80000"/>
              </a:schemeClr>
            </a:solidFill>
            <a:ln>
              <a:solidFill>
                <a:schemeClr val="tx1"/>
              </a:solidFill>
            </a:ln>
            <a:sp3d extrusionH="133350" contourW="12700">
              <a:extrusionClr>
                <a:schemeClr val="accent4">
                  <a:lumMod val="20000"/>
                  <a:lumOff val="80000"/>
                </a:schemeClr>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円弧 25">
              <a:extLst>
                <a:ext uri="{FF2B5EF4-FFF2-40B4-BE49-F238E27FC236}">
                  <a16:creationId xmlns:a16="http://schemas.microsoft.com/office/drawing/2014/main" id="{8D71097E-8D37-270C-0AFC-E2C65A601CB9}"/>
                </a:ext>
              </a:extLst>
            </p:cNvPr>
            <p:cNvSpPr/>
            <p:nvPr/>
          </p:nvSpPr>
          <p:spPr>
            <a:xfrm>
              <a:off x="1588070" y="1813235"/>
              <a:ext cx="360000" cy="360000"/>
            </a:xfrm>
            <a:prstGeom prst="arc">
              <a:avLst>
                <a:gd name="adj1" fmla="val 3138351"/>
                <a:gd name="adj2" fmla="val 2804136"/>
              </a:avLst>
            </a:prstGeom>
            <a:ln>
              <a:headEnd type="stealth" w="med" len="med"/>
              <a:tailEnd type="none" w="med" len="med"/>
            </a:ln>
          </p:spPr>
          <p:style>
            <a:lnRef idx="1">
              <a:schemeClr val="accent5"/>
            </a:lnRef>
            <a:fillRef idx="0">
              <a:schemeClr val="accent5"/>
            </a:fillRef>
            <a:effectRef idx="0">
              <a:schemeClr val="accent5"/>
            </a:effectRef>
            <a:fontRef idx="minor">
              <a:schemeClr val="tx1"/>
            </a:fontRef>
          </p:style>
          <p:txBody>
            <a:bodyPr rtlCol="0" anchor="ctr"/>
            <a:lstStyle/>
            <a:p>
              <a:pPr algn="ctr"/>
              <a:endParaRPr kumimoji="1" lang="ja-JP" altLang="en-US"/>
            </a:p>
          </p:txBody>
        </p:sp>
        <p:sp>
          <p:nvSpPr>
            <p:cNvPr id="27" name="円弧 26">
              <a:extLst>
                <a:ext uri="{FF2B5EF4-FFF2-40B4-BE49-F238E27FC236}">
                  <a16:creationId xmlns:a16="http://schemas.microsoft.com/office/drawing/2014/main" id="{C82014FF-2233-4E70-E17C-382AA38CC2E9}"/>
                </a:ext>
              </a:extLst>
            </p:cNvPr>
            <p:cNvSpPr/>
            <p:nvPr/>
          </p:nvSpPr>
          <p:spPr>
            <a:xfrm>
              <a:off x="1588070" y="2534803"/>
              <a:ext cx="360000" cy="360000"/>
            </a:xfrm>
            <a:prstGeom prst="arc">
              <a:avLst>
                <a:gd name="adj1" fmla="val 3138351"/>
                <a:gd name="adj2" fmla="val 2804136"/>
              </a:avLst>
            </a:prstGeom>
            <a:ln>
              <a:headEnd type="stealth" w="med" len="med"/>
              <a:tailEnd type="none" w="med" len="med"/>
            </a:ln>
          </p:spPr>
          <p:style>
            <a:lnRef idx="1">
              <a:schemeClr val="accent5"/>
            </a:lnRef>
            <a:fillRef idx="0">
              <a:schemeClr val="accent5"/>
            </a:fillRef>
            <a:effectRef idx="0">
              <a:schemeClr val="accent5"/>
            </a:effectRef>
            <a:fontRef idx="minor">
              <a:schemeClr val="tx1"/>
            </a:fontRef>
          </p:style>
          <p:txBody>
            <a:bodyPr rtlCol="0" anchor="ctr"/>
            <a:lstStyle/>
            <a:p>
              <a:pPr algn="ctr"/>
              <a:endParaRPr kumimoji="1" lang="ja-JP" altLang="en-US"/>
            </a:p>
          </p:txBody>
        </p:sp>
        <p:sp>
          <p:nvSpPr>
            <p:cNvPr id="28" name="円弧 27">
              <a:extLst>
                <a:ext uri="{FF2B5EF4-FFF2-40B4-BE49-F238E27FC236}">
                  <a16:creationId xmlns:a16="http://schemas.microsoft.com/office/drawing/2014/main" id="{8E22749D-A9A3-6F21-8065-911B21D8BBE1}"/>
                </a:ext>
              </a:extLst>
            </p:cNvPr>
            <p:cNvSpPr/>
            <p:nvPr/>
          </p:nvSpPr>
          <p:spPr>
            <a:xfrm>
              <a:off x="1588070" y="1099042"/>
              <a:ext cx="360000" cy="360000"/>
            </a:xfrm>
            <a:prstGeom prst="arc">
              <a:avLst>
                <a:gd name="adj1" fmla="val 3138351"/>
                <a:gd name="adj2" fmla="val 2804136"/>
              </a:avLst>
            </a:prstGeom>
            <a:ln>
              <a:headEnd type="stealth" w="med" len="med"/>
              <a:tailEnd type="none" w="med" len="med"/>
            </a:ln>
          </p:spPr>
          <p:style>
            <a:lnRef idx="1">
              <a:schemeClr val="accent5"/>
            </a:lnRef>
            <a:fillRef idx="0">
              <a:schemeClr val="accent5"/>
            </a:fillRef>
            <a:effectRef idx="0">
              <a:schemeClr val="accent5"/>
            </a:effectRef>
            <a:fontRef idx="minor">
              <a:schemeClr val="tx1"/>
            </a:fontRef>
          </p:style>
          <p:txBody>
            <a:bodyPr rtlCol="0" anchor="ctr"/>
            <a:lstStyle/>
            <a:p>
              <a:pPr algn="ctr"/>
              <a:endParaRPr kumimoji="1" lang="ja-JP" altLang="en-US"/>
            </a:p>
          </p:txBody>
        </p:sp>
        <p:sp>
          <p:nvSpPr>
            <p:cNvPr id="29" name="円弧 28">
              <a:extLst>
                <a:ext uri="{FF2B5EF4-FFF2-40B4-BE49-F238E27FC236}">
                  <a16:creationId xmlns:a16="http://schemas.microsoft.com/office/drawing/2014/main" id="{489D8D09-17BF-21DC-C677-4CE52624988A}"/>
                </a:ext>
              </a:extLst>
            </p:cNvPr>
            <p:cNvSpPr/>
            <p:nvPr/>
          </p:nvSpPr>
          <p:spPr>
            <a:xfrm>
              <a:off x="2300075" y="1459042"/>
              <a:ext cx="360000" cy="360000"/>
            </a:xfrm>
            <a:prstGeom prst="arc">
              <a:avLst>
                <a:gd name="adj1" fmla="val 3138351"/>
                <a:gd name="adj2" fmla="val 2804136"/>
              </a:avLst>
            </a:prstGeom>
            <a:ln>
              <a:headEnd type="stealth" w="med" len="med"/>
              <a:tailEnd type="none" w="med" len="med"/>
            </a:ln>
          </p:spPr>
          <p:style>
            <a:lnRef idx="1">
              <a:schemeClr val="accent5"/>
            </a:lnRef>
            <a:fillRef idx="0">
              <a:schemeClr val="accent5"/>
            </a:fillRef>
            <a:effectRef idx="0">
              <a:schemeClr val="accent5"/>
            </a:effectRef>
            <a:fontRef idx="minor">
              <a:schemeClr val="tx1"/>
            </a:fontRef>
          </p:style>
          <p:txBody>
            <a:bodyPr rtlCol="0" anchor="ctr"/>
            <a:lstStyle/>
            <a:p>
              <a:pPr algn="ctr"/>
              <a:endParaRPr kumimoji="1" lang="ja-JP" altLang="en-US"/>
            </a:p>
          </p:txBody>
        </p:sp>
        <p:sp>
          <p:nvSpPr>
            <p:cNvPr id="30" name="円弧 29">
              <a:extLst>
                <a:ext uri="{FF2B5EF4-FFF2-40B4-BE49-F238E27FC236}">
                  <a16:creationId xmlns:a16="http://schemas.microsoft.com/office/drawing/2014/main" id="{CBDE54A7-4E59-650A-AC93-2F568FDE2742}"/>
                </a:ext>
              </a:extLst>
            </p:cNvPr>
            <p:cNvSpPr/>
            <p:nvPr/>
          </p:nvSpPr>
          <p:spPr>
            <a:xfrm>
              <a:off x="2300075" y="2174803"/>
              <a:ext cx="360000" cy="360000"/>
            </a:xfrm>
            <a:prstGeom prst="arc">
              <a:avLst>
                <a:gd name="adj1" fmla="val 3138351"/>
                <a:gd name="adj2" fmla="val 2804136"/>
              </a:avLst>
            </a:prstGeom>
            <a:ln>
              <a:headEnd type="stealth" w="med" len="med"/>
              <a:tailEnd type="none" w="med" len="med"/>
            </a:ln>
          </p:spPr>
          <p:style>
            <a:lnRef idx="1">
              <a:schemeClr val="accent5"/>
            </a:lnRef>
            <a:fillRef idx="0">
              <a:schemeClr val="accent5"/>
            </a:fillRef>
            <a:effectRef idx="0">
              <a:schemeClr val="accent5"/>
            </a:effectRef>
            <a:fontRef idx="minor">
              <a:schemeClr val="tx1"/>
            </a:fontRef>
          </p:style>
          <p:txBody>
            <a:bodyPr rtlCol="0" anchor="ctr"/>
            <a:lstStyle/>
            <a:p>
              <a:pPr algn="ctr"/>
              <a:endParaRPr kumimoji="1" lang="ja-JP" altLang="en-US"/>
            </a:p>
          </p:txBody>
        </p:sp>
        <p:sp>
          <p:nvSpPr>
            <p:cNvPr id="31" name="円弧 30">
              <a:extLst>
                <a:ext uri="{FF2B5EF4-FFF2-40B4-BE49-F238E27FC236}">
                  <a16:creationId xmlns:a16="http://schemas.microsoft.com/office/drawing/2014/main" id="{54B797F4-8830-65B7-F118-90288F537DF6}"/>
                </a:ext>
              </a:extLst>
            </p:cNvPr>
            <p:cNvSpPr/>
            <p:nvPr/>
          </p:nvSpPr>
          <p:spPr>
            <a:xfrm>
              <a:off x="2313056" y="2890564"/>
              <a:ext cx="360000" cy="360000"/>
            </a:xfrm>
            <a:prstGeom prst="arc">
              <a:avLst>
                <a:gd name="adj1" fmla="val 3138351"/>
                <a:gd name="adj2" fmla="val 2804136"/>
              </a:avLst>
            </a:prstGeom>
            <a:ln>
              <a:headEnd type="stealth" w="med" len="med"/>
              <a:tailEnd type="none" w="med" len="med"/>
            </a:ln>
          </p:spPr>
          <p:style>
            <a:lnRef idx="1">
              <a:schemeClr val="accent5"/>
            </a:lnRef>
            <a:fillRef idx="0">
              <a:schemeClr val="accent5"/>
            </a:fillRef>
            <a:effectRef idx="0">
              <a:schemeClr val="accent5"/>
            </a:effectRef>
            <a:fontRef idx="minor">
              <a:schemeClr val="tx1"/>
            </a:fontRef>
          </p:style>
          <p:txBody>
            <a:bodyPr rtlCol="0" anchor="ctr"/>
            <a:lstStyle/>
            <a:p>
              <a:pPr algn="ctr"/>
              <a:endParaRPr kumimoji="1" lang="ja-JP" altLang="en-US"/>
            </a:p>
          </p:txBody>
        </p:sp>
        <p:sp>
          <p:nvSpPr>
            <p:cNvPr id="32" name="円弧 31">
              <a:extLst>
                <a:ext uri="{FF2B5EF4-FFF2-40B4-BE49-F238E27FC236}">
                  <a16:creationId xmlns:a16="http://schemas.microsoft.com/office/drawing/2014/main" id="{C943D851-0D3F-3990-F619-4354562294B7}"/>
                </a:ext>
              </a:extLst>
            </p:cNvPr>
            <p:cNvSpPr/>
            <p:nvPr/>
          </p:nvSpPr>
          <p:spPr>
            <a:xfrm>
              <a:off x="1721058" y="1813235"/>
              <a:ext cx="360000" cy="360000"/>
            </a:xfrm>
            <a:prstGeom prst="arc">
              <a:avLst>
                <a:gd name="adj1" fmla="val 3138351"/>
                <a:gd name="adj2" fmla="val 2804136"/>
              </a:avLst>
            </a:prstGeom>
            <a:ln w="19050">
              <a:headEnd type="stealth" w="med" len="med"/>
              <a:tailEnd type="none" w="med" len="med"/>
            </a:ln>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sp>
          <p:nvSpPr>
            <p:cNvPr id="33" name="円弧 32">
              <a:extLst>
                <a:ext uri="{FF2B5EF4-FFF2-40B4-BE49-F238E27FC236}">
                  <a16:creationId xmlns:a16="http://schemas.microsoft.com/office/drawing/2014/main" id="{7628D7F3-7D5A-9555-F670-D30632E351A6}"/>
                </a:ext>
              </a:extLst>
            </p:cNvPr>
            <p:cNvSpPr/>
            <p:nvPr/>
          </p:nvSpPr>
          <p:spPr>
            <a:xfrm>
              <a:off x="1721058" y="2534803"/>
              <a:ext cx="360000" cy="360000"/>
            </a:xfrm>
            <a:prstGeom prst="arc">
              <a:avLst>
                <a:gd name="adj1" fmla="val 3138351"/>
                <a:gd name="adj2" fmla="val 2804136"/>
              </a:avLst>
            </a:prstGeom>
            <a:ln w="19050">
              <a:headEnd type="stealth" w="med" len="med"/>
              <a:tailEnd type="none" w="med" len="med"/>
            </a:ln>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sp>
          <p:nvSpPr>
            <p:cNvPr id="34" name="円弧 33">
              <a:extLst>
                <a:ext uri="{FF2B5EF4-FFF2-40B4-BE49-F238E27FC236}">
                  <a16:creationId xmlns:a16="http://schemas.microsoft.com/office/drawing/2014/main" id="{D440D948-9BD3-0681-ADBC-043E876D6EDA}"/>
                </a:ext>
              </a:extLst>
            </p:cNvPr>
            <p:cNvSpPr/>
            <p:nvPr/>
          </p:nvSpPr>
          <p:spPr>
            <a:xfrm>
              <a:off x="1721058" y="1099042"/>
              <a:ext cx="360000" cy="360000"/>
            </a:xfrm>
            <a:prstGeom prst="arc">
              <a:avLst>
                <a:gd name="adj1" fmla="val 3138351"/>
                <a:gd name="adj2" fmla="val 2804136"/>
              </a:avLst>
            </a:prstGeom>
            <a:ln w="19050">
              <a:headEnd type="stealth" w="med" len="med"/>
              <a:tailEnd type="none" w="med" len="med"/>
            </a:ln>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sp>
          <p:nvSpPr>
            <p:cNvPr id="35" name="円弧 34">
              <a:extLst>
                <a:ext uri="{FF2B5EF4-FFF2-40B4-BE49-F238E27FC236}">
                  <a16:creationId xmlns:a16="http://schemas.microsoft.com/office/drawing/2014/main" id="{AC1A8180-2F4F-C143-E74F-FBDEC326E580}"/>
                </a:ext>
              </a:extLst>
            </p:cNvPr>
            <p:cNvSpPr/>
            <p:nvPr/>
          </p:nvSpPr>
          <p:spPr>
            <a:xfrm>
              <a:off x="2433063" y="1459042"/>
              <a:ext cx="360000" cy="360000"/>
            </a:xfrm>
            <a:prstGeom prst="arc">
              <a:avLst>
                <a:gd name="adj1" fmla="val 3138351"/>
                <a:gd name="adj2" fmla="val 2804136"/>
              </a:avLst>
            </a:prstGeom>
            <a:ln w="19050">
              <a:headEnd type="stealth" w="med" len="med"/>
              <a:tailEnd type="none" w="med" len="med"/>
            </a:ln>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sp>
          <p:nvSpPr>
            <p:cNvPr id="36" name="円弧 35">
              <a:extLst>
                <a:ext uri="{FF2B5EF4-FFF2-40B4-BE49-F238E27FC236}">
                  <a16:creationId xmlns:a16="http://schemas.microsoft.com/office/drawing/2014/main" id="{DF29E39E-AEF1-C2B1-EAD3-C252AECC0109}"/>
                </a:ext>
              </a:extLst>
            </p:cNvPr>
            <p:cNvSpPr/>
            <p:nvPr/>
          </p:nvSpPr>
          <p:spPr>
            <a:xfrm>
              <a:off x="2433063" y="2174803"/>
              <a:ext cx="360000" cy="360000"/>
            </a:xfrm>
            <a:prstGeom prst="arc">
              <a:avLst>
                <a:gd name="adj1" fmla="val 3138351"/>
                <a:gd name="adj2" fmla="val 2804136"/>
              </a:avLst>
            </a:prstGeom>
            <a:ln w="19050">
              <a:headEnd type="stealth" w="med" len="med"/>
              <a:tailEnd type="none" w="med" len="med"/>
            </a:ln>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sp>
          <p:nvSpPr>
            <p:cNvPr id="37" name="円弧 36">
              <a:extLst>
                <a:ext uri="{FF2B5EF4-FFF2-40B4-BE49-F238E27FC236}">
                  <a16:creationId xmlns:a16="http://schemas.microsoft.com/office/drawing/2014/main" id="{1934EE40-1200-44A9-CEB1-9472BDAD1085}"/>
                </a:ext>
              </a:extLst>
            </p:cNvPr>
            <p:cNvSpPr/>
            <p:nvPr/>
          </p:nvSpPr>
          <p:spPr>
            <a:xfrm>
              <a:off x="2446044" y="2890564"/>
              <a:ext cx="360000" cy="360000"/>
            </a:xfrm>
            <a:prstGeom prst="arc">
              <a:avLst>
                <a:gd name="adj1" fmla="val 3138351"/>
                <a:gd name="adj2" fmla="val 2804136"/>
              </a:avLst>
            </a:prstGeom>
            <a:ln w="19050">
              <a:headEnd type="stealth" w="med" len="med"/>
              <a:tailEnd type="none" w="med" len="med"/>
            </a:ln>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grpSp>
      <p:sp>
        <p:nvSpPr>
          <p:cNvPr id="38" name="矢印: 下 37">
            <a:extLst>
              <a:ext uri="{FF2B5EF4-FFF2-40B4-BE49-F238E27FC236}">
                <a16:creationId xmlns:a16="http://schemas.microsoft.com/office/drawing/2014/main" id="{5A5DBB09-DBBE-B01D-38A2-2925D56C824B}"/>
              </a:ext>
            </a:extLst>
          </p:cNvPr>
          <p:cNvSpPr/>
          <p:nvPr/>
        </p:nvSpPr>
        <p:spPr>
          <a:xfrm rot="10800000">
            <a:off x="2378880" y="1766435"/>
            <a:ext cx="170208" cy="346373"/>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矢印: 下 38">
            <a:extLst>
              <a:ext uri="{FF2B5EF4-FFF2-40B4-BE49-F238E27FC236}">
                <a16:creationId xmlns:a16="http://schemas.microsoft.com/office/drawing/2014/main" id="{20685104-3FA1-608B-5C92-6BB80693F563}"/>
              </a:ext>
            </a:extLst>
          </p:cNvPr>
          <p:cNvSpPr/>
          <p:nvPr/>
        </p:nvSpPr>
        <p:spPr>
          <a:xfrm rot="10800000">
            <a:off x="3141958" y="1624946"/>
            <a:ext cx="170208" cy="346373"/>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矢印: 下 39">
            <a:extLst>
              <a:ext uri="{FF2B5EF4-FFF2-40B4-BE49-F238E27FC236}">
                <a16:creationId xmlns:a16="http://schemas.microsoft.com/office/drawing/2014/main" id="{8A97838B-2856-5B6D-B77B-28F44F22B3F9}"/>
              </a:ext>
            </a:extLst>
          </p:cNvPr>
          <p:cNvSpPr/>
          <p:nvPr/>
        </p:nvSpPr>
        <p:spPr>
          <a:xfrm rot="10800000">
            <a:off x="2899879" y="2068637"/>
            <a:ext cx="170208" cy="346373"/>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矢印: 下 49">
            <a:extLst>
              <a:ext uri="{FF2B5EF4-FFF2-40B4-BE49-F238E27FC236}">
                <a16:creationId xmlns:a16="http://schemas.microsoft.com/office/drawing/2014/main" id="{4A6B2550-C0B7-F95A-01F0-64EF1F101F68}"/>
              </a:ext>
            </a:extLst>
          </p:cNvPr>
          <p:cNvSpPr/>
          <p:nvPr/>
        </p:nvSpPr>
        <p:spPr>
          <a:xfrm rot="10800000">
            <a:off x="3662305" y="1905922"/>
            <a:ext cx="170208" cy="346373"/>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矢印: 下 50">
            <a:extLst>
              <a:ext uri="{FF2B5EF4-FFF2-40B4-BE49-F238E27FC236}">
                <a16:creationId xmlns:a16="http://schemas.microsoft.com/office/drawing/2014/main" id="{82797810-C1C4-9A4B-57B7-27FECA7613A8}"/>
              </a:ext>
            </a:extLst>
          </p:cNvPr>
          <p:cNvSpPr/>
          <p:nvPr/>
        </p:nvSpPr>
        <p:spPr>
          <a:xfrm rot="10800000">
            <a:off x="3422092" y="2347001"/>
            <a:ext cx="170208" cy="346373"/>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矢印: 下 51">
            <a:extLst>
              <a:ext uri="{FF2B5EF4-FFF2-40B4-BE49-F238E27FC236}">
                <a16:creationId xmlns:a16="http://schemas.microsoft.com/office/drawing/2014/main" id="{1B8FAEA0-4203-E48C-B15A-CBBE0B857D48}"/>
              </a:ext>
            </a:extLst>
          </p:cNvPr>
          <p:cNvSpPr/>
          <p:nvPr/>
        </p:nvSpPr>
        <p:spPr>
          <a:xfrm rot="10800000">
            <a:off x="4162273" y="2192469"/>
            <a:ext cx="170208" cy="346373"/>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矢印: 下 11">
            <a:extLst>
              <a:ext uri="{FF2B5EF4-FFF2-40B4-BE49-F238E27FC236}">
                <a16:creationId xmlns:a16="http://schemas.microsoft.com/office/drawing/2014/main" id="{B77D5C0E-174A-F7A6-DA54-AE537C6CDB0E}"/>
              </a:ext>
            </a:extLst>
          </p:cNvPr>
          <p:cNvSpPr/>
          <p:nvPr/>
        </p:nvSpPr>
        <p:spPr>
          <a:xfrm rot="10800000">
            <a:off x="8077660" y="1420062"/>
            <a:ext cx="170208" cy="346373"/>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矢印: 下 52">
            <a:extLst>
              <a:ext uri="{FF2B5EF4-FFF2-40B4-BE49-F238E27FC236}">
                <a16:creationId xmlns:a16="http://schemas.microsoft.com/office/drawing/2014/main" id="{1AAB6921-CF71-334B-8E83-2A6B1ABA200A}"/>
              </a:ext>
            </a:extLst>
          </p:cNvPr>
          <p:cNvSpPr/>
          <p:nvPr/>
        </p:nvSpPr>
        <p:spPr>
          <a:xfrm rot="10800000">
            <a:off x="7314582" y="1559549"/>
            <a:ext cx="170208" cy="346373"/>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矢印: 下 53">
            <a:extLst>
              <a:ext uri="{FF2B5EF4-FFF2-40B4-BE49-F238E27FC236}">
                <a16:creationId xmlns:a16="http://schemas.microsoft.com/office/drawing/2014/main" id="{C8E46E71-9B15-74F7-2EBC-78FA7DAE995C}"/>
              </a:ext>
            </a:extLst>
          </p:cNvPr>
          <p:cNvSpPr/>
          <p:nvPr/>
        </p:nvSpPr>
        <p:spPr>
          <a:xfrm rot="10800000">
            <a:off x="7817889" y="1826636"/>
            <a:ext cx="170208" cy="346373"/>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矢印: 下 54">
            <a:extLst>
              <a:ext uri="{FF2B5EF4-FFF2-40B4-BE49-F238E27FC236}">
                <a16:creationId xmlns:a16="http://schemas.microsoft.com/office/drawing/2014/main" id="{F2F00759-912B-4035-8CF8-74E6CF153291}"/>
              </a:ext>
            </a:extLst>
          </p:cNvPr>
          <p:cNvSpPr/>
          <p:nvPr/>
        </p:nvSpPr>
        <p:spPr>
          <a:xfrm rot="10800000">
            <a:off x="8575760" y="1721457"/>
            <a:ext cx="170208" cy="346373"/>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矢印: 下 55">
            <a:extLst>
              <a:ext uri="{FF2B5EF4-FFF2-40B4-BE49-F238E27FC236}">
                <a16:creationId xmlns:a16="http://schemas.microsoft.com/office/drawing/2014/main" id="{53C19DC9-6F1C-4823-F591-0BF0637CA9C6}"/>
              </a:ext>
            </a:extLst>
          </p:cNvPr>
          <p:cNvSpPr/>
          <p:nvPr/>
        </p:nvSpPr>
        <p:spPr>
          <a:xfrm rot="10800000">
            <a:off x="9097036" y="1989542"/>
            <a:ext cx="170208" cy="346373"/>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矢印: 下 56">
            <a:extLst>
              <a:ext uri="{FF2B5EF4-FFF2-40B4-BE49-F238E27FC236}">
                <a16:creationId xmlns:a16="http://schemas.microsoft.com/office/drawing/2014/main" id="{BD442A54-FC7E-1782-A8DD-79FD116AF37A}"/>
              </a:ext>
            </a:extLst>
          </p:cNvPr>
          <p:cNvSpPr/>
          <p:nvPr/>
        </p:nvSpPr>
        <p:spPr>
          <a:xfrm rot="10800000">
            <a:off x="8324640" y="2151272"/>
            <a:ext cx="170208" cy="346373"/>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矢印: 下 57">
            <a:extLst>
              <a:ext uri="{FF2B5EF4-FFF2-40B4-BE49-F238E27FC236}">
                <a16:creationId xmlns:a16="http://schemas.microsoft.com/office/drawing/2014/main" id="{E350F8CA-89C1-8913-EB34-C34E1394EE4D}"/>
              </a:ext>
            </a:extLst>
          </p:cNvPr>
          <p:cNvSpPr/>
          <p:nvPr/>
        </p:nvSpPr>
        <p:spPr>
          <a:xfrm rot="10800000">
            <a:off x="7215393" y="1610266"/>
            <a:ext cx="170208" cy="346373"/>
          </a:xfrm>
          <a:prstGeom prst="downArrow">
            <a:avLst>
              <a:gd name="adj1" fmla="val 28920"/>
              <a:gd name="adj2" fmla="val 10931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矢印: 下 58">
            <a:extLst>
              <a:ext uri="{FF2B5EF4-FFF2-40B4-BE49-F238E27FC236}">
                <a16:creationId xmlns:a16="http://schemas.microsoft.com/office/drawing/2014/main" id="{E730A4A7-0C22-60D4-E6A6-FE9B1FF77593}"/>
              </a:ext>
            </a:extLst>
          </p:cNvPr>
          <p:cNvSpPr/>
          <p:nvPr/>
        </p:nvSpPr>
        <p:spPr>
          <a:xfrm rot="10800000">
            <a:off x="7966816" y="1484830"/>
            <a:ext cx="170208" cy="346373"/>
          </a:xfrm>
          <a:prstGeom prst="downArrow">
            <a:avLst>
              <a:gd name="adj1" fmla="val 28920"/>
              <a:gd name="adj2" fmla="val 10931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矢印: 下 59">
            <a:extLst>
              <a:ext uri="{FF2B5EF4-FFF2-40B4-BE49-F238E27FC236}">
                <a16:creationId xmlns:a16="http://schemas.microsoft.com/office/drawing/2014/main" id="{79A8214A-7C1E-342B-056A-EE02B74DC042}"/>
              </a:ext>
            </a:extLst>
          </p:cNvPr>
          <p:cNvSpPr/>
          <p:nvPr/>
        </p:nvSpPr>
        <p:spPr>
          <a:xfrm rot="10800000">
            <a:off x="7711370" y="1912987"/>
            <a:ext cx="170208" cy="346373"/>
          </a:xfrm>
          <a:prstGeom prst="downArrow">
            <a:avLst>
              <a:gd name="adj1" fmla="val 28920"/>
              <a:gd name="adj2" fmla="val 10931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矢印: 下 60">
            <a:extLst>
              <a:ext uri="{FF2B5EF4-FFF2-40B4-BE49-F238E27FC236}">
                <a16:creationId xmlns:a16="http://schemas.microsoft.com/office/drawing/2014/main" id="{47897094-8512-95CD-57CB-90F8CF9288D3}"/>
              </a:ext>
            </a:extLst>
          </p:cNvPr>
          <p:cNvSpPr/>
          <p:nvPr/>
        </p:nvSpPr>
        <p:spPr>
          <a:xfrm rot="10800000">
            <a:off x="8226664" y="2196159"/>
            <a:ext cx="170208" cy="346373"/>
          </a:xfrm>
          <a:prstGeom prst="downArrow">
            <a:avLst>
              <a:gd name="adj1" fmla="val 28920"/>
              <a:gd name="adj2" fmla="val 10931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矢印: 下 61">
            <a:extLst>
              <a:ext uri="{FF2B5EF4-FFF2-40B4-BE49-F238E27FC236}">
                <a16:creationId xmlns:a16="http://schemas.microsoft.com/office/drawing/2014/main" id="{5E35A23B-849E-E790-BF7A-B22E5869DC8B}"/>
              </a:ext>
            </a:extLst>
          </p:cNvPr>
          <p:cNvSpPr/>
          <p:nvPr/>
        </p:nvSpPr>
        <p:spPr>
          <a:xfrm rot="10800000">
            <a:off x="8492727" y="1777817"/>
            <a:ext cx="170208" cy="346373"/>
          </a:xfrm>
          <a:prstGeom prst="downArrow">
            <a:avLst>
              <a:gd name="adj1" fmla="val 28920"/>
              <a:gd name="adj2" fmla="val 10931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矢印: 下 62">
            <a:extLst>
              <a:ext uri="{FF2B5EF4-FFF2-40B4-BE49-F238E27FC236}">
                <a16:creationId xmlns:a16="http://schemas.microsoft.com/office/drawing/2014/main" id="{874B44F2-8334-CB60-C883-F87AC06EF706}"/>
              </a:ext>
            </a:extLst>
          </p:cNvPr>
          <p:cNvSpPr/>
          <p:nvPr/>
        </p:nvSpPr>
        <p:spPr>
          <a:xfrm rot="10800000">
            <a:off x="8996838" y="2065823"/>
            <a:ext cx="170208" cy="346373"/>
          </a:xfrm>
          <a:prstGeom prst="downArrow">
            <a:avLst>
              <a:gd name="adj1" fmla="val 28920"/>
              <a:gd name="adj2" fmla="val 10931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矢印: 右 63">
            <a:extLst>
              <a:ext uri="{FF2B5EF4-FFF2-40B4-BE49-F238E27FC236}">
                <a16:creationId xmlns:a16="http://schemas.microsoft.com/office/drawing/2014/main" id="{A1FB6CBF-233B-330B-3261-D0BA0BAA663F}"/>
              </a:ext>
            </a:extLst>
          </p:cNvPr>
          <p:cNvSpPr/>
          <p:nvPr/>
        </p:nvSpPr>
        <p:spPr>
          <a:xfrm rot="12595822">
            <a:off x="6669049" y="2440430"/>
            <a:ext cx="2009618" cy="152984"/>
          </a:xfrm>
          <a:prstGeom prst="rightArrow">
            <a:avLst>
              <a:gd name="adj1" fmla="val 26720"/>
              <a:gd name="adj2" fmla="val 171739"/>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65" name="テキスト ボックス 64">
            <a:extLst>
              <a:ext uri="{FF2B5EF4-FFF2-40B4-BE49-F238E27FC236}">
                <a16:creationId xmlns:a16="http://schemas.microsoft.com/office/drawing/2014/main" id="{5B0E15F8-0849-4B8A-ABC3-E1BDFFF80CA6}"/>
              </a:ext>
            </a:extLst>
          </p:cNvPr>
          <p:cNvSpPr txBox="1"/>
          <p:nvPr/>
        </p:nvSpPr>
        <p:spPr>
          <a:xfrm rot="1799398">
            <a:off x="6997482" y="2509620"/>
            <a:ext cx="1130438" cy="307777"/>
          </a:xfrm>
          <a:prstGeom prst="rect">
            <a:avLst/>
          </a:prstGeom>
          <a:noFill/>
        </p:spPr>
        <p:txBody>
          <a:bodyPr wrap="none" rtlCol="0">
            <a:spAutoFit/>
          </a:bodyPr>
          <a:lstStyle/>
          <a:p>
            <a:r>
              <a:rPr kumimoji="1" lang="en-US" altLang="ja-JP" sz="1400" dirty="0">
                <a:solidFill>
                  <a:srgbClr val="FF0000"/>
                </a:solidFill>
                <a:latin typeface="Arial" panose="020B0604020202020204" pitchFamily="34" charset="0"/>
                <a:cs typeface="Arial" panose="020B0604020202020204" pitchFamily="34" charset="0"/>
              </a:rPr>
              <a:t>Current  J</a:t>
            </a:r>
            <a:r>
              <a:rPr kumimoji="1" lang="en-US" altLang="ja-JP" sz="1400" baseline="-25000" dirty="0">
                <a:solidFill>
                  <a:srgbClr val="FF0000"/>
                </a:solidFill>
                <a:latin typeface="Arial" panose="020B0604020202020204" pitchFamily="34" charset="0"/>
                <a:cs typeface="Arial" panose="020B0604020202020204" pitchFamily="34" charset="0"/>
              </a:rPr>
              <a:t>EX</a:t>
            </a:r>
          </a:p>
        </p:txBody>
      </p:sp>
      <p:sp>
        <p:nvSpPr>
          <p:cNvPr id="67" name="テキスト ボックス 66">
            <a:extLst>
              <a:ext uri="{FF2B5EF4-FFF2-40B4-BE49-F238E27FC236}">
                <a16:creationId xmlns:a16="http://schemas.microsoft.com/office/drawing/2014/main" id="{603314D0-9443-7CC4-DEE9-B0B4AAF4AF92}"/>
              </a:ext>
            </a:extLst>
          </p:cNvPr>
          <p:cNvSpPr txBox="1"/>
          <p:nvPr/>
        </p:nvSpPr>
        <p:spPr>
          <a:xfrm>
            <a:off x="7395145" y="1490356"/>
            <a:ext cx="394660" cy="307777"/>
          </a:xfrm>
          <a:prstGeom prst="rect">
            <a:avLst/>
          </a:prstGeom>
          <a:noFill/>
        </p:spPr>
        <p:txBody>
          <a:bodyPr wrap="none" rtlCol="0">
            <a:spAutoFit/>
          </a:bodyPr>
          <a:lstStyle/>
          <a:p>
            <a:r>
              <a:rPr kumimoji="1" lang="el-GR" altLang="ja-JP" sz="1400" dirty="0">
                <a:latin typeface="Arial" panose="020B0604020202020204" pitchFamily="34" charset="0"/>
                <a:cs typeface="Arial" panose="020B0604020202020204" pitchFamily="34" charset="0"/>
              </a:rPr>
              <a:t>Φ</a:t>
            </a:r>
            <a:r>
              <a:rPr kumimoji="1" lang="en-US" altLang="ja-JP" sz="1400" baseline="-25000" dirty="0">
                <a:latin typeface="Arial" panose="020B0604020202020204" pitchFamily="34" charset="0"/>
                <a:cs typeface="Arial" panose="020B0604020202020204" pitchFamily="34" charset="0"/>
              </a:rPr>
              <a:t>0</a:t>
            </a:r>
            <a:endParaRPr kumimoji="1" lang="ja-JP" altLang="en-US" sz="1400" baseline="-25000" dirty="0">
              <a:latin typeface="Arial" panose="020B0604020202020204" pitchFamily="34" charset="0"/>
              <a:cs typeface="Arial" panose="020B0604020202020204" pitchFamily="34" charset="0"/>
            </a:endParaRPr>
          </a:p>
        </p:txBody>
      </p:sp>
      <p:sp>
        <p:nvSpPr>
          <p:cNvPr id="68" name="テキスト ボックス 67">
            <a:extLst>
              <a:ext uri="{FF2B5EF4-FFF2-40B4-BE49-F238E27FC236}">
                <a16:creationId xmlns:a16="http://schemas.microsoft.com/office/drawing/2014/main" id="{C45A1680-E93A-B319-5D60-00E6314D91BB}"/>
              </a:ext>
            </a:extLst>
          </p:cNvPr>
          <p:cNvSpPr txBox="1"/>
          <p:nvPr/>
        </p:nvSpPr>
        <p:spPr>
          <a:xfrm>
            <a:off x="8152550" y="1327506"/>
            <a:ext cx="394660" cy="307777"/>
          </a:xfrm>
          <a:prstGeom prst="rect">
            <a:avLst/>
          </a:prstGeom>
          <a:noFill/>
        </p:spPr>
        <p:txBody>
          <a:bodyPr wrap="none" rtlCol="0">
            <a:spAutoFit/>
          </a:bodyPr>
          <a:lstStyle/>
          <a:p>
            <a:r>
              <a:rPr kumimoji="1" lang="el-GR" altLang="ja-JP" sz="1400" dirty="0">
                <a:latin typeface="Arial" panose="020B0604020202020204" pitchFamily="34" charset="0"/>
                <a:cs typeface="Arial" panose="020B0604020202020204" pitchFamily="34" charset="0"/>
              </a:rPr>
              <a:t>Φ</a:t>
            </a:r>
            <a:r>
              <a:rPr kumimoji="1" lang="en-US" altLang="ja-JP" sz="1400" baseline="-25000" dirty="0">
                <a:latin typeface="Arial" panose="020B0604020202020204" pitchFamily="34" charset="0"/>
                <a:cs typeface="Arial" panose="020B0604020202020204" pitchFamily="34" charset="0"/>
              </a:rPr>
              <a:t>0</a:t>
            </a:r>
            <a:endParaRPr kumimoji="1" lang="ja-JP" altLang="en-US" sz="1400" baseline="-25000" dirty="0">
              <a:latin typeface="Arial" panose="020B0604020202020204" pitchFamily="34" charset="0"/>
              <a:cs typeface="Arial" panose="020B0604020202020204" pitchFamily="34" charset="0"/>
            </a:endParaRPr>
          </a:p>
        </p:txBody>
      </p:sp>
      <p:sp>
        <p:nvSpPr>
          <p:cNvPr id="69" name="テキスト ボックス 68">
            <a:extLst>
              <a:ext uri="{FF2B5EF4-FFF2-40B4-BE49-F238E27FC236}">
                <a16:creationId xmlns:a16="http://schemas.microsoft.com/office/drawing/2014/main" id="{18D1BB36-FEB1-D9E8-9991-E116805550E4}"/>
              </a:ext>
            </a:extLst>
          </p:cNvPr>
          <p:cNvSpPr txBox="1"/>
          <p:nvPr/>
        </p:nvSpPr>
        <p:spPr>
          <a:xfrm>
            <a:off x="7897558" y="1780836"/>
            <a:ext cx="394660" cy="307777"/>
          </a:xfrm>
          <a:prstGeom prst="rect">
            <a:avLst/>
          </a:prstGeom>
          <a:noFill/>
        </p:spPr>
        <p:txBody>
          <a:bodyPr wrap="none" rtlCol="0">
            <a:spAutoFit/>
          </a:bodyPr>
          <a:lstStyle/>
          <a:p>
            <a:r>
              <a:rPr kumimoji="1" lang="el-GR" altLang="ja-JP" sz="1400" dirty="0">
                <a:latin typeface="Arial" panose="020B0604020202020204" pitchFamily="34" charset="0"/>
                <a:cs typeface="Arial" panose="020B0604020202020204" pitchFamily="34" charset="0"/>
              </a:rPr>
              <a:t>Φ</a:t>
            </a:r>
            <a:r>
              <a:rPr kumimoji="1" lang="en-US" altLang="ja-JP" sz="1400" baseline="-25000" dirty="0">
                <a:latin typeface="Arial" panose="020B0604020202020204" pitchFamily="34" charset="0"/>
                <a:cs typeface="Arial" panose="020B0604020202020204" pitchFamily="34" charset="0"/>
              </a:rPr>
              <a:t>0</a:t>
            </a:r>
            <a:endParaRPr kumimoji="1" lang="ja-JP" altLang="en-US" sz="1400" baseline="-25000" dirty="0">
              <a:latin typeface="Arial" panose="020B0604020202020204" pitchFamily="34" charset="0"/>
              <a:cs typeface="Arial" panose="020B0604020202020204" pitchFamily="34" charset="0"/>
            </a:endParaRPr>
          </a:p>
        </p:txBody>
      </p:sp>
      <p:sp>
        <p:nvSpPr>
          <p:cNvPr id="70" name="テキスト ボックス 69">
            <a:extLst>
              <a:ext uri="{FF2B5EF4-FFF2-40B4-BE49-F238E27FC236}">
                <a16:creationId xmlns:a16="http://schemas.microsoft.com/office/drawing/2014/main" id="{C14E44B7-7CDC-36F8-5BD8-6460C725056B}"/>
              </a:ext>
            </a:extLst>
          </p:cNvPr>
          <p:cNvSpPr txBox="1"/>
          <p:nvPr/>
        </p:nvSpPr>
        <p:spPr>
          <a:xfrm>
            <a:off x="8638443" y="1631845"/>
            <a:ext cx="394660" cy="307777"/>
          </a:xfrm>
          <a:prstGeom prst="rect">
            <a:avLst/>
          </a:prstGeom>
          <a:noFill/>
        </p:spPr>
        <p:txBody>
          <a:bodyPr wrap="none" rtlCol="0">
            <a:spAutoFit/>
          </a:bodyPr>
          <a:lstStyle/>
          <a:p>
            <a:r>
              <a:rPr kumimoji="1" lang="el-GR" altLang="ja-JP" sz="1400" dirty="0">
                <a:latin typeface="Arial" panose="020B0604020202020204" pitchFamily="34" charset="0"/>
                <a:cs typeface="Arial" panose="020B0604020202020204" pitchFamily="34" charset="0"/>
              </a:rPr>
              <a:t>Φ</a:t>
            </a:r>
            <a:r>
              <a:rPr kumimoji="1" lang="en-US" altLang="ja-JP" sz="1400" baseline="-25000" dirty="0">
                <a:latin typeface="Arial" panose="020B0604020202020204" pitchFamily="34" charset="0"/>
                <a:cs typeface="Arial" panose="020B0604020202020204" pitchFamily="34" charset="0"/>
              </a:rPr>
              <a:t>0</a:t>
            </a:r>
            <a:endParaRPr kumimoji="1" lang="ja-JP" altLang="en-US" sz="1400" baseline="-25000" dirty="0">
              <a:latin typeface="Arial" panose="020B0604020202020204" pitchFamily="34" charset="0"/>
              <a:cs typeface="Arial" panose="020B0604020202020204" pitchFamily="34" charset="0"/>
            </a:endParaRPr>
          </a:p>
        </p:txBody>
      </p:sp>
      <p:sp>
        <p:nvSpPr>
          <p:cNvPr id="71" name="テキスト ボックス 70">
            <a:extLst>
              <a:ext uri="{FF2B5EF4-FFF2-40B4-BE49-F238E27FC236}">
                <a16:creationId xmlns:a16="http://schemas.microsoft.com/office/drawing/2014/main" id="{8B0D63A1-299E-CFC2-9B7A-3D58DF45E987}"/>
              </a:ext>
            </a:extLst>
          </p:cNvPr>
          <p:cNvSpPr txBox="1"/>
          <p:nvPr/>
        </p:nvSpPr>
        <p:spPr>
          <a:xfrm>
            <a:off x="9157055" y="1905922"/>
            <a:ext cx="394660" cy="307777"/>
          </a:xfrm>
          <a:prstGeom prst="rect">
            <a:avLst/>
          </a:prstGeom>
          <a:noFill/>
        </p:spPr>
        <p:txBody>
          <a:bodyPr wrap="none" rtlCol="0">
            <a:spAutoFit/>
          </a:bodyPr>
          <a:lstStyle/>
          <a:p>
            <a:r>
              <a:rPr kumimoji="1" lang="el-GR" altLang="ja-JP" sz="1400" dirty="0">
                <a:latin typeface="Arial" panose="020B0604020202020204" pitchFamily="34" charset="0"/>
                <a:cs typeface="Arial" panose="020B0604020202020204" pitchFamily="34" charset="0"/>
              </a:rPr>
              <a:t>Φ</a:t>
            </a:r>
            <a:r>
              <a:rPr kumimoji="1" lang="en-US" altLang="ja-JP" sz="1400" baseline="-25000" dirty="0">
                <a:latin typeface="Arial" panose="020B0604020202020204" pitchFamily="34" charset="0"/>
                <a:cs typeface="Arial" panose="020B0604020202020204" pitchFamily="34" charset="0"/>
              </a:rPr>
              <a:t>0</a:t>
            </a:r>
            <a:endParaRPr kumimoji="1" lang="ja-JP" altLang="en-US" sz="1400" baseline="-25000" dirty="0">
              <a:latin typeface="Arial" panose="020B0604020202020204" pitchFamily="34" charset="0"/>
              <a:cs typeface="Arial" panose="020B0604020202020204" pitchFamily="34" charset="0"/>
            </a:endParaRPr>
          </a:p>
        </p:txBody>
      </p:sp>
      <p:sp>
        <p:nvSpPr>
          <p:cNvPr id="72" name="テキスト ボックス 71">
            <a:extLst>
              <a:ext uri="{FF2B5EF4-FFF2-40B4-BE49-F238E27FC236}">
                <a16:creationId xmlns:a16="http://schemas.microsoft.com/office/drawing/2014/main" id="{362E6282-0970-DCBE-2009-EA7D5006E481}"/>
              </a:ext>
            </a:extLst>
          </p:cNvPr>
          <p:cNvSpPr txBox="1"/>
          <p:nvPr/>
        </p:nvSpPr>
        <p:spPr>
          <a:xfrm>
            <a:off x="8392416" y="2059520"/>
            <a:ext cx="394660" cy="307777"/>
          </a:xfrm>
          <a:prstGeom prst="rect">
            <a:avLst/>
          </a:prstGeom>
          <a:noFill/>
        </p:spPr>
        <p:txBody>
          <a:bodyPr wrap="none" rtlCol="0">
            <a:spAutoFit/>
          </a:bodyPr>
          <a:lstStyle/>
          <a:p>
            <a:r>
              <a:rPr kumimoji="1" lang="el-GR" altLang="ja-JP" sz="1400" dirty="0">
                <a:latin typeface="Arial" panose="020B0604020202020204" pitchFamily="34" charset="0"/>
                <a:cs typeface="Arial" panose="020B0604020202020204" pitchFamily="34" charset="0"/>
              </a:rPr>
              <a:t>Φ</a:t>
            </a:r>
            <a:r>
              <a:rPr kumimoji="1" lang="en-US" altLang="ja-JP" sz="1400" baseline="-25000" dirty="0">
                <a:latin typeface="Arial" panose="020B0604020202020204" pitchFamily="34" charset="0"/>
                <a:cs typeface="Arial" panose="020B0604020202020204" pitchFamily="34" charset="0"/>
              </a:rPr>
              <a:t>0</a:t>
            </a:r>
            <a:endParaRPr kumimoji="1" lang="ja-JP" altLang="en-US" sz="1400" baseline="-25000" dirty="0">
              <a:latin typeface="Arial" panose="020B0604020202020204" pitchFamily="34" charset="0"/>
              <a:cs typeface="Arial" panose="020B0604020202020204" pitchFamily="34" charset="0"/>
            </a:endParaRPr>
          </a:p>
        </p:txBody>
      </p:sp>
      <p:sp>
        <p:nvSpPr>
          <p:cNvPr id="73" name="テキスト ボックス 72">
            <a:extLst>
              <a:ext uri="{FF2B5EF4-FFF2-40B4-BE49-F238E27FC236}">
                <a16:creationId xmlns:a16="http://schemas.microsoft.com/office/drawing/2014/main" id="{34C9A55B-B508-0290-2EC4-464B8464CDB6}"/>
              </a:ext>
            </a:extLst>
          </p:cNvPr>
          <p:cNvSpPr txBox="1"/>
          <p:nvPr/>
        </p:nvSpPr>
        <p:spPr>
          <a:xfrm>
            <a:off x="3221355" y="1534560"/>
            <a:ext cx="394660" cy="307777"/>
          </a:xfrm>
          <a:prstGeom prst="rect">
            <a:avLst/>
          </a:prstGeom>
          <a:noFill/>
        </p:spPr>
        <p:txBody>
          <a:bodyPr wrap="none" rtlCol="0">
            <a:spAutoFit/>
          </a:bodyPr>
          <a:lstStyle/>
          <a:p>
            <a:r>
              <a:rPr kumimoji="1" lang="el-GR" altLang="ja-JP" sz="1400" dirty="0">
                <a:latin typeface="Arial" panose="020B0604020202020204" pitchFamily="34" charset="0"/>
                <a:cs typeface="Arial" panose="020B0604020202020204" pitchFamily="34" charset="0"/>
              </a:rPr>
              <a:t>Φ</a:t>
            </a:r>
            <a:r>
              <a:rPr kumimoji="1" lang="en-US" altLang="ja-JP" sz="1400" baseline="-25000" dirty="0">
                <a:latin typeface="Arial" panose="020B0604020202020204" pitchFamily="34" charset="0"/>
                <a:cs typeface="Arial" panose="020B0604020202020204" pitchFamily="34" charset="0"/>
              </a:rPr>
              <a:t>0</a:t>
            </a:r>
            <a:endParaRPr kumimoji="1" lang="ja-JP" altLang="en-US" sz="1400" baseline="-25000" dirty="0">
              <a:latin typeface="Arial" panose="020B0604020202020204" pitchFamily="34" charset="0"/>
              <a:cs typeface="Arial" panose="020B0604020202020204" pitchFamily="34" charset="0"/>
            </a:endParaRPr>
          </a:p>
        </p:txBody>
      </p:sp>
      <p:sp>
        <p:nvSpPr>
          <p:cNvPr id="74" name="テキスト ボックス 73">
            <a:extLst>
              <a:ext uri="{FF2B5EF4-FFF2-40B4-BE49-F238E27FC236}">
                <a16:creationId xmlns:a16="http://schemas.microsoft.com/office/drawing/2014/main" id="{6659B2CE-AF58-030D-644C-0C29FD63ABC5}"/>
              </a:ext>
            </a:extLst>
          </p:cNvPr>
          <p:cNvSpPr txBox="1"/>
          <p:nvPr/>
        </p:nvSpPr>
        <p:spPr>
          <a:xfrm>
            <a:off x="2449680" y="1681765"/>
            <a:ext cx="394660" cy="307777"/>
          </a:xfrm>
          <a:prstGeom prst="rect">
            <a:avLst/>
          </a:prstGeom>
          <a:noFill/>
        </p:spPr>
        <p:txBody>
          <a:bodyPr wrap="none" rtlCol="0">
            <a:spAutoFit/>
          </a:bodyPr>
          <a:lstStyle/>
          <a:p>
            <a:r>
              <a:rPr kumimoji="1" lang="el-GR" altLang="ja-JP" sz="1400" dirty="0">
                <a:latin typeface="Arial" panose="020B0604020202020204" pitchFamily="34" charset="0"/>
                <a:cs typeface="Arial" panose="020B0604020202020204" pitchFamily="34" charset="0"/>
              </a:rPr>
              <a:t>Φ</a:t>
            </a:r>
            <a:r>
              <a:rPr kumimoji="1" lang="en-US" altLang="ja-JP" sz="1400" baseline="-25000" dirty="0">
                <a:latin typeface="Arial" panose="020B0604020202020204" pitchFamily="34" charset="0"/>
                <a:cs typeface="Arial" panose="020B0604020202020204" pitchFamily="34" charset="0"/>
              </a:rPr>
              <a:t>0</a:t>
            </a:r>
            <a:endParaRPr kumimoji="1" lang="ja-JP" altLang="en-US" sz="1400" baseline="-25000" dirty="0">
              <a:latin typeface="Arial" panose="020B0604020202020204" pitchFamily="34" charset="0"/>
              <a:cs typeface="Arial" panose="020B0604020202020204" pitchFamily="34" charset="0"/>
            </a:endParaRPr>
          </a:p>
        </p:txBody>
      </p:sp>
      <p:sp>
        <p:nvSpPr>
          <p:cNvPr id="75" name="テキスト ボックス 74">
            <a:extLst>
              <a:ext uri="{FF2B5EF4-FFF2-40B4-BE49-F238E27FC236}">
                <a16:creationId xmlns:a16="http://schemas.microsoft.com/office/drawing/2014/main" id="{E0F883F5-068E-B1B5-62C2-63465382DA0B}"/>
              </a:ext>
            </a:extLst>
          </p:cNvPr>
          <p:cNvSpPr txBox="1"/>
          <p:nvPr/>
        </p:nvSpPr>
        <p:spPr>
          <a:xfrm>
            <a:off x="2991548" y="1979806"/>
            <a:ext cx="394660" cy="307777"/>
          </a:xfrm>
          <a:prstGeom prst="rect">
            <a:avLst/>
          </a:prstGeom>
          <a:noFill/>
        </p:spPr>
        <p:txBody>
          <a:bodyPr wrap="none" rtlCol="0">
            <a:spAutoFit/>
          </a:bodyPr>
          <a:lstStyle/>
          <a:p>
            <a:r>
              <a:rPr kumimoji="1" lang="el-GR" altLang="ja-JP" sz="1400" dirty="0">
                <a:latin typeface="Arial" panose="020B0604020202020204" pitchFamily="34" charset="0"/>
                <a:cs typeface="Arial" panose="020B0604020202020204" pitchFamily="34" charset="0"/>
              </a:rPr>
              <a:t>Φ</a:t>
            </a:r>
            <a:r>
              <a:rPr kumimoji="1" lang="en-US" altLang="ja-JP" sz="1400" baseline="-25000" dirty="0">
                <a:latin typeface="Arial" panose="020B0604020202020204" pitchFamily="34" charset="0"/>
                <a:cs typeface="Arial" panose="020B0604020202020204" pitchFamily="34" charset="0"/>
              </a:rPr>
              <a:t>0</a:t>
            </a:r>
            <a:endParaRPr kumimoji="1" lang="ja-JP" altLang="en-US" sz="1400" baseline="-25000" dirty="0">
              <a:latin typeface="Arial" panose="020B0604020202020204" pitchFamily="34" charset="0"/>
              <a:cs typeface="Arial" panose="020B0604020202020204" pitchFamily="34" charset="0"/>
            </a:endParaRPr>
          </a:p>
        </p:txBody>
      </p:sp>
      <p:sp>
        <p:nvSpPr>
          <p:cNvPr id="76" name="テキスト ボックス 75">
            <a:extLst>
              <a:ext uri="{FF2B5EF4-FFF2-40B4-BE49-F238E27FC236}">
                <a16:creationId xmlns:a16="http://schemas.microsoft.com/office/drawing/2014/main" id="{DA44E69A-A24C-5ECF-6128-1DC2B69451CC}"/>
              </a:ext>
            </a:extLst>
          </p:cNvPr>
          <p:cNvSpPr txBox="1"/>
          <p:nvPr/>
        </p:nvSpPr>
        <p:spPr>
          <a:xfrm>
            <a:off x="3740013" y="1832192"/>
            <a:ext cx="394660" cy="307777"/>
          </a:xfrm>
          <a:prstGeom prst="rect">
            <a:avLst/>
          </a:prstGeom>
          <a:noFill/>
        </p:spPr>
        <p:txBody>
          <a:bodyPr wrap="none" rtlCol="0">
            <a:spAutoFit/>
          </a:bodyPr>
          <a:lstStyle/>
          <a:p>
            <a:r>
              <a:rPr kumimoji="1" lang="el-GR" altLang="ja-JP" sz="1400" dirty="0">
                <a:latin typeface="Arial" panose="020B0604020202020204" pitchFamily="34" charset="0"/>
                <a:cs typeface="Arial" panose="020B0604020202020204" pitchFamily="34" charset="0"/>
              </a:rPr>
              <a:t>Φ</a:t>
            </a:r>
            <a:r>
              <a:rPr kumimoji="1" lang="en-US" altLang="ja-JP" sz="1400" baseline="-25000" dirty="0">
                <a:latin typeface="Arial" panose="020B0604020202020204" pitchFamily="34" charset="0"/>
                <a:cs typeface="Arial" panose="020B0604020202020204" pitchFamily="34" charset="0"/>
              </a:rPr>
              <a:t>0</a:t>
            </a:r>
            <a:endParaRPr kumimoji="1" lang="ja-JP" altLang="en-US" sz="1400" baseline="-25000" dirty="0">
              <a:latin typeface="Arial" panose="020B0604020202020204" pitchFamily="34" charset="0"/>
              <a:cs typeface="Arial" panose="020B0604020202020204" pitchFamily="34" charset="0"/>
            </a:endParaRPr>
          </a:p>
        </p:txBody>
      </p:sp>
      <p:sp>
        <p:nvSpPr>
          <p:cNvPr id="77" name="テキスト ボックス 76">
            <a:extLst>
              <a:ext uri="{FF2B5EF4-FFF2-40B4-BE49-F238E27FC236}">
                <a16:creationId xmlns:a16="http://schemas.microsoft.com/office/drawing/2014/main" id="{4B3A44AC-8AF0-44AC-D10D-F383EE311D96}"/>
              </a:ext>
            </a:extLst>
          </p:cNvPr>
          <p:cNvSpPr txBox="1"/>
          <p:nvPr/>
        </p:nvSpPr>
        <p:spPr>
          <a:xfrm>
            <a:off x="3497209" y="2292931"/>
            <a:ext cx="394660" cy="307777"/>
          </a:xfrm>
          <a:prstGeom prst="rect">
            <a:avLst/>
          </a:prstGeom>
          <a:noFill/>
        </p:spPr>
        <p:txBody>
          <a:bodyPr wrap="none" rtlCol="0">
            <a:spAutoFit/>
          </a:bodyPr>
          <a:lstStyle/>
          <a:p>
            <a:r>
              <a:rPr kumimoji="1" lang="el-GR" altLang="ja-JP" sz="1400" dirty="0">
                <a:latin typeface="Arial" panose="020B0604020202020204" pitchFamily="34" charset="0"/>
                <a:cs typeface="Arial" panose="020B0604020202020204" pitchFamily="34" charset="0"/>
              </a:rPr>
              <a:t>Φ</a:t>
            </a:r>
            <a:r>
              <a:rPr kumimoji="1" lang="en-US" altLang="ja-JP" sz="1400" baseline="-25000" dirty="0">
                <a:latin typeface="Arial" panose="020B0604020202020204" pitchFamily="34" charset="0"/>
                <a:cs typeface="Arial" panose="020B0604020202020204" pitchFamily="34" charset="0"/>
              </a:rPr>
              <a:t>0</a:t>
            </a:r>
            <a:endParaRPr kumimoji="1" lang="ja-JP" altLang="en-US" sz="1400" baseline="-25000" dirty="0">
              <a:latin typeface="Arial" panose="020B0604020202020204" pitchFamily="34" charset="0"/>
              <a:cs typeface="Arial" panose="020B0604020202020204" pitchFamily="34" charset="0"/>
            </a:endParaRPr>
          </a:p>
        </p:txBody>
      </p:sp>
      <p:sp>
        <p:nvSpPr>
          <p:cNvPr id="78" name="テキスト ボックス 77">
            <a:extLst>
              <a:ext uri="{FF2B5EF4-FFF2-40B4-BE49-F238E27FC236}">
                <a16:creationId xmlns:a16="http://schemas.microsoft.com/office/drawing/2014/main" id="{F2794685-22E9-C93C-D518-23EAF0E85D86}"/>
              </a:ext>
            </a:extLst>
          </p:cNvPr>
          <p:cNvSpPr txBox="1"/>
          <p:nvPr/>
        </p:nvSpPr>
        <p:spPr>
          <a:xfrm>
            <a:off x="4255754" y="2112809"/>
            <a:ext cx="394660" cy="307777"/>
          </a:xfrm>
          <a:prstGeom prst="rect">
            <a:avLst/>
          </a:prstGeom>
          <a:noFill/>
        </p:spPr>
        <p:txBody>
          <a:bodyPr wrap="none" rtlCol="0">
            <a:spAutoFit/>
          </a:bodyPr>
          <a:lstStyle/>
          <a:p>
            <a:r>
              <a:rPr kumimoji="1" lang="el-GR" altLang="ja-JP" sz="1400" dirty="0">
                <a:latin typeface="Arial" panose="020B0604020202020204" pitchFamily="34" charset="0"/>
                <a:cs typeface="Arial" panose="020B0604020202020204" pitchFamily="34" charset="0"/>
              </a:rPr>
              <a:t>Φ</a:t>
            </a:r>
            <a:r>
              <a:rPr kumimoji="1" lang="en-US" altLang="ja-JP" sz="1400" baseline="-25000" dirty="0">
                <a:latin typeface="Arial" panose="020B0604020202020204" pitchFamily="34" charset="0"/>
                <a:cs typeface="Arial" panose="020B0604020202020204" pitchFamily="34" charset="0"/>
              </a:rPr>
              <a:t>0</a:t>
            </a:r>
            <a:endParaRPr kumimoji="1" lang="ja-JP" altLang="en-US" sz="1400" baseline="-25000" dirty="0">
              <a:latin typeface="Arial" panose="020B0604020202020204" pitchFamily="34" charset="0"/>
              <a:cs typeface="Arial" panose="020B0604020202020204" pitchFamily="34" charset="0"/>
            </a:endParaRPr>
          </a:p>
        </p:txBody>
      </p:sp>
      <p:cxnSp>
        <p:nvCxnSpPr>
          <p:cNvPr id="80" name="直線矢印コネクタ 79">
            <a:extLst>
              <a:ext uri="{FF2B5EF4-FFF2-40B4-BE49-F238E27FC236}">
                <a16:creationId xmlns:a16="http://schemas.microsoft.com/office/drawing/2014/main" id="{AB43F1F9-A4C6-67C6-0105-FC5D7D54598E}"/>
              </a:ext>
            </a:extLst>
          </p:cNvPr>
          <p:cNvCxnSpPr>
            <a:cxnSpLocks/>
          </p:cNvCxnSpPr>
          <p:nvPr/>
        </p:nvCxnSpPr>
        <p:spPr>
          <a:xfrm flipV="1">
            <a:off x="9061759" y="2305433"/>
            <a:ext cx="197333" cy="113868"/>
          </a:xfrm>
          <a:prstGeom prst="straightConnector1">
            <a:avLst/>
          </a:prstGeom>
          <a:ln w="38100" cap="flat" cmpd="sng" algn="ctr">
            <a:solidFill>
              <a:srgbClr val="7030A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5" name="直線矢印コネクタ 84">
            <a:extLst>
              <a:ext uri="{FF2B5EF4-FFF2-40B4-BE49-F238E27FC236}">
                <a16:creationId xmlns:a16="http://schemas.microsoft.com/office/drawing/2014/main" id="{B117F5E8-52DB-3801-782E-8CB5FACF0E3F}"/>
              </a:ext>
            </a:extLst>
          </p:cNvPr>
          <p:cNvCxnSpPr>
            <a:cxnSpLocks/>
          </p:cNvCxnSpPr>
          <p:nvPr/>
        </p:nvCxnSpPr>
        <p:spPr>
          <a:xfrm flipV="1">
            <a:off x="8286907" y="2453470"/>
            <a:ext cx="197333" cy="113868"/>
          </a:xfrm>
          <a:prstGeom prst="straightConnector1">
            <a:avLst/>
          </a:prstGeom>
          <a:ln w="38100" cap="flat" cmpd="sng" algn="ctr">
            <a:solidFill>
              <a:srgbClr val="7030A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6" name="直線矢印コネクタ 85">
            <a:extLst>
              <a:ext uri="{FF2B5EF4-FFF2-40B4-BE49-F238E27FC236}">
                <a16:creationId xmlns:a16="http://schemas.microsoft.com/office/drawing/2014/main" id="{2C9AAE6F-5B87-50A5-8E53-C6BF4AB7492D}"/>
              </a:ext>
            </a:extLst>
          </p:cNvPr>
          <p:cNvCxnSpPr>
            <a:cxnSpLocks/>
          </p:cNvCxnSpPr>
          <p:nvPr/>
        </p:nvCxnSpPr>
        <p:spPr>
          <a:xfrm flipV="1">
            <a:off x="8591874" y="2018308"/>
            <a:ext cx="197333" cy="113868"/>
          </a:xfrm>
          <a:prstGeom prst="straightConnector1">
            <a:avLst/>
          </a:prstGeom>
          <a:ln w="38100" cap="flat" cmpd="sng" algn="ctr">
            <a:solidFill>
              <a:srgbClr val="7030A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7" name="直線矢印コネクタ 86">
            <a:extLst>
              <a:ext uri="{FF2B5EF4-FFF2-40B4-BE49-F238E27FC236}">
                <a16:creationId xmlns:a16="http://schemas.microsoft.com/office/drawing/2014/main" id="{82CB3941-C210-F403-8BBF-7561BBE25D47}"/>
              </a:ext>
            </a:extLst>
          </p:cNvPr>
          <p:cNvCxnSpPr>
            <a:cxnSpLocks/>
          </p:cNvCxnSpPr>
          <p:nvPr/>
        </p:nvCxnSpPr>
        <p:spPr>
          <a:xfrm flipV="1">
            <a:off x="8089740" y="1741199"/>
            <a:ext cx="197333" cy="113868"/>
          </a:xfrm>
          <a:prstGeom prst="straightConnector1">
            <a:avLst/>
          </a:prstGeom>
          <a:ln w="38100" cap="flat" cmpd="sng" algn="ctr">
            <a:solidFill>
              <a:srgbClr val="7030A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8" name="直線矢印コネクタ 87">
            <a:extLst>
              <a:ext uri="{FF2B5EF4-FFF2-40B4-BE49-F238E27FC236}">
                <a16:creationId xmlns:a16="http://schemas.microsoft.com/office/drawing/2014/main" id="{D681B851-2BD1-75D3-0DFD-BF9CADD9BC1C}"/>
              </a:ext>
            </a:extLst>
          </p:cNvPr>
          <p:cNvCxnSpPr>
            <a:cxnSpLocks/>
          </p:cNvCxnSpPr>
          <p:nvPr/>
        </p:nvCxnSpPr>
        <p:spPr>
          <a:xfrm flipV="1">
            <a:off x="7790371" y="2158152"/>
            <a:ext cx="197333" cy="113868"/>
          </a:xfrm>
          <a:prstGeom prst="straightConnector1">
            <a:avLst/>
          </a:prstGeom>
          <a:ln w="38100" cap="flat" cmpd="sng" algn="ctr">
            <a:solidFill>
              <a:srgbClr val="7030A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9" name="直線矢印コネクタ 88">
            <a:extLst>
              <a:ext uri="{FF2B5EF4-FFF2-40B4-BE49-F238E27FC236}">
                <a16:creationId xmlns:a16="http://schemas.microsoft.com/office/drawing/2014/main" id="{7CF6D520-A331-A104-3739-3D83B931BCE3}"/>
              </a:ext>
            </a:extLst>
          </p:cNvPr>
          <p:cNvCxnSpPr>
            <a:cxnSpLocks/>
          </p:cNvCxnSpPr>
          <p:nvPr/>
        </p:nvCxnSpPr>
        <p:spPr>
          <a:xfrm flipV="1">
            <a:off x="7291707" y="1877790"/>
            <a:ext cx="197333" cy="113868"/>
          </a:xfrm>
          <a:prstGeom prst="straightConnector1">
            <a:avLst/>
          </a:prstGeom>
          <a:ln w="38100" cap="flat" cmpd="sng" algn="ctr">
            <a:solidFill>
              <a:srgbClr val="7030A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0" name="直線矢印コネクタ 89">
            <a:extLst>
              <a:ext uri="{FF2B5EF4-FFF2-40B4-BE49-F238E27FC236}">
                <a16:creationId xmlns:a16="http://schemas.microsoft.com/office/drawing/2014/main" id="{6E2E2810-5546-46E7-F073-B9DCBCBE3D79}"/>
              </a:ext>
            </a:extLst>
          </p:cNvPr>
          <p:cNvCxnSpPr>
            <a:cxnSpLocks/>
          </p:cNvCxnSpPr>
          <p:nvPr/>
        </p:nvCxnSpPr>
        <p:spPr>
          <a:xfrm flipV="1">
            <a:off x="9394459" y="1370962"/>
            <a:ext cx="197333" cy="113868"/>
          </a:xfrm>
          <a:prstGeom prst="straightConnector1">
            <a:avLst/>
          </a:prstGeom>
          <a:ln w="38100" cap="flat" cmpd="sng" algn="ctr">
            <a:solidFill>
              <a:srgbClr val="7030A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91" name="矢印: 下 90">
            <a:extLst>
              <a:ext uri="{FF2B5EF4-FFF2-40B4-BE49-F238E27FC236}">
                <a16:creationId xmlns:a16="http://schemas.microsoft.com/office/drawing/2014/main" id="{CA8210BF-DADB-205A-E875-5EEDA77A62CE}"/>
              </a:ext>
            </a:extLst>
          </p:cNvPr>
          <p:cNvSpPr/>
          <p:nvPr/>
        </p:nvSpPr>
        <p:spPr>
          <a:xfrm rot="10800000">
            <a:off x="3618383" y="1338151"/>
            <a:ext cx="170208" cy="346373"/>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92" name="テキスト ボックス 91">
                <a:extLst>
                  <a:ext uri="{FF2B5EF4-FFF2-40B4-BE49-F238E27FC236}">
                    <a16:creationId xmlns:a16="http://schemas.microsoft.com/office/drawing/2014/main" id="{4041FFFE-4164-1784-089C-CD81D26537B7}"/>
                  </a:ext>
                </a:extLst>
              </p:cNvPr>
              <p:cNvSpPr txBox="1"/>
              <p:nvPr/>
            </p:nvSpPr>
            <p:spPr>
              <a:xfrm>
                <a:off x="9715559" y="1262513"/>
                <a:ext cx="1855167" cy="1026435"/>
              </a:xfrm>
              <a:prstGeom prst="rect">
                <a:avLst/>
              </a:prstGeom>
              <a:noFill/>
            </p:spPr>
            <p:txBody>
              <a:bodyPr wrap="square" rtlCol="0">
                <a:spAutoFit/>
              </a:bodyPr>
              <a:lstStyle/>
              <a:p>
                <a:r>
                  <a:rPr kumimoji="1" lang="en-US" altLang="ja-JP" sz="1400" i="1" dirty="0">
                    <a:latin typeface="Arial" panose="020B0604020202020204" pitchFamily="34" charset="0"/>
                    <a:cs typeface="Arial" panose="020B0604020202020204" pitchFamily="34" charset="0"/>
                  </a:rPr>
                  <a:t>F</a:t>
                </a:r>
                <a:r>
                  <a:rPr kumimoji="1" lang="en-US" altLang="ja-JP" sz="1400" i="1" baseline="-25000" dirty="0">
                    <a:latin typeface="Arial" panose="020B0604020202020204" pitchFamily="34" charset="0"/>
                    <a:cs typeface="Arial" panose="020B0604020202020204" pitchFamily="34" charset="0"/>
                  </a:rPr>
                  <a:t>L</a:t>
                </a:r>
                <a:r>
                  <a:rPr kumimoji="1" lang="en-US" altLang="ja-JP" sz="1400" dirty="0">
                    <a:latin typeface="Arial" panose="020B0604020202020204" pitchFamily="34" charset="0"/>
                    <a:cs typeface="Arial" panose="020B0604020202020204" pitchFamily="34" charset="0"/>
                  </a:rPr>
                  <a:t>: Lorentz Force</a:t>
                </a:r>
                <a:r>
                  <a:rPr lang="ja-JP" altLang="en-US" sz="1400" dirty="0">
                    <a:latin typeface="Arial" panose="020B0604020202020204" pitchFamily="34" charset="0"/>
                    <a:cs typeface="Arial" panose="020B0604020202020204" pitchFamily="34" charset="0"/>
                  </a:rPr>
                  <a:t> </a:t>
                </a:r>
                <a:r>
                  <a:rPr lang="en-US" altLang="ja-JP" sz="1400" dirty="0">
                    <a:latin typeface="Arial" panose="020B0604020202020204" pitchFamily="34" charset="0"/>
                    <a:cs typeface="Arial" panose="020B0604020202020204" pitchFamily="34" charset="0"/>
                  </a:rPr>
                  <a:t>or</a:t>
                </a:r>
              </a:p>
              <a:p>
                <a:r>
                  <a:rPr lang="en-US" altLang="ja-JP" sz="1400" i="1" dirty="0" err="1">
                    <a:latin typeface="Arial" panose="020B0604020202020204" pitchFamily="34" charset="0"/>
                    <a:cs typeface="Arial" panose="020B0604020202020204" pitchFamily="34" charset="0"/>
                  </a:rPr>
                  <a:t>v</a:t>
                </a:r>
                <a:r>
                  <a:rPr lang="en-US" altLang="ja-JP" sz="1400" i="1" baseline="-25000" dirty="0" err="1">
                    <a:latin typeface="Arial" panose="020B0604020202020204" pitchFamily="34" charset="0"/>
                    <a:cs typeface="Arial" panose="020B0604020202020204" pitchFamily="34" charset="0"/>
                  </a:rPr>
                  <a:t>L</a:t>
                </a:r>
                <a:r>
                  <a:rPr lang="en-US" altLang="ja-JP" sz="1400" dirty="0">
                    <a:latin typeface="Arial" panose="020B0604020202020204" pitchFamily="34" charset="0"/>
                    <a:cs typeface="Arial" panose="020B0604020202020204" pitchFamily="34" charset="0"/>
                  </a:rPr>
                  <a:t>: Flux Flow</a:t>
                </a:r>
              </a:p>
              <a:p>
                <a:pPr/>
                <a14:m>
                  <m:oMathPara xmlns:m="http://schemas.openxmlformats.org/officeDocument/2006/math">
                    <m:oMathParaPr>
                      <m:jc m:val="centerGroup"/>
                    </m:oMathParaPr>
                    <m:oMath xmlns:m="http://schemas.openxmlformats.org/officeDocument/2006/math">
                      <m:acc>
                        <m:accPr>
                          <m:chr m:val="⃗"/>
                          <m:ctrlPr>
                            <a:rPr lang="en-US" altLang="ja-JP" sz="1400" b="0" i="1" smtClean="0">
                              <a:latin typeface="Cambria Math" panose="02040503050406030204" pitchFamily="18" charset="0"/>
                              <a:cs typeface="Arial" panose="020B0604020202020204" pitchFamily="34" charset="0"/>
                            </a:rPr>
                          </m:ctrlPr>
                        </m:accPr>
                        <m:e>
                          <m:sSub>
                            <m:sSubPr>
                              <m:ctrlPr>
                                <a:rPr lang="en-US" altLang="ja-JP" sz="1400" b="0" i="1" smtClean="0">
                                  <a:latin typeface="Cambria Math" panose="02040503050406030204" pitchFamily="18" charset="0"/>
                                  <a:cs typeface="Arial" panose="020B0604020202020204" pitchFamily="34" charset="0"/>
                                </a:rPr>
                              </m:ctrlPr>
                            </m:sSubPr>
                            <m:e>
                              <m:r>
                                <a:rPr lang="en-US" altLang="ja-JP" sz="1400" b="0" i="1" smtClean="0">
                                  <a:latin typeface="Cambria Math" panose="02040503050406030204" pitchFamily="18" charset="0"/>
                                  <a:cs typeface="Arial" panose="020B0604020202020204" pitchFamily="34" charset="0"/>
                                </a:rPr>
                                <m:t>𝐹</m:t>
                              </m:r>
                            </m:e>
                            <m:sub>
                              <m:r>
                                <a:rPr lang="en-US" altLang="ja-JP" sz="1400" b="0" i="1" smtClean="0">
                                  <a:latin typeface="Cambria Math" panose="02040503050406030204" pitchFamily="18" charset="0"/>
                                  <a:cs typeface="Arial" panose="020B0604020202020204" pitchFamily="34" charset="0"/>
                                </a:rPr>
                                <m:t>𝐿</m:t>
                              </m:r>
                            </m:sub>
                          </m:sSub>
                        </m:e>
                      </m:acc>
                      <m:r>
                        <a:rPr lang="en-US" altLang="ja-JP" sz="1400" b="0" i="1" smtClean="0">
                          <a:latin typeface="Cambria Math" panose="02040503050406030204" pitchFamily="18" charset="0"/>
                          <a:cs typeface="Arial" panose="020B0604020202020204" pitchFamily="34" charset="0"/>
                        </a:rPr>
                        <m:t>=</m:t>
                      </m:r>
                      <m:acc>
                        <m:accPr>
                          <m:chr m:val="⃗"/>
                          <m:ctrlPr>
                            <a:rPr lang="en-US" altLang="ja-JP" sz="1400" b="0" i="1" smtClean="0">
                              <a:latin typeface="Cambria Math" panose="02040503050406030204" pitchFamily="18" charset="0"/>
                              <a:cs typeface="Arial" panose="020B0604020202020204" pitchFamily="34" charset="0"/>
                            </a:rPr>
                          </m:ctrlPr>
                        </m:accPr>
                        <m:e>
                          <m:sSub>
                            <m:sSubPr>
                              <m:ctrlPr>
                                <a:rPr lang="en-US" altLang="ja-JP" sz="1400" b="0" i="1" smtClean="0">
                                  <a:latin typeface="Cambria Math" panose="02040503050406030204" pitchFamily="18" charset="0"/>
                                  <a:cs typeface="Arial" panose="020B0604020202020204" pitchFamily="34" charset="0"/>
                                </a:rPr>
                              </m:ctrlPr>
                            </m:sSubPr>
                            <m:e>
                              <m:r>
                                <a:rPr lang="en-US" altLang="ja-JP" sz="1400" b="0" i="1" smtClean="0">
                                  <a:latin typeface="Cambria Math" panose="02040503050406030204" pitchFamily="18" charset="0"/>
                                  <a:cs typeface="Arial" panose="020B0604020202020204" pitchFamily="34" charset="0"/>
                                </a:rPr>
                                <m:t>𝐽</m:t>
                              </m:r>
                            </m:e>
                            <m:sub>
                              <m:r>
                                <a:rPr lang="en-US" altLang="ja-JP" sz="1400" b="0" i="1" smtClean="0">
                                  <a:latin typeface="Cambria Math" panose="02040503050406030204" pitchFamily="18" charset="0"/>
                                  <a:cs typeface="Arial" panose="020B0604020202020204" pitchFamily="34" charset="0"/>
                                </a:rPr>
                                <m:t>𝐸𝑋</m:t>
                              </m:r>
                            </m:sub>
                          </m:sSub>
                        </m:e>
                      </m:acc>
                      <m:r>
                        <a:rPr lang="en-US" altLang="ja-JP" sz="1400" i="1" smtClean="0">
                          <a:latin typeface="Cambria Math" panose="02040503050406030204" pitchFamily="18" charset="0"/>
                          <a:ea typeface="Cambria Math" panose="02040503050406030204" pitchFamily="18" charset="0"/>
                          <a:cs typeface="Arial" panose="020B0604020202020204" pitchFamily="34" charset="0"/>
                        </a:rPr>
                        <m:t>×</m:t>
                      </m:r>
                      <m:acc>
                        <m:accPr>
                          <m:chr m:val="⃗"/>
                          <m:ctrlPr>
                            <a:rPr lang="en-US" altLang="ja-JP" sz="1400" b="0" i="1" smtClean="0">
                              <a:latin typeface="Cambria Math" panose="02040503050406030204" pitchFamily="18" charset="0"/>
                              <a:ea typeface="Cambria Math" panose="02040503050406030204" pitchFamily="18" charset="0"/>
                              <a:cs typeface="Arial" panose="020B0604020202020204" pitchFamily="34" charset="0"/>
                            </a:rPr>
                          </m:ctrlPr>
                        </m:accPr>
                        <m:e>
                          <m:sSub>
                            <m:sSubPr>
                              <m:ctrlPr>
                                <a:rPr lang="en-US" altLang="ja-JP" sz="1400" b="0" i="1" smtClean="0">
                                  <a:latin typeface="Cambria Math" panose="02040503050406030204" pitchFamily="18" charset="0"/>
                                  <a:ea typeface="Cambria Math" panose="02040503050406030204" pitchFamily="18" charset="0"/>
                                  <a:cs typeface="Arial" panose="020B0604020202020204" pitchFamily="34" charset="0"/>
                                </a:rPr>
                              </m:ctrlPr>
                            </m:sSubPr>
                            <m:e>
                              <m:r>
                                <a:rPr lang="en-US" altLang="ja-JP" sz="1400" b="0" i="1" smtClean="0">
                                  <a:latin typeface="Cambria Math" panose="02040503050406030204" pitchFamily="18" charset="0"/>
                                  <a:ea typeface="Cambria Math" panose="02040503050406030204" pitchFamily="18" charset="0"/>
                                  <a:cs typeface="Arial" panose="020B0604020202020204" pitchFamily="34" charset="0"/>
                                </a:rPr>
                                <m:t>𝐵</m:t>
                              </m:r>
                            </m:e>
                            <m:sub>
                              <m:r>
                                <a:rPr lang="en-US" altLang="ja-JP" sz="1400" b="0" i="1" smtClean="0">
                                  <a:latin typeface="Cambria Math" panose="02040503050406030204" pitchFamily="18" charset="0"/>
                                  <a:ea typeface="Cambria Math" panose="02040503050406030204" pitchFamily="18" charset="0"/>
                                  <a:cs typeface="Arial" panose="020B0604020202020204" pitchFamily="34" charset="0"/>
                                </a:rPr>
                                <m:t>𝑖𝑛</m:t>
                              </m:r>
                            </m:sub>
                          </m:sSub>
                        </m:e>
                      </m:acc>
                    </m:oMath>
                  </m:oMathPara>
                </a14:m>
                <a:endParaRPr lang="en-US" altLang="ja-JP" sz="1400" b="0"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acc>
                        <m:accPr>
                          <m:chr m:val="⃗"/>
                          <m:ctrlPr>
                            <a:rPr lang="en-US" altLang="ja-JP" sz="1400" i="1" smtClean="0">
                              <a:solidFill>
                                <a:srgbClr val="FF0000"/>
                              </a:solidFill>
                              <a:latin typeface="Cambria Math" panose="02040503050406030204" pitchFamily="18" charset="0"/>
                              <a:cs typeface="Arial" panose="020B0604020202020204" pitchFamily="34" charset="0"/>
                            </a:rPr>
                          </m:ctrlPr>
                        </m:accPr>
                        <m:e>
                          <m:sSub>
                            <m:sSubPr>
                              <m:ctrlPr>
                                <a:rPr lang="en-US" altLang="ja-JP" sz="1400" i="1" smtClean="0">
                                  <a:solidFill>
                                    <a:srgbClr val="FF0000"/>
                                  </a:solidFill>
                                  <a:latin typeface="Cambria Math" panose="02040503050406030204" pitchFamily="18" charset="0"/>
                                  <a:cs typeface="Arial" panose="020B0604020202020204" pitchFamily="34" charset="0"/>
                                </a:rPr>
                              </m:ctrlPr>
                            </m:sSubPr>
                            <m:e>
                              <m:r>
                                <a:rPr lang="en-US" altLang="ja-JP" sz="1400" b="0" i="1" smtClean="0">
                                  <a:solidFill>
                                    <a:srgbClr val="FF0000"/>
                                  </a:solidFill>
                                  <a:latin typeface="Cambria Math" panose="02040503050406030204" pitchFamily="18" charset="0"/>
                                  <a:cs typeface="Arial" panose="020B0604020202020204" pitchFamily="34" charset="0"/>
                                </a:rPr>
                                <m:t>𝐹</m:t>
                              </m:r>
                            </m:e>
                            <m:sub>
                              <m:r>
                                <a:rPr lang="en-US" altLang="ja-JP" sz="1400" b="0" i="1" smtClean="0">
                                  <a:solidFill>
                                    <a:srgbClr val="FF0000"/>
                                  </a:solidFill>
                                  <a:latin typeface="Cambria Math" panose="02040503050406030204" pitchFamily="18" charset="0"/>
                                  <a:cs typeface="Arial" panose="020B0604020202020204" pitchFamily="34" charset="0"/>
                                </a:rPr>
                                <m:t>𝐿</m:t>
                              </m:r>
                            </m:sub>
                          </m:sSub>
                        </m:e>
                      </m:acc>
                      <m:r>
                        <a:rPr lang="en-US" altLang="ja-JP" sz="1400" b="0" i="1" smtClean="0">
                          <a:solidFill>
                            <a:srgbClr val="FF0000"/>
                          </a:solidFill>
                          <a:latin typeface="Cambria Math" panose="02040503050406030204" pitchFamily="18" charset="0"/>
                          <a:cs typeface="Arial" panose="020B0604020202020204" pitchFamily="34" charset="0"/>
                        </a:rPr>
                        <m:t>=</m:t>
                      </m:r>
                      <m:r>
                        <a:rPr lang="ja-JP" altLang="en-US" sz="1400" b="0" i="1" smtClean="0">
                          <a:solidFill>
                            <a:srgbClr val="FF0000"/>
                          </a:solidFill>
                          <a:latin typeface="Cambria Math" panose="02040503050406030204" pitchFamily="18" charset="0"/>
                          <a:cs typeface="Arial" panose="020B0604020202020204" pitchFamily="34" charset="0"/>
                        </a:rPr>
                        <m:t>𝜂</m:t>
                      </m:r>
                      <m:acc>
                        <m:accPr>
                          <m:chr m:val="⃗"/>
                          <m:ctrlPr>
                            <a:rPr lang="ja-JP" altLang="en-US" sz="1400" b="0" i="1" smtClean="0">
                              <a:solidFill>
                                <a:srgbClr val="FF0000"/>
                              </a:solidFill>
                              <a:latin typeface="Cambria Math" panose="02040503050406030204" pitchFamily="18" charset="0"/>
                              <a:cs typeface="Arial" panose="020B0604020202020204" pitchFamily="34" charset="0"/>
                            </a:rPr>
                          </m:ctrlPr>
                        </m:accPr>
                        <m:e>
                          <m:sSub>
                            <m:sSubPr>
                              <m:ctrlPr>
                                <a:rPr lang="en-US" altLang="ja-JP" sz="1400" b="0" i="1" smtClean="0">
                                  <a:solidFill>
                                    <a:srgbClr val="FF0000"/>
                                  </a:solidFill>
                                  <a:latin typeface="Cambria Math" panose="02040503050406030204" pitchFamily="18" charset="0"/>
                                  <a:cs typeface="Arial" panose="020B0604020202020204" pitchFamily="34" charset="0"/>
                                </a:rPr>
                              </m:ctrlPr>
                            </m:sSubPr>
                            <m:e>
                              <m:r>
                                <a:rPr lang="en-US" altLang="ja-JP" sz="1400" b="0" i="1" smtClean="0">
                                  <a:solidFill>
                                    <a:srgbClr val="FF0000"/>
                                  </a:solidFill>
                                  <a:latin typeface="Cambria Math" panose="02040503050406030204" pitchFamily="18" charset="0"/>
                                  <a:cs typeface="Arial" panose="020B0604020202020204" pitchFamily="34" charset="0"/>
                                </a:rPr>
                                <m:t>𝑣</m:t>
                              </m:r>
                            </m:e>
                            <m:sub>
                              <m:r>
                                <a:rPr lang="en-US" altLang="ja-JP" sz="1400" b="0" i="1" smtClean="0">
                                  <a:solidFill>
                                    <a:srgbClr val="FF0000"/>
                                  </a:solidFill>
                                  <a:latin typeface="Cambria Math" panose="02040503050406030204" pitchFamily="18" charset="0"/>
                                  <a:cs typeface="Arial" panose="020B0604020202020204" pitchFamily="34" charset="0"/>
                                </a:rPr>
                                <m:t>𝐿</m:t>
                              </m:r>
                            </m:sub>
                          </m:sSub>
                        </m:e>
                      </m:acc>
                    </m:oMath>
                  </m:oMathPara>
                </a14:m>
                <a:endParaRPr lang="en-US" altLang="ja-JP" sz="1400" dirty="0">
                  <a:latin typeface="Arial" panose="020B0604020202020204" pitchFamily="34" charset="0"/>
                  <a:cs typeface="Arial" panose="020B0604020202020204" pitchFamily="34" charset="0"/>
                </a:endParaRPr>
              </a:p>
            </p:txBody>
          </p:sp>
        </mc:Choice>
        <mc:Fallback xmlns="">
          <p:sp>
            <p:nvSpPr>
              <p:cNvPr id="92" name="テキスト ボックス 91">
                <a:extLst>
                  <a:ext uri="{FF2B5EF4-FFF2-40B4-BE49-F238E27FC236}">
                    <a16:creationId xmlns:a16="http://schemas.microsoft.com/office/drawing/2014/main" id="{4041FFFE-4164-1784-089C-CD81D26537B7}"/>
                  </a:ext>
                </a:extLst>
              </p:cNvPr>
              <p:cNvSpPr txBox="1">
                <a:spLocks noRot="1" noChangeAspect="1" noMove="1" noResize="1" noEditPoints="1" noAdjustHandles="1" noChangeArrowheads="1" noChangeShapeType="1" noTextEdit="1"/>
              </p:cNvSpPr>
              <p:nvPr/>
            </p:nvSpPr>
            <p:spPr>
              <a:xfrm>
                <a:off x="9715559" y="1262513"/>
                <a:ext cx="1855167" cy="1026435"/>
              </a:xfrm>
              <a:prstGeom prst="rect">
                <a:avLst/>
              </a:prstGeom>
              <a:blipFill>
                <a:blip r:embed="rId3"/>
                <a:stretch>
                  <a:fillRect l="-987" t="-1190"/>
                </a:stretch>
              </a:blipFill>
            </p:spPr>
            <p:txBody>
              <a:bodyPr/>
              <a:lstStyle/>
              <a:p>
                <a:r>
                  <a:rPr lang="ja-JP" altLang="en-US">
                    <a:noFill/>
                  </a:rPr>
                  <a:t> </a:t>
                </a:r>
              </a:p>
            </p:txBody>
          </p:sp>
        </mc:Fallback>
      </mc:AlternateContent>
      <p:sp>
        <p:nvSpPr>
          <p:cNvPr id="93" name="テキスト ボックス 92">
            <a:extLst>
              <a:ext uri="{FF2B5EF4-FFF2-40B4-BE49-F238E27FC236}">
                <a16:creationId xmlns:a16="http://schemas.microsoft.com/office/drawing/2014/main" id="{D5013ECA-B05D-58FC-C1CE-4F322F043B09}"/>
              </a:ext>
            </a:extLst>
          </p:cNvPr>
          <p:cNvSpPr txBox="1"/>
          <p:nvPr/>
        </p:nvSpPr>
        <p:spPr>
          <a:xfrm>
            <a:off x="3911451" y="1396945"/>
            <a:ext cx="1308371" cy="307777"/>
          </a:xfrm>
          <a:prstGeom prst="rect">
            <a:avLst/>
          </a:prstGeom>
          <a:noFill/>
        </p:spPr>
        <p:txBody>
          <a:bodyPr wrap="none" rtlCol="0">
            <a:spAutoFit/>
          </a:bodyPr>
          <a:lstStyle/>
          <a:p>
            <a:r>
              <a:rPr kumimoji="1" lang="en-US" altLang="ja-JP" sz="1400" dirty="0">
                <a:latin typeface="Arial" panose="020B0604020202020204" pitchFamily="34" charset="0"/>
                <a:cs typeface="Arial" panose="020B0604020202020204" pitchFamily="34" charset="0"/>
              </a:rPr>
              <a:t>Quantum Flux</a:t>
            </a:r>
            <a:endParaRPr kumimoji="1" lang="ja-JP" altLang="en-US" sz="1400" dirty="0">
              <a:latin typeface="Arial" panose="020B0604020202020204" pitchFamily="34" charset="0"/>
              <a:cs typeface="Arial" panose="020B0604020202020204" pitchFamily="34" charset="0"/>
            </a:endParaRPr>
          </a:p>
        </p:txBody>
      </p:sp>
      <p:sp>
        <p:nvSpPr>
          <p:cNvPr id="94" name="矢印: 下 93">
            <a:extLst>
              <a:ext uri="{FF2B5EF4-FFF2-40B4-BE49-F238E27FC236}">
                <a16:creationId xmlns:a16="http://schemas.microsoft.com/office/drawing/2014/main" id="{570008A6-B72D-FAB2-13FB-043EC374BACD}"/>
              </a:ext>
            </a:extLst>
          </p:cNvPr>
          <p:cNvSpPr/>
          <p:nvPr/>
        </p:nvSpPr>
        <p:spPr>
          <a:xfrm rot="10800000">
            <a:off x="1751213" y="1559548"/>
            <a:ext cx="170208" cy="1424257"/>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テキスト ボックス 94">
            <a:extLst>
              <a:ext uri="{FF2B5EF4-FFF2-40B4-BE49-F238E27FC236}">
                <a16:creationId xmlns:a16="http://schemas.microsoft.com/office/drawing/2014/main" id="{F0591782-0CB0-EEC2-2BDD-26EB12D70EAF}"/>
              </a:ext>
            </a:extLst>
          </p:cNvPr>
          <p:cNvSpPr txBox="1"/>
          <p:nvPr/>
        </p:nvSpPr>
        <p:spPr>
          <a:xfrm>
            <a:off x="1586857" y="2901415"/>
            <a:ext cx="1279517" cy="307777"/>
          </a:xfrm>
          <a:prstGeom prst="rect">
            <a:avLst/>
          </a:prstGeom>
          <a:noFill/>
        </p:spPr>
        <p:txBody>
          <a:bodyPr wrap="none" rtlCol="0">
            <a:spAutoFit/>
          </a:bodyPr>
          <a:lstStyle/>
          <a:p>
            <a:r>
              <a:rPr kumimoji="1" lang="en-US" altLang="ja-JP" sz="1400" dirty="0">
                <a:latin typeface="Arial" panose="020B0604020202020204" pitchFamily="34" charset="0"/>
                <a:cs typeface="Arial" panose="020B0604020202020204" pitchFamily="34" charset="0"/>
              </a:rPr>
              <a:t>External Field</a:t>
            </a:r>
            <a:endParaRPr kumimoji="1" lang="ja-JP" altLang="en-US" sz="1400" dirty="0">
              <a:latin typeface="Arial" panose="020B0604020202020204" pitchFamily="34" charset="0"/>
              <a:cs typeface="Arial" panose="020B0604020202020204" pitchFamily="34" charset="0"/>
            </a:endParaRPr>
          </a:p>
        </p:txBody>
      </p:sp>
      <p:sp>
        <p:nvSpPr>
          <p:cNvPr id="96" name="テキスト ボックス 95">
            <a:extLst>
              <a:ext uri="{FF2B5EF4-FFF2-40B4-BE49-F238E27FC236}">
                <a16:creationId xmlns:a16="http://schemas.microsoft.com/office/drawing/2014/main" id="{68C58E4B-F766-E0B9-8EDE-ACB1990E661D}"/>
              </a:ext>
            </a:extLst>
          </p:cNvPr>
          <p:cNvSpPr txBox="1"/>
          <p:nvPr/>
        </p:nvSpPr>
        <p:spPr>
          <a:xfrm>
            <a:off x="1837011" y="1471057"/>
            <a:ext cx="474810" cy="307777"/>
          </a:xfrm>
          <a:prstGeom prst="rect">
            <a:avLst/>
          </a:prstGeom>
          <a:noFill/>
        </p:spPr>
        <p:txBody>
          <a:bodyPr wrap="none" rtlCol="0">
            <a:spAutoFit/>
          </a:bodyPr>
          <a:lstStyle/>
          <a:p>
            <a:r>
              <a:rPr kumimoji="1" lang="en-US" altLang="ja-JP" sz="1400" dirty="0">
                <a:latin typeface="Arial" panose="020B0604020202020204" pitchFamily="34" charset="0"/>
                <a:cs typeface="Arial" panose="020B0604020202020204" pitchFamily="34" charset="0"/>
              </a:rPr>
              <a:t>B</a:t>
            </a:r>
            <a:r>
              <a:rPr kumimoji="1" lang="en-US" altLang="ja-JP" sz="1400" baseline="-25000" dirty="0">
                <a:latin typeface="Arial" panose="020B0604020202020204" pitchFamily="34" charset="0"/>
                <a:cs typeface="Arial" panose="020B0604020202020204" pitchFamily="34" charset="0"/>
              </a:rPr>
              <a:t>EX</a:t>
            </a:r>
            <a:endParaRPr kumimoji="1" lang="ja-JP" altLang="en-US" sz="1400" baseline="-25000" dirty="0">
              <a:latin typeface="Arial" panose="020B0604020202020204" pitchFamily="34" charset="0"/>
              <a:cs typeface="Arial" panose="020B0604020202020204" pitchFamily="34" charset="0"/>
            </a:endParaRPr>
          </a:p>
        </p:txBody>
      </p:sp>
      <p:sp>
        <p:nvSpPr>
          <p:cNvPr id="97" name="テキスト ボックス 96">
            <a:extLst>
              <a:ext uri="{FF2B5EF4-FFF2-40B4-BE49-F238E27FC236}">
                <a16:creationId xmlns:a16="http://schemas.microsoft.com/office/drawing/2014/main" id="{3A7F8156-D5DE-BF6F-65DF-FDD774ABDC73}"/>
              </a:ext>
            </a:extLst>
          </p:cNvPr>
          <p:cNvSpPr txBox="1"/>
          <p:nvPr/>
        </p:nvSpPr>
        <p:spPr>
          <a:xfrm>
            <a:off x="3664699" y="1243983"/>
            <a:ext cx="394660" cy="307777"/>
          </a:xfrm>
          <a:prstGeom prst="rect">
            <a:avLst/>
          </a:prstGeom>
          <a:noFill/>
        </p:spPr>
        <p:txBody>
          <a:bodyPr wrap="none" rtlCol="0">
            <a:spAutoFit/>
          </a:bodyPr>
          <a:lstStyle/>
          <a:p>
            <a:r>
              <a:rPr kumimoji="1" lang="el-GR" altLang="ja-JP" sz="1400" dirty="0">
                <a:latin typeface="Arial" panose="020B0604020202020204" pitchFamily="34" charset="0"/>
                <a:cs typeface="Arial" panose="020B0604020202020204" pitchFamily="34" charset="0"/>
              </a:rPr>
              <a:t>Φ</a:t>
            </a:r>
            <a:r>
              <a:rPr kumimoji="1" lang="en-US" altLang="ja-JP" sz="1400" baseline="-25000" dirty="0">
                <a:latin typeface="Arial" panose="020B0604020202020204" pitchFamily="34" charset="0"/>
                <a:cs typeface="Arial" panose="020B0604020202020204" pitchFamily="34" charset="0"/>
              </a:rPr>
              <a:t>0</a:t>
            </a:r>
            <a:endParaRPr kumimoji="1" lang="ja-JP" altLang="en-US" sz="1400" baseline="-25000" dirty="0">
              <a:latin typeface="Arial" panose="020B0604020202020204" pitchFamily="34" charset="0"/>
              <a:cs typeface="Arial" panose="020B0604020202020204" pitchFamily="34" charset="0"/>
            </a:endParaRPr>
          </a:p>
        </p:txBody>
      </p:sp>
      <p:sp>
        <p:nvSpPr>
          <p:cNvPr id="100" name="テキスト ボックス 99">
            <a:extLst>
              <a:ext uri="{FF2B5EF4-FFF2-40B4-BE49-F238E27FC236}">
                <a16:creationId xmlns:a16="http://schemas.microsoft.com/office/drawing/2014/main" id="{CF970649-51F0-462B-D516-43E7FCBF8B21}"/>
              </a:ext>
            </a:extLst>
          </p:cNvPr>
          <p:cNvSpPr txBox="1"/>
          <p:nvPr/>
        </p:nvSpPr>
        <p:spPr>
          <a:xfrm>
            <a:off x="2223176" y="1265034"/>
            <a:ext cx="880369" cy="451406"/>
          </a:xfrm>
          <a:prstGeom prst="rect">
            <a:avLst/>
          </a:prstGeom>
          <a:noFill/>
        </p:spPr>
        <p:txBody>
          <a:bodyPr wrap="none" rtlCol="0">
            <a:spAutoFit/>
          </a:bodyPr>
          <a:lstStyle/>
          <a:p>
            <a:r>
              <a:rPr kumimoji="1" lang="en-US" altLang="ja-JP" sz="1400" dirty="0">
                <a:latin typeface="Arial" panose="020B0604020202020204" pitchFamily="34" charset="0"/>
                <a:cs typeface="Arial" panose="020B0604020202020204" pitchFamily="34" charset="0"/>
              </a:rPr>
              <a:t>B</a:t>
            </a:r>
            <a:r>
              <a:rPr kumimoji="1" lang="en-US" altLang="ja-JP" sz="1400" baseline="-25000" dirty="0">
                <a:latin typeface="Arial" panose="020B0604020202020204" pitchFamily="34" charset="0"/>
                <a:cs typeface="Arial" panose="020B0604020202020204" pitchFamily="34" charset="0"/>
              </a:rPr>
              <a:t>in</a:t>
            </a:r>
            <a:r>
              <a:rPr kumimoji="1" lang="en-US" altLang="ja-JP" sz="1400" dirty="0">
                <a:latin typeface="Arial" panose="020B0604020202020204" pitchFamily="34" charset="0"/>
                <a:cs typeface="Arial" panose="020B0604020202020204" pitchFamily="34" charset="0"/>
              </a:rPr>
              <a:t>=</a:t>
            </a:r>
            <a:r>
              <a:rPr kumimoji="1" lang="en-US" altLang="ja-JP" sz="1400" dirty="0" err="1">
                <a:latin typeface="Arial" panose="020B0604020202020204" pitchFamily="34" charset="0"/>
                <a:cs typeface="Arial" panose="020B0604020202020204" pitchFamily="34" charset="0"/>
              </a:rPr>
              <a:t>n</a:t>
            </a:r>
            <a:r>
              <a:rPr kumimoji="1" lang="en-US" altLang="ja-JP" sz="1400" baseline="-25000" dirty="0" err="1">
                <a:latin typeface="Arial" panose="020B0604020202020204" pitchFamily="34" charset="0"/>
                <a:cs typeface="Arial" panose="020B0604020202020204" pitchFamily="34" charset="0"/>
              </a:rPr>
              <a:t>L</a:t>
            </a:r>
            <a:r>
              <a:rPr kumimoji="1" lang="el-GR" altLang="ja-JP" sz="1400" dirty="0">
                <a:latin typeface="Arial" panose="020B0604020202020204" pitchFamily="34" charset="0"/>
                <a:cs typeface="Arial" panose="020B0604020202020204" pitchFamily="34" charset="0"/>
              </a:rPr>
              <a:t>Φ</a:t>
            </a:r>
            <a:r>
              <a:rPr kumimoji="1" lang="en-US" altLang="ja-JP" sz="1400" baseline="-25000" dirty="0">
                <a:latin typeface="Arial" panose="020B0604020202020204" pitchFamily="34" charset="0"/>
                <a:cs typeface="Arial" panose="020B0604020202020204" pitchFamily="34" charset="0"/>
              </a:rPr>
              <a:t>0</a:t>
            </a:r>
            <a:endParaRPr kumimoji="1" lang="ja-JP" altLang="en-US" sz="1400" baseline="-25000" dirty="0">
              <a:latin typeface="Arial" panose="020B0604020202020204" pitchFamily="34" charset="0"/>
              <a:cs typeface="Arial" panose="020B0604020202020204" pitchFamily="34" charset="0"/>
            </a:endParaRPr>
          </a:p>
          <a:p>
            <a:endParaRPr kumimoji="1" lang="ja-JP" altLang="en-US" sz="1400" baseline="-25000" dirty="0">
              <a:latin typeface="Arial" panose="020B0604020202020204" pitchFamily="34" charset="0"/>
              <a:cs typeface="Arial" panose="020B0604020202020204" pitchFamily="34" charset="0"/>
            </a:endParaRPr>
          </a:p>
        </p:txBody>
      </p:sp>
      <p:sp>
        <p:nvSpPr>
          <p:cNvPr id="101" name="矢印: 右 100">
            <a:extLst>
              <a:ext uri="{FF2B5EF4-FFF2-40B4-BE49-F238E27FC236}">
                <a16:creationId xmlns:a16="http://schemas.microsoft.com/office/drawing/2014/main" id="{F1E12B7A-98CD-777D-5EBD-36A64E073C93}"/>
              </a:ext>
            </a:extLst>
          </p:cNvPr>
          <p:cNvSpPr/>
          <p:nvPr/>
        </p:nvSpPr>
        <p:spPr>
          <a:xfrm rot="12595822">
            <a:off x="8762315" y="2665228"/>
            <a:ext cx="782756" cy="132109"/>
          </a:xfrm>
          <a:prstGeom prst="rightArrow">
            <a:avLst>
              <a:gd name="adj1" fmla="val 26720"/>
              <a:gd name="adj2" fmla="val 171739"/>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03" name="テキスト ボックス 102">
                <a:extLst>
                  <a:ext uri="{FF2B5EF4-FFF2-40B4-BE49-F238E27FC236}">
                    <a16:creationId xmlns:a16="http://schemas.microsoft.com/office/drawing/2014/main" id="{C619040F-A899-0BA4-FBC4-783DF0263412}"/>
                  </a:ext>
                </a:extLst>
              </p:cNvPr>
              <p:cNvSpPr txBox="1"/>
              <p:nvPr/>
            </p:nvSpPr>
            <p:spPr>
              <a:xfrm>
                <a:off x="9513032" y="2733088"/>
                <a:ext cx="2199934" cy="810991"/>
              </a:xfrm>
              <a:prstGeom prst="rect">
                <a:avLst/>
              </a:prstGeom>
              <a:noFill/>
            </p:spPr>
            <p:txBody>
              <a:bodyPr wrap="square" rtlCol="0">
                <a:spAutoFit/>
              </a:bodyPr>
              <a:lstStyle/>
              <a:p>
                <a:r>
                  <a:rPr kumimoji="1" lang="en-US" altLang="ja-JP" sz="1400" dirty="0">
                    <a:solidFill>
                      <a:srgbClr val="FF0000"/>
                    </a:solidFill>
                    <a:latin typeface="Arial" panose="020B0604020202020204" pitchFamily="34" charset="0"/>
                    <a:cs typeface="Arial" panose="020B0604020202020204" pitchFamily="34" charset="0"/>
                  </a:rPr>
                  <a:t>E: Induced Electric Field</a:t>
                </a:r>
                <a:endParaRPr lang="en-US" altLang="ja-JP" sz="1400" dirty="0">
                  <a:solidFill>
                    <a:srgbClr val="FF0000"/>
                  </a:solidFill>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acc>
                        <m:accPr>
                          <m:chr m:val="⃗"/>
                          <m:ctrlPr>
                            <a:rPr lang="en-US" altLang="ja-JP" sz="1400" b="1" i="1" dirty="0" smtClean="0">
                              <a:solidFill>
                                <a:srgbClr val="FF0000"/>
                              </a:solidFill>
                              <a:latin typeface="Cambria Math" panose="02040503050406030204" pitchFamily="18" charset="0"/>
                              <a:cs typeface="Arial" panose="020B0604020202020204" pitchFamily="34" charset="0"/>
                            </a:rPr>
                          </m:ctrlPr>
                        </m:accPr>
                        <m:e>
                          <m:r>
                            <a:rPr lang="en-US" altLang="ja-JP" sz="1400" b="1" i="1" dirty="0" smtClean="0">
                              <a:solidFill>
                                <a:srgbClr val="FF0000"/>
                              </a:solidFill>
                              <a:latin typeface="Cambria Math" panose="02040503050406030204" pitchFamily="18" charset="0"/>
                              <a:cs typeface="Arial" panose="020B0604020202020204" pitchFamily="34" charset="0"/>
                            </a:rPr>
                            <m:t>𝑬</m:t>
                          </m:r>
                        </m:e>
                      </m:acc>
                      <m:r>
                        <a:rPr lang="en-US" altLang="ja-JP" sz="1400" i="1" dirty="0" smtClean="0">
                          <a:solidFill>
                            <a:srgbClr val="FF0000"/>
                          </a:solidFill>
                          <a:latin typeface="Cambria Math" panose="02040503050406030204" pitchFamily="18" charset="0"/>
                          <a:cs typeface="Arial" panose="020B0604020202020204" pitchFamily="34" charset="0"/>
                        </a:rPr>
                        <m:t>=</m:t>
                      </m:r>
                      <m:acc>
                        <m:accPr>
                          <m:chr m:val="⃗"/>
                          <m:ctrlPr>
                            <a:rPr lang="en-US" altLang="ja-JP" sz="1400" b="1" i="1" dirty="0">
                              <a:solidFill>
                                <a:srgbClr val="FF0000"/>
                              </a:solidFill>
                              <a:latin typeface="Cambria Math" panose="02040503050406030204" pitchFamily="18" charset="0"/>
                              <a:cs typeface="Arial" panose="020B0604020202020204" pitchFamily="34" charset="0"/>
                            </a:rPr>
                          </m:ctrlPr>
                        </m:accPr>
                        <m:e>
                          <m:sSub>
                            <m:sSubPr>
                              <m:ctrlPr>
                                <a:rPr lang="en-US" altLang="ja-JP" sz="1400" b="1" i="1" dirty="0">
                                  <a:solidFill>
                                    <a:srgbClr val="FF0000"/>
                                  </a:solidFill>
                                  <a:latin typeface="Cambria Math" panose="02040503050406030204" pitchFamily="18" charset="0"/>
                                  <a:cs typeface="Arial" panose="020B0604020202020204" pitchFamily="34" charset="0"/>
                                </a:rPr>
                              </m:ctrlPr>
                            </m:sSubPr>
                            <m:e>
                              <m:r>
                                <a:rPr lang="en-US" altLang="ja-JP" sz="1400" b="1" i="1" dirty="0">
                                  <a:solidFill>
                                    <a:srgbClr val="FF0000"/>
                                  </a:solidFill>
                                  <a:latin typeface="Cambria Math" panose="02040503050406030204" pitchFamily="18" charset="0"/>
                                  <a:cs typeface="Arial" panose="020B0604020202020204" pitchFamily="34" charset="0"/>
                                </a:rPr>
                                <m:t>𝑩</m:t>
                              </m:r>
                            </m:e>
                            <m:sub>
                              <m:r>
                                <a:rPr lang="en-US" altLang="ja-JP" sz="1400" b="1" i="1" dirty="0">
                                  <a:solidFill>
                                    <a:srgbClr val="FF0000"/>
                                  </a:solidFill>
                                  <a:latin typeface="Cambria Math" panose="02040503050406030204" pitchFamily="18" charset="0"/>
                                  <a:cs typeface="Arial" panose="020B0604020202020204" pitchFamily="34" charset="0"/>
                                </a:rPr>
                                <m:t>𝒊𝒏</m:t>
                              </m:r>
                            </m:sub>
                          </m:sSub>
                        </m:e>
                      </m:acc>
                      <m:r>
                        <a:rPr lang="en-US" altLang="ja-JP" sz="1400" b="1"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acc>
                        <m:accPr>
                          <m:chr m:val="⃗"/>
                          <m:ctrlPr>
                            <a:rPr lang="en-US" altLang="ja-JP" sz="1400" b="1" i="1" dirty="0">
                              <a:solidFill>
                                <a:srgbClr val="FF0000"/>
                              </a:solidFill>
                              <a:latin typeface="Cambria Math" panose="02040503050406030204" pitchFamily="18" charset="0"/>
                              <a:cs typeface="Arial" panose="020B0604020202020204" pitchFamily="34" charset="0"/>
                            </a:rPr>
                          </m:ctrlPr>
                        </m:accPr>
                        <m:e>
                          <m:sSub>
                            <m:sSubPr>
                              <m:ctrlPr>
                                <a:rPr lang="en-US" altLang="ja-JP" sz="1400" b="1" i="1" dirty="0">
                                  <a:solidFill>
                                    <a:srgbClr val="FF0000"/>
                                  </a:solidFill>
                                  <a:latin typeface="Cambria Math" panose="02040503050406030204" pitchFamily="18" charset="0"/>
                                  <a:cs typeface="Arial" panose="020B0604020202020204" pitchFamily="34" charset="0"/>
                                </a:rPr>
                              </m:ctrlPr>
                            </m:sSubPr>
                            <m:e>
                              <m:r>
                                <a:rPr lang="en-US" altLang="ja-JP" sz="1400" b="1" i="1" dirty="0">
                                  <a:solidFill>
                                    <a:srgbClr val="FF0000"/>
                                  </a:solidFill>
                                  <a:latin typeface="Cambria Math" panose="02040503050406030204" pitchFamily="18" charset="0"/>
                                  <a:cs typeface="Arial" panose="020B0604020202020204" pitchFamily="34" charset="0"/>
                                </a:rPr>
                                <m:t>𝒗</m:t>
                              </m:r>
                            </m:e>
                            <m:sub>
                              <m:r>
                                <a:rPr lang="en-US" altLang="ja-JP" sz="1400" b="1" i="1" dirty="0">
                                  <a:solidFill>
                                    <a:srgbClr val="FF0000"/>
                                  </a:solidFill>
                                  <a:latin typeface="Cambria Math" panose="02040503050406030204" pitchFamily="18" charset="0"/>
                                  <a:cs typeface="Arial" panose="020B0604020202020204" pitchFamily="34" charset="0"/>
                                </a:rPr>
                                <m:t>𝑳</m:t>
                              </m:r>
                            </m:sub>
                          </m:sSub>
                        </m:e>
                      </m:acc>
                    </m:oMath>
                  </m:oMathPara>
                </a14:m>
                <a:endParaRPr lang="en-US" altLang="ja-JP" sz="1400" b="1" dirty="0">
                  <a:solidFill>
                    <a:srgbClr val="FF0000"/>
                  </a:solidFill>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acc>
                        <m:accPr>
                          <m:chr m:val="⃗"/>
                          <m:ctrlPr>
                            <a:rPr kumimoji="1" lang="en-US" altLang="ja-JP" sz="1400" i="1" smtClean="0">
                              <a:solidFill>
                                <a:srgbClr val="FF0000"/>
                              </a:solidFill>
                              <a:latin typeface="Cambria Math" panose="02040503050406030204" pitchFamily="18" charset="0"/>
                              <a:cs typeface="Arial" panose="020B0604020202020204" pitchFamily="34" charset="0"/>
                            </a:rPr>
                          </m:ctrlPr>
                        </m:accPr>
                        <m:e>
                          <m:r>
                            <a:rPr kumimoji="1" lang="en-US" altLang="ja-JP" sz="1400" b="0" i="1" smtClean="0">
                              <a:solidFill>
                                <a:srgbClr val="FF0000"/>
                              </a:solidFill>
                              <a:latin typeface="Cambria Math" panose="02040503050406030204" pitchFamily="18" charset="0"/>
                              <a:cs typeface="Arial" panose="020B0604020202020204" pitchFamily="34" charset="0"/>
                            </a:rPr>
                            <m:t>𝐸</m:t>
                          </m:r>
                        </m:e>
                      </m:acc>
                      <m:r>
                        <a:rPr kumimoji="1" lang="en-US" altLang="ja-JP" sz="140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acc>
                        <m:accPr>
                          <m:chr m:val="⃗"/>
                          <m:ctrlPr>
                            <a:rPr kumimoji="1" lang="en-US" altLang="ja-JP" sz="140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ctrlPr>
                        </m:accPr>
                        <m:e>
                          <m:sSub>
                            <m:sSubPr>
                              <m:ctrlPr>
                                <a:rPr kumimoji="1" lang="en-US" altLang="ja-JP" sz="140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ctrlPr>
                            </m:sSubPr>
                            <m:e>
                              <m:r>
                                <a:rPr kumimoji="1" lang="en-US" altLang="ja-JP" sz="1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𝐽</m:t>
                              </m:r>
                            </m:e>
                            <m:sub>
                              <m:r>
                                <a:rPr kumimoji="1" lang="en-US" altLang="ja-JP" sz="1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𝐸𝑋</m:t>
                              </m:r>
                            </m:sub>
                          </m:sSub>
                        </m:e>
                      </m:acc>
                      <m:r>
                        <a:rPr kumimoji="1" lang="en-US" altLang="ja-JP" sz="1400" b="0" i="1" smtClean="0">
                          <a:solidFill>
                            <a:srgbClr val="FF0000"/>
                          </a:solidFill>
                          <a:latin typeface="Cambria Math" panose="02040503050406030204" pitchFamily="18" charset="0"/>
                          <a:cs typeface="Arial" panose="020B0604020202020204" pitchFamily="34" charset="0"/>
                        </a:rPr>
                        <m:t>:  </m:t>
                      </m:r>
                      <m:r>
                        <m:rPr>
                          <m:sty m:val="p"/>
                        </m:rPr>
                        <a:rPr kumimoji="1" lang="en-US" altLang="ja-JP" sz="1400" b="0" i="0" smtClean="0">
                          <a:solidFill>
                            <a:srgbClr val="FF0000"/>
                          </a:solidFill>
                          <a:latin typeface="Cambria Math" panose="02040503050406030204" pitchFamily="18" charset="0"/>
                          <a:cs typeface="Arial" panose="020B0604020202020204" pitchFamily="34" charset="0"/>
                        </a:rPr>
                        <m:t>Loss</m:t>
                      </m:r>
                    </m:oMath>
                  </m:oMathPara>
                </a14:m>
                <a:endParaRPr kumimoji="1" lang="en-US" altLang="ja-JP" sz="1400" dirty="0">
                  <a:solidFill>
                    <a:srgbClr val="FF0000"/>
                  </a:solidFill>
                  <a:latin typeface="Arial" panose="020B0604020202020204" pitchFamily="34" charset="0"/>
                  <a:cs typeface="Arial" panose="020B0604020202020204" pitchFamily="34" charset="0"/>
                </a:endParaRPr>
              </a:p>
            </p:txBody>
          </p:sp>
        </mc:Choice>
        <mc:Fallback xmlns="">
          <p:sp>
            <p:nvSpPr>
              <p:cNvPr id="103" name="テキスト ボックス 102">
                <a:extLst>
                  <a:ext uri="{FF2B5EF4-FFF2-40B4-BE49-F238E27FC236}">
                    <a16:creationId xmlns:a16="http://schemas.microsoft.com/office/drawing/2014/main" id="{C619040F-A899-0BA4-FBC4-783DF0263412}"/>
                  </a:ext>
                </a:extLst>
              </p:cNvPr>
              <p:cNvSpPr txBox="1">
                <a:spLocks noRot="1" noChangeAspect="1" noMove="1" noResize="1" noEditPoints="1" noAdjustHandles="1" noChangeArrowheads="1" noChangeShapeType="1" noTextEdit="1"/>
              </p:cNvSpPr>
              <p:nvPr/>
            </p:nvSpPr>
            <p:spPr>
              <a:xfrm>
                <a:off x="9513032" y="2733088"/>
                <a:ext cx="2199934" cy="810991"/>
              </a:xfrm>
              <a:prstGeom prst="rect">
                <a:avLst/>
              </a:prstGeom>
              <a:blipFill>
                <a:blip r:embed="rId4"/>
                <a:stretch>
                  <a:fillRect l="-833" t="-752"/>
                </a:stretch>
              </a:blipFill>
            </p:spPr>
            <p:txBody>
              <a:bodyPr/>
              <a:lstStyle/>
              <a:p>
                <a:r>
                  <a:rPr lang="ja-JP" altLang="en-US">
                    <a:noFill/>
                  </a:rPr>
                  <a:t> </a:t>
                </a:r>
              </a:p>
            </p:txBody>
          </p:sp>
        </mc:Fallback>
      </mc:AlternateContent>
      <p:sp>
        <p:nvSpPr>
          <p:cNvPr id="104" name="テキスト ボックス 103">
            <a:extLst>
              <a:ext uri="{FF2B5EF4-FFF2-40B4-BE49-F238E27FC236}">
                <a16:creationId xmlns:a16="http://schemas.microsoft.com/office/drawing/2014/main" id="{1E9710AE-FA32-8489-45A4-9AC8E8A59A28}"/>
              </a:ext>
            </a:extLst>
          </p:cNvPr>
          <p:cNvSpPr txBox="1"/>
          <p:nvPr/>
        </p:nvSpPr>
        <p:spPr>
          <a:xfrm>
            <a:off x="8392416" y="3418494"/>
            <a:ext cx="184731" cy="369332"/>
          </a:xfrm>
          <a:prstGeom prst="rect">
            <a:avLst/>
          </a:prstGeom>
          <a:noFill/>
        </p:spPr>
        <p:txBody>
          <a:bodyPr wrap="none" rtlCol="0">
            <a:spAutoFit/>
          </a:bodyPr>
          <a:lstStyle/>
          <a:p>
            <a:endParaRPr kumimoji="1" lang="ja-JP" altLang="en-US" dirty="0"/>
          </a:p>
        </p:txBody>
      </p:sp>
      <p:sp>
        <p:nvSpPr>
          <p:cNvPr id="105" name="矢印: 下 104">
            <a:extLst>
              <a:ext uri="{FF2B5EF4-FFF2-40B4-BE49-F238E27FC236}">
                <a16:creationId xmlns:a16="http://schemas.microsoft.com/office/drawing/2014/main" id="{430D9EAC-21AA-C6CE-BADF-06F01374B4B6}"/>
              </a:ext>
            </a:extLst>
          </p:cNvPr>
          <p:cNvSpPr/>
          <p:nvPr/>
        </p:nvSpPr>
        <p:spPr>
          <a:xfrm rot="10800000">
            <a:off x="6422647" y="1559548"/>
            <a:ext cx="170208" cy="1424257"/>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テキスト ボックス 105">
            <a:extLst>
              <a:ext uri="{FF2B5EF4-FFF2-40B4-BE49-F238E27FC236}">
                <a16:creationId xmlns:a16="http://schemas.microsoft.com/office/drawing/2014/main" id="{A08D4774-B6EC-FCB3-C362-47439A9D7862}"/>
              </a:ext>
            </a:extLst>
          </p:cNvPr>
          <p:cNvSpPr txBox="1"/>
          <p:nvPr/>
        </p:nvSpPr>
        <p:spPr>
          <a:xfrm>
            <a:off x="6356477" y="2942740"/>
            <a:ext cx="1279517" cy="307777"/>
          </a:xfrm>
          <a:prstGeom prst="rect">
            <a:avLst/>
          </a:prstGeom>
          <a:noFill/>
        </p:spPr>
        <p:txBody>
          <a:bodyPr wrap="none" rtlCol="0">
            <a:spAutoFit/>
          </a:bodyPr>
          <a:lstStyle/>
          <a:p>
            <a:r>
              <a:rPr kumimoji="1" lang="en-US" altLang="ja-JP" sz="1400" dirty="0">
                <a:latin typeface="Arial" panose="020B0604020202020204" pitchFamily="34" charset="0"/>
                <a:cs typeface="Arial" panose="020B0604020202020204" pitchFamily="34" charset="0"/>
              </a:rPr>
              <a:t>External Field</a:t>
            </a:r>
            <a:endParaRPr kumimoji="1" lang="ja-JP" altLang="en-US" sz="1400" dirty="0">
              <a:latin typeface="Arial" panose="020B0604020202020204" pitchFamily="34" charset="0"/>
              <a:cs typeface="Arial" panose="020B0604020202020204" pitchFamily="34" charset="0"/>
            </a:endParaRPr>
          </a:p>
        </p:txBody>
      </p:sp>
      <p:sp>
        <p:nvSpPr>
          <p:cNvPr id="107" name="テキスト ボックス 106">
            <a:extLst>
              <a:ext uri="{FF2B5EF4-FFF2-40B4-BE49-F238E27FC236}">
                <a16:creationId xmlns:a16="http://schemas.microsoft.com/office/drawing/2014/main" id="{E705EBF0-0BAF-91ED-61C0-56BC73463E92}"/>
              </a:ext>
            </a:extLst>
          </p:cNvPr>
          <p:cNvSpPr txBox="1"/>
          <p:nvPr/>
        </p:nvSpPr>
        <p:spPr>
          <a:xfrm>
            <a:off x="6508445" y="1471057"/>
            <a:ext cx="474810" cy="307777"/>
          </a:xfrm>
          <a:prstGeom prst="rect">
            <a:avLst/>
          </a:prstGeom>
          <a:noFill/>
        </p:spPr>
        <p:txBody>
          <a:bodyPr wrap="none" rtlCol="0">
            <a:spAutoFit/>
          </a:bodyPr>
          <a:lstStyle/>
          <a:p>
            <a:r>
              <a:rPr kumimoji="1" lang="en-US" altLang="ja-JP" sz="1400" dirty="0">
                <a:latin typeface="Arial" panose="020B0604020202020204" pitchFamily="34" charset="0"/>
                <a:cs typeface="Arial" panose="020B0604020202020204" pitchFamily="34" charset="0"/>
              </a:rPr>
              <a:t>B</a:t>
            </a:r>
            <a:r>
              <a:rPr kumimoji="1" lang="en-US" altLang="ja-JP" sz="1400" baseline="-25000" dirty="0">
                <a:latin typeface="Arial" panose="020B0604020202020204" pitchFamily="34" charset="0"/>
                <a:cs typeface="Arial" panose="020B0604020202020204" pitchFamily="34" charset="0"/>
              </a:rPr>
              <a:t>EX</a:t>
            </a:r>
            <a:endParaRPr kumimoji="1" lang="ja-JP" altLang="en-US" sz="1400" baseline="-25000" dirty="0">
              <a:latin typeface="Arial" panose="020B0604020202020204" pitchFamily="34" charset="0"/>
              <a:cs typeface="Arial" panose="020B0604020202020204" pitchFamily="34" charset="0"/>
            </a:endParaRPr>
          </a:p>
        </p:txBody>
      </p:sp>
      <p:sp>
        <p:nvSpPr>
          <p:cNvPr id="108" name="テキスト ボックス 107">
            <a:extLst>
              <a:ext uri="{FF2B5EF4-FFF2-40B4-BE49-F238E27FC236}">
                <a16:creationId xmlns:a16="http://schemas.microsoft.com/office/drawing/2014/main" id="{F6D147C1-98B3-323A-A8A5-0BBD1D61932D}"/>
              </a:ext>
            </a:extLst>
          </p:cNvPr>
          <p:cNvSpPr txBox="1"/>
          <p:nvPr/>
        </p:nvSpPr>
        <p:spPr>
          <a:xfrm>
            <a:off x="931134" y="566283"/>
            <a:ext cx="10256708" cy="646331"/>
          </a:xfrm>
          <a:prstGeom prst="rect">
            <a:avLst/>
          </a:prstGeom>
          <a:noFill/>
        </p:spPr>
        <p:txBody>
          <a:bodyPr wrap="square" rtlCol="0">
            <a:spAutoFit/>
          </a:bodyPr>
          <a:lstStyle/>
          <a:p>
            <a:r>
              <a:rPr kumimoji="1" lang="en-US" altLang="ja-JP" dirty="0"/>
              <a:t>Quantum Flux in the mixture region can be moved by </a:t>
            </a:r>
            <a:r>
              <a:rPr kumimoji="1" lang="en-US" altLang="ja-JP" b="1" dirty="0">
                <a:solidFill>
                  <a:srgbClr val="0070C0"/>
                </a:solidFill>
              </a:rPr>
              <a:t>Lorentz Forc</a:t>
            </a:r>
            <a:r>
              <a:rPr lang="en-US" altLang="ja-JP" b="1" dirty="0">
                <a:solidFill>
                  <a:srgbClr val="0070C0"/>
                </a:solidFill>
              </a:rPr>
              <a:t>e under transport current.</a:t>
            </a:r>
            <a:r>
              <a:rPr kumimoji="1" lang="en-US" altLang="ja-JP" b="1" dirty="0">
                <a:solidFill>
                  <a:srgbClr val="0070C0"/>
                </a:solidFill>
              </a:rPr>
              <a:t> </a:t>
            </a:r>
            <a:r>
              <a:rPr kumimoji="1" lang="en-US" altLang="ja-JP" dirty="0"/>
              <a:t>The movement of the flux lines generates a finite voltage and a resistance appears. </a:t>
            </a:r>
            <a:endParaRPr kumimoji="1" lang="ja-JP" altLang="en-US" dirty="0"/>
          </a:p>
        </p:txBody>
      </p:sp>
      <p:sp>
        <p:nvSpPr>
          <p:cNvPr id="130" name="矢印: 下 129">
            <a:extLst>
              <a:ext uri="{FF2B5EF4-FFF2-40B4-BE49-F238E27FC236}">
                <a16:creationId xmlns:a16="http://schemas.microsoft.com/office/drawing/2014/main" id="{495E192F-7199-A96B-551D-C72208D6D943}"/>
              </a:ext>
            </a:extLst>
          </p:cNvPr>
          <p:cNvSpPr/>
          <p:nvPr/>
        </p:nvSpPr>
        <p:spPr>
          <a:xfrm rot="10800000">
            <a:off x="1984015" y="5189721"/>
            <a:ext cx="170208" cy="346373"/>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矢印: 下 130">
            <a:extLst>
              <a:ext uri="{FF2B5EF4-FFF2-40B4-BE49-F238E27FC236}">
                <a16:creationId xmlns:a16="http://schemas.microsoft.com/office/drawing/2014/main" id="{812271EF-B80E-234B-1F46-9BA0C6889F86}"/>
              </a:ext>
            </a:extLst>
          </p:cNvPr>
          <p:cNvSpPr/>
          <p:nvPr/>
        </p:nvSpPr>
        <p:spPr>
          <a:xfrm rot="10800000">
            <a:off x="2087120" y="5178017"/>
            <a:ext cx="170208" cy="346373"/>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矢印: 下 131">
            <a:extLst>
              <a:ext uri="{FF2B5EF4-FFF2-40B4-BE49-F238E27FC236}">
                <a16:creationId xmlns:a16="http://schemas.microsoft.com/office/drawing/2014/main" id="{E266261C-05A7-CAA2-40EF-98B2F5400D1C}"/>
              </a:ext>
            </a:extLst>
          </p:cNvPr>
          <p:cNvSpPr/>
          <p:nvPr/>
        </p:nvSpPr>
        <p:spPr>
          <a:xfrm rot="10800000">
            <a:off x="2189184" y="5178017"/>
            <a:ext cx="170208" cy="346373"/>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矢印: 下 132">
            <a:extLst>
              <a:ext uri="{FF2B5EF4-FFF2-40B4-BE49-F238E27FC236}">
                <a16:creationId xmlns:a16="http://schemas.microsoft.com/office/drawing/2014/main" id="{4602FB7B-19F6-0142-FF60-3A004BB7632C}"/>
              </a:ext>
            </a:extLst>
          </p:cNvPr>
          <p:cNvSpPr/>
          <p:nvPr/>
        </p:nvSpPr>
        <p:spPr>
          <a:xfrm rot="10800000">
            <a:off x="2959831" y="5692897"/>
            <a:ext cx="170208" cy="346373"/>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矢印: 下 133">
            <a:extLst>
              <a:ext uri="{FF2B5EF4-FFF2-40B4-BE49-F238E27FC236}">
                <a16:creationId xmlns:a16="http://schemas.microsoft.com/office/drawing/2014/main" id="{420F4474-0D05-B48D-2B48-EBDC59F64656}"/>
              </a:ext>
            </a:extLst>
          </p:cNvPr>
          <p:cNvSpPr/>
          <p:nvPr/>
        </p:nvSpPr>
        <p:spPr>
          <a:xfrm rot="10800000">
            <a:off x="3044935" y="5692896"/>
            <a:ext cx="170208" cy="346373"/>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矢印: 下 134">
            <a:extLst>
              <a:ext uri="{FF2B5EF4-FFF2-40B4-BE49-F238E27FC236}">
                <a16:creationId xmlns:a16="http://schemas.microsoft.com/office/drawing/2014/main" id="{8797F6F3-3FF0-C82A-3707-86268757C25F}"/>
              </a:ext>
            </a:extLst>
          </p:cNvPr>
          <p:cNvSpPr/>
          <p:nvPr/>
        </p:nvSpPr>
        <p:spPr>
          <a:xfrm rot="10800000">
            <a:off x="3125619" y="5692897"/>
            <a:ext cx="170208" cy="346373"/>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矢印: 右 141">
            <a:extLst>
              <a:ext uri="{FF2B5EF4-FFF2-40B4-BE49-F238E27FC236}">
                <a16:creationId xmlns:a16="http://schemas.microsoft.com/office/drawing/2014/main" id="{688D0281-1484-54B3-75CD-9FE5789DDD0B}"/>
              </a:ext>
            </a:extLst>
          </p:cNvPr>
          <p:cNvSpPr/>
          <p:nvPr/>
        </p:nvSpPr>
        <p:spPr>
          <a:xfrm rot="12595822">
            <a:off x="1030180" y="5989671"/>
            <a:ext cx="2009618" cy="152984"/>
          </a:xfrm>
          <a:prstGeom prst="rightArrow">
            <a:avLst>
              <a:gd name="adj1" fmla="val 26720"/>
              <a:gd name="adj2" fmla="val 171739"/>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43" name="テキスト ボックス 142">
            <a:extLst>
              <a:ext uri="{FF2B5EF4-FFF2-40B4-BE49-F238E27FC236}">
                <a16:creationId xmlns:a16="http://schemas.microsoft.com/office/drawing/2014/main" id="{95C45237-7933-7D81-4F38-F1549E04E417}"/>
              </a:ext>
            </a:extLst>
          </p:cNvPr>
          <p:cNvSpPr txBox="1"/>
          <p:nvPr/>
        </p:nvSpPr>
        <p:spPr>
          <a:xfrm rot="1799398">
            <a:off x="1344569" y="6043400"/>
            <a:ext cx="1130438" cy="307777"/>
          </a:xfrm>
          <a:prstGeom prst="rect">
            <a:avLst/>
          </a:prstGeom>
          <a:noFill/>
        </p:spPr>
        <p:txBody>
          <a:bodyPr wrap="none" rtlCol="0">
            <a:spAutoFit/>
          </a:bodyPr>
          <a:lstStyle/>
          <a:p>
            <a:r>
              <a:rPr kumimoji="1" lang="en-US" altLang="ja-JP" sz="1400" dirty="0">
                <a:solidFill>
                  <a:srgbClr val="FF0000"/>
                </a:solidFill>
                <a:latin typeface="Arial" panose="020B0604020202020204" pitchFamily="34" charset="0"/>
                <a:cs typeface="Arial" panose="020B0604020202020204" pitchFamily="34" charset="0"/>
              </a:rPr>
              <a:t>Current  J</a:t>
            </a:r>
            <a:r>
              <a:rPr kumimoji="1" lang="en-US" altLang="ja-JP" sz="1400" baseline="-25000" dirty="0">
                <a:solidFill>
                  <a:srgbClr val="FF0000"/>
                </a:solidFill>
                <a:latin typeface="Arial" panose="020B0604020202020204" pitchFamily="34" charset="0"/>
                <a:cs typeface="Arial" panose="020B0604020202020204" pitchFamily="34" charset="0"/>
              </a:rPr>
              <a:t>EX</a:t>
            </a:r>
          </a:p>
        </p:txBody>
      </p:sp>
      <p:sp>
        <p:nvSpPr>
          <p:cNvPr id="144" name="テキスト ボックス 143">
            <a:extLst>
              <a:ext uri="{FF2B5EF4-FFF2-40B4-BE49-F238E27FC236}">
                <a16:creationId xmlns:a16="http://schemas.microsoft.com/office/drawing/2014/main" id="{7B1D4DC9-6C0E-F713-C312-B1733C333FB5}"/>
              </a:ext>
            </a:extLst>
          </p:cNvPr>
          <p:cNvSpPr txBox="1"/>
          <p:nvPr/>
        </p:nvSpPr>
        <p:spPr>
          <a:xfrm>
            <a:off x="2061964" y="4947029"/>
            <a:ext cx="394660" cy="307777"/>
          </a:xfrm>
          <a:prstGeom prst="rect">
            <a:avLst/>
          </a:prstGeom>
          <a:noFill/>
        </p:spPr>
        <p:txBody>
          <a:bodyPr wrap="none" rtlCol="0">
            <a:spAutoFit/>
          </a:bodyPr>
          <a:lstStyle/>
          <a:p>
            <a:r>
              <a:rPr kumimoji="1" lang="el-GR" altLang="ja-JP" sz="1400" dirty="0">
                <a:latin typeface="Arial" panose="020B0604020202020204" pitchFamily="34" charset="0"/>
                <a:cs typeface="Arial" panose="020B0604020202020204" pitchFamily="34" charset="0"/>
              </a:rPr>
              <a:t>Φ</a:t>
            </a:r>
            <a:r>
              <a:rPr kumimoji="1" lang="en-US" altLang="ja-JP" sz="1400" baseline="-25000" dirty="0">
                <a:latin typeface="Arial" panose="020B0604020202020204" pitchFamily="34" charset="0"/>
                <a:cs typeface="Arial" panose="020B0604020202020204" pitchFamily="34" charset="0"/>
              </a:rPr>
              <a:t>0</a:t>
            </a:r>
            <a:endParaRPr kumimoji="1" lang="ja-JP" altLang="en-US" sz="1400" baseline="-25000" dirty="0">
              <a:latin typeface="Arial" panose="020B0604020202020204" pitchFamily="34" charset="0"/>
              <a:cs typeface="Arial" panose="020B0604020202020204" pitchFamily="34" charset="0"/>
            </a:endParaRPr>
          </a:p>
        </p:txBody>
      </p:sp>
      <p:sp>
        <p:nvSpPr>
          <p:cNvPr id="145" name="テキスト ボックス 144">
            <a:extLst>
              <a:ext uri="{FF2B5EF4-FFF2-40B4-BE49-F238E27FC236}">
                <a16:creationId xmlns:a16="http://schemas.microsoft.com/office/drawing/2014/main" id="{624B2139-6BC5-C2C3-757B-BC3C1FC48D88}"/>
              </a:ext>
            </a:extLst>
          </p:cNvPr>
          <p:cNvSpPr txBox="1"/>
          <p:nvPr/>
        </p:nvSpPr>
        <p:spPr>
          <a:xfrm>
            <a:off x="3216523" y="5509421"/>
            <a:ext cx="394660" cy="307777"/>
          </a:xfrm>
          <a:prstGeom prst="rect">
            <a:avLst/>
          </a:prstGeom>
          <a:noFill/>
        </p:spPr>
        <p:txBody>
          <a:bodyPr wrap="none" rtlCol="0">
            <a:spAutoFit/>
          </a:bodyPr>
          <a:lstStyle/>
          <a:p>
            <a:r>
              <a:rPr kumimoji="1" lang="el-GR" altLang="ja-JP" sz="1400" dirty="0">
                <a:latin typeface="Arial" panose="020B0604020202020204" pitchFamily="34" charset="0"/>
                <a:cs typeface="Arial" panose="020B0604020202020204" pitchFamily="34" charset="0"/>
              </a:rPr>
              <a:t>Φ</a:t>
            </a:r>
            <a:r>
              <a:rPr kumimoji="1" lang="en-US" altLang="ja-JP" sz="1400" baseline="-25000" dirty="0">
                <a:latin typeface="Arial" panose="020B0604020202020204" pitchFamily="34" charset="0"/>
                <a:cs typeface="Arial" panose="020B0604020202020204" pitchFamily="34" charset="0"/>
              </a:rPr>
              <a:t>0</a:t>
            </a:r>
            <a:endParaRPr kumimoji="1" lang="ja-JP" altLang="en-US" sz="1400" baseline="-25000" dirty="0">
              <a:latin typeface="Arial" panose="020B0604020202020204" pitchFamily="34" charset="0"/>
              <a:cs typeface="Arial" panose="020B0604020202020204" pitchFamily="34" charset="0"/>
            </a:endParaRPr>
          </a:p>
        </p:txBody>
      </p:sp>
      <p:sp>
        <p:nvSpPr>
          <p:cNvPr id="146" name="テキスト ボックス 145">
            <a:extLst>
              <a:ext uri="{FF2B5EF4-FFF2-40B4-BE49-F238E27FC236}">
                <a16:creationId xmlns:a16="http://schemas.microsoft.com/office/drawing/2014/main" id="{433AA5AA-BAC2-D881-3BD3-4C5A3D965A16}"/>
              </a:ext>
            </a:extLst>
          </p:cNvPr>
          <p:cNvSpPr txBox="1"/>
          <p:nvPr/>
        </p:nvSpPr>
        <p:spPr>
          <a:xfrm>
            <a:off x="3013093" y="5438607"/>
            <a:ext cx="394660" cy="307777"/>
          </a:xfrm>
          <a:prstGeom prst="rect">
            <a:avLst/>
          </a:prstGeom>
          <a:noFill/>
        </p:spPr>
        <p:txBody>
          <a:bodyPr wrap="none" rtlCol="0">
            <a:spAutoFit/>
          </a:bodyPr>
          <a:lstStyle/>
          <a:p>
            <a:r>
              <a:rPr kumimoji="1" lang="el-GR" altLang="ja-JP" sz="1400" dirty="0">
                <a:latin typeface="Arial" panose="020B0604020202020204" pitchFamily="34" charset="0"/>
                <a:cs typeface="Arial" panose="020B0604020202020204" pitchFamily="34" charset="0"/>
              </a:rPr>
              <a:t>Φ</a:t>
            </a:r>
            <a:r>
              <a:rPr kumimoji="1" lang="en-US" altLang="ja-JP" sz="1400" baseline="-25000" dirty="0">
                <a:latin typeface="Arial" panose="020B0604020202020204" pitchFamily="34" charset="0"/>
                <a:cs typeface="Arial" panose="020B0604020202020204" pitchFamily="34" charset="0"/>
              </a:rPr>
              <a:t>0</a:t>
            </a:r>
            <a:endParaRPr kumimoji="1" lang="ja-JP" altLang="en-US" sz="1400" baseline="-25000" dirty="0">
              <a:latin typeface="Arial" panose="020B0604020202020204" pitchFamily="34" charset="0"/>
              <a:cs typeface="Arial" panose="020B0604020202020204" pitchFamily="34" charset="0"/>
            </a:endParaRPr>
          </a:p>
        </p:txBody>
      </p:sp>
      <p:sp>
        <p:nvSpPr>
          <p:cNvPr id="147" name="テキスト ボックス 146">
            <a:extLst>
              <a:ext uri="{FF2B5EF4-FFF2-40B4-BE49-F238E27FC236}">
                <a16:creationId xmlns:a16="http://schemas.microsoft.com/office/drawing/2014/main" id="{B6CF336D-B7E6-B1FE-9BC6-598F65C49041}"/>
              </a:ext>
            </a:extLst>
          </p:cNvPr>
          <p:cNvSpPr txBox="1"/>
          <p:nvPr/>
        </p:nvSpPr>
        <p:spPr>
          <a:xfrm>
            <a:off x="2267157" y="5054553"/>
            <a:ext cx="394660" cy="307777"/>
          </a:xfrm>
          <a:prstGeom prst="rect">
            <a:avLst/>
          </a:prstGeom>
          <a:noFill/>
        </p:spPr>
        <p:txBody>
          <a:bodyPr wrap="none" rtlCol="0">
            <a:spAutoFit/>
          </a:bodyPr>
          <a:lstStyle/>
          <a:p>
            <a:r>
              <a:rPr kumimoji="1" lang="el-GR" altLang="ja-JP" sz="1400" dirty="0">
                <a:latin typeface="Arial" panose="020B0604020202020204" pitchFamily="34" charset="0"/>
                <a:cs typeface="Arial" panose="020B0604020202020204" pitchFamily="34" charset="0"/>
              </a:rPr>
              <a:t>Φ</a:t>
            </a:r>
            <a:r>
              <a:rPr kumimoji="1" lang="en-US" altLang="ja-JP" sz="1400" baseline="-25000" dirty="0">
                <a:latin typeface="Arial" panose="020B0604020202020204" pitchFamily="34" charset="0"/>
                <a:cs typeface="Arial" panose="020B0604020202020204" pitchFamily="34" charset="0"/>
              </a:rPr>
              <a:t>0</a:t>
            </a:r>
            <a:endParaRPr kumimoji="1" lang="ja-JP" altLang="en-US" sz="1400" baseline="-25000" dirty="0">
              <a:latin typeface="Arial" panose="020B0604020202020204" pitchFamily="34" charset="0"/>
              <a:cs typeface="Arial" panose="020B0604020202020204" pitchFamily="34" charset="0"/>
            </a:endParaRPr>
          </a:p>
        </p:txBody>
      </p:sp>
      <p:sp>
        <p:nvSpPr>
          <p:cNvPr id="149" name="テキスト ボックス 148">
            <a:extLst>
              <a:ext uri="{FF2B5EF4-FFF2-40B4-BE49-F238E27FC236}">
                <a16:creationId xmlns:a16="http://schemas.microsoft.com/office/drawing/2014/main" id="{9EAAD94F-323F-0D9C-D466-D1C32370D2E7}"/>
              </a:ext>
            </a:extLst>
          </p:cNvPr>
          <p:cNvSpPr txBox="1"/>
          <p:nvPr/>
        </p:nvSpPr>
        <p:spPr>
          <a:xfrm>
            <a:off x="2827309" y="5459979"/>
            <a:ext cx="394660" cy="307777"/>
          </a:xfrm>
          <a:prstGeom prst="rect">
            <a:avLst/>
          </a:prstGeom>
          <a:noFill/>
        </p:spPr>
        <p:txBody>
          <a:bodyPr wrap="none" rtlCol="0">
            <a:spAutoFit/>
          </a:bodyPr>
          <a:lstStyle/>
          <a:p>
            <a:r>
              <a:rPr kumimoji="1" lang="el-GR" altLang="ja-JP" sz="1400" dirty="0">
                <a:latin typeface="Arial" panose="020B0604020202020204" pitchFamily="34" charset="0"/>
                <a:cs typeface="Arial" panose="020B0604020202020204" pitchFamily="34" charset="0"/>
              </a:rPr>
              <a:t>Φ</a:t>
            </a:r>
            <a:r>
              <a:rPr kumimoji="1" lang="en-US" altLang="ja-JP" sz="1400" baseline="-25000" dirty="0">
                <a:latin typeface="Arial" panose="020B0604020202020204" pitchFamily="34" charset="0"/>
                <a:cs typeface="Arial" panose="020B0604020202020204" pitchFamily="34" charset="0"/>
              </a:rPr>
              <a:t>0</a:t>
            </a:r>
            <a:endParaRPr kumimoji="1" lang="ja-JP" altLang="en-US" sz="1400" baseline="-25000" dirty="0">
              <a:latin typeface="Arial" panose="020B0604020202020204" pitchFamily="34" charset="0"/>
              <a:cs typeface="Arial" panose="020B0604020202020204" pitchFamily="34" charset="0"/>
            </a:endParaRPr>
          </a:p>
        </p:txBody>
      </p:sp>
      <p:cxnSp>
        <p:nvCxnSpPr>
          <p:cNvPr id="152" name="直線矢印コネクタ 151">
            <a:extLst>
              <a:ext uri="{FF2B5EF4-FFF2-40B4-BE49-F238E27FC236}">
                <a16:creationId xmlns:a16="http://schemas.microsoft.com/office/drawing/2014/main" id="{D7AB5271-1155-4BA5-A2BA-DBEE7D74D69A}"/>
              </a:ext>
            </a:extLst>
          </p:cNvPr>
          <p:cNvCxnSpPr>
            <a:cxnSpLocks/>
          </p:cNvCxnSpPr>
          <p:nvPr/>
        </p:nvCxnSpPr>
        <p:spPr>
          <a:xfrm flipV="1">
            <a:off x="2211821" y="5307226"/>
            <a:ext cx="372715" cy="172541"/>
          </a:xfrm>
          <a:prstGeom prst="straightConnector1">
            <a:avLst/>
          </a:prstGeom>
          <a:ln w="38100" cap="flat" cmpd="sng" algn="ctr">
            <a:solidFill>
              <a:srgbClr val="7030A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6" name="直線矢印コネクタ 155">
            <a:extLst>
              <a:ext uri="{FF2B5EF4-FFF2-40B4-BE49-F238E27FC236}">
                <a16:creationId xmlns:a16="http://schemas.microsoft.com/office/drawing/2014/main" id="{2AB752BD-AEA4-F0C8-831D-6BCC65C13A6F}"/>
              </a:ext>
            </a:extLst>
          </p:cNvPr>
          <p:cNvCxnSpPr>
            <a:cxnSpLocks/>
          </p:cNvCxnSpPr>
          <p:nvPr/>
        </p:nvCxnSpPr>
        <p:spPr>
          <a:xfrm flipH="1">
            <a:off x="2745205" y="5981048"/>
            <a:ext cx="385029" cy="212619"/>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58" name="矢印: 下 157">
            <a:extLst>
              <a:ext uri="{FF2B5EF4-FFF2-40B4-BE49-F238E27FC236}">
                <a16:creationId xmlns:a16="http://schemas.microsoft.com/office/drawing/2014/main" id="{0AE988EF-AC27-64C1-168E-B3C08D9105CA}"/>
              </a:ext>
            </a:extLst>
          </p:cNvPr>
          <p:cNvSpPr/>
          <p:nvPr/>
        </p:nvSpPr>
        <p:spPr>
          <a:xfrm rot="10800000">
            <a:off x="769734" y="5093328"/>
            <a:ext cx="170208" cy="1424257"/>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テキスト ボックス 158">
            <a:extLst>
              <a:ext uri="{FF2B5EF4-FFF2-40B4-BE49-F238E27FC236}">
                <a16:creationId xmlns:a16="http://schemas.microsoft.com/office/drawing/2014/main" id="{A44CD081-D3F3-73A7-6D49-5E64C2123FC6}"/>
              </a:ext>
            </a:extLst>
          </p:cNvPr>
          <p:cNvSpPr txBox="1"/>
          <p:nvPr/>
        </p:nvSpPr>
        <p:spPr>
          <a:xfrm>
            <a:off x="605378" y="6435195"/>
            <a:ext cx="1279517" cy="307777"/>
          </a:xfrm>
          <a:prstGeom prst="rect">
            <a:avLst/>
          </a:prstGeom>
          <a:noFill/>
        </p:spPr>
        <p:txBody>
          <a:bodyPr wrap="none" rtlCol="0">
            <a:spAutoFit/>
          </a:bodyPr>
          <a:lstStyle/>
          <a:p>
            <a:r>
              <a:rPr kumimoji="1" lang="en-US" altLang="ja-JP" sz="1400" dirty="0">
                <a:latin typeface="Arial" panose="020B0604020202020204" pitchFamily="34" charset="0"/>
                <a:cs typeface="Arial" panose="020B0604020202020204" pitchFamily="34" charset="0"/>
              </a:rPr>
              <a:t>External Field</a:t>
            </a:r>
            <a:endParaRPr kumimoji="1" lang="ja-JP" altLang="en-US" sz="1400" dirty="0">
              <a:latin typeface="Arial" panose="020B0604020202020204" pitchFamily="34" charset="0"/>
              <a:cs typeface="Arial" panose="020B0604020202020204" pitchFamily="34" charset="0"/>
            </a:endParaRPr>
          </a:p>
        </p:txBody>
      </p:sp>
      <p:sp>
        <p:nvSpPr>
          <p:cNvPr id="160" name="テキスト ボックス 159">
            <a:extLst>
              <a:ext uri="{FF2B5EF4-FFF2-40B4-BE49-F238E27FC236}">
                <a16:creationId xmlns:a16="http://schemas.microsoft.com/office/drawing/2014/main" id="{36137347-328F-AE0C-D0CB-CEA45FE6FF63}"/>
              </a:ext>
            </a:extLst>
          </p:cNvPr>
          <p:cNvSpPr txBox="1"/>
          <p:nvPr/>
        </p:nvSpPr>
        <p:spPr>
          <a:xfrm>
            <a:off x="855532" y="5004837"/>
            <a:ext cx="474810" cy="307777"/>
          </a:xfrm>
          <a:prstGeom prst="rect">
            <a:avLst/>
          </a:prstGeom>
          <a:noFill/>
        </p:spPr>
        <p:txBody>
          <a:bodyPr wrap="none" rtlCol="0">
            <a:spAutoFit/>
          </a:bodyPr>
          <a:lstStyle/>
          <a:p>
            <a:r>
              <a:rPr kumimoji="1" lang="en-US" altLang="ja-JP" sz="1400" dirty="0">
                <a:latin typeface="Arial" panose="020B0604020202020204" pitchFamily="34" charset="0"/>
                <a:cs typeface="Arial" panose="020B0604020202020204" pitchFamily="34" charset="0"/>
              </a:rPr>
              <a:t>B</a:t>
            </a:r>
            <a:r>
              <a:rPr kumimoji="1" lang="en-US" altLang="ja-JP" sz="1400" baseline="-25000" dirty="0">
                <a:latin typeface="Arial" panose="020B0604020202020204" pitchFamily="34" charset="0"/>
                <a:cs typeface="Arial" panose="020B0604020202020204" pitchFamily="34" charset="0"/>
              </a:rPr>
              <a:t>EX</a:t>
            </a:r>
            <a:endParaRPr kumimoji="1" lang="ja-JP" altLang="en-US" sz="1400" baseline="-25000" dirty="0">
              <a:latin typeface="Arial" panose="020B0604020202020204" pitchFamily="34" charset="0"/>
              <a:cs typeface="Arial" panose="020B0604020202020204" pitchFamily="34" charset="0"/>
            </a:endParaRPr>
          </a:p>
        </p:txBody>
      </p:sp>
      <p:cxnSp>
        <p:nvCxnSpPr>
          <p:cNvPr id="173" name="直線矢印コネクタ 172">
            <a:extLst>
              <a:ext uri="{FF2B5EF4-FFF2-40B4-BE49-F238E27FC236}">
                <a16:creationId xmlns:a16="http://schemas.microsoft.com/office/drawing/2014/main" id="{909EF1D7-61EF-58F1-118B-1EFD32FED92E}"/>
              </a:ext>
            </a:extLst>
          </p:cNvPr>
          <p:cNvCxnSpPr>
            <a:cxnSpLocks/>
          </p:cNvCxnSpPr>
          <p:nvPr/>
        </p:nvCxnSpPr>
        <p:spPr>
          <a:xfrm flipV="1">
            <a:off x="3136348" y="5778319"/>
            <a:ext cx="390624" cy="198456"/>
          </a:xfrm>
          <a:prstGeom prst="straightConnector1">
            <a:avLst/>
          </a:prstGeom>
          <a:ln w="38100" cap="flat" cmpd="sng" algn="ctr">
            <a:solidFill>
              <a:srgbClr val="7030A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77" name="直線矢印コネクタ 176">
            <a:extLst>
              <a:ext uri="{FF2B5EF4-FFF2-40B4-BE49-F238E27FC236}">
                <a16:creationId xmlns:a16="http://schemas.microsoft.com/office/drawing/2014/main" id="{95ECEA1E-0C0E-6FC1-885A-8FCC173C2BDA}"/>
              </a:ext>
            </a:extLst>
          </p:cNvPr>
          <p:cNvCxnSpPr>
            <a:cxnSpLocks/>
          </p:cNvCxnSpPr>
          <p:nvPr/>
        </p:nvCxnSpPr>
        <p:spPr>
          <a:xfrm flipH="1">
            <a:off x="1803464" y="5507520"/>
            <a:ext cx="385029" cy="212619"/>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78" name="直線矢印コネクタ 177">
            <a:extLst>
              <a:ext uri="{FF2B5EF4-FFF2-40B4-BE49-F238E27FC236}">
                <a16:creationId xmlns:a16="http://schemas.microsoft.com/office/drawing/2014/main" id="{A93309F7-381C-937B-7424-0C69C62165C8}"/>
              </a:ext>
            </a:extLst>
          </p:cNvPr>
          <p:cNvCxnSpPr>
            <a:cxnSpLocks/>
          </p:cNvCxnSpPr>
          <p:nvPr/>
        </p:nvCxnSpPr>
        <p:spPr>
          <a:xfrm flipH="1">
            <a:off x="4019752" y="5520207"/>
            <a:ext cx="385029" cy="212619"/>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79" name="テキスト ボックス 178">
            <a:extLst>
              <a:ext uri="{FF2B5EF4-FFF2-40B4-BE49-F238E27FC236}">
                <a16:creationId xmlns:a16="http://schemas.microsoft.com/office/drawing/2014/main" id="{767CD669-1E47-5B0C-F3E9-ED31421C8106}"/>
              </a:ext>
            </a:extLst>
          </p:cNvPr>
          <p:cNvSpPr txBox="1"/>
          <p:nvPr/>
        </p:nvSpPr>
        <p:spPr>
          <a:xfrm>
            <a:off x="4371873" y="5446943"/>
            <a:ext cx="1855167" cy="307777"/>
          </a:xfrm>
          <a:prstGeom prst="rect">
            <a:avLst/>
          </a:prstGeom>
          <a:noFill/>
        </p:spPr>
        <p:txBody>
          <a:bodyPr wrap="square" rtlCol="0">
            <a:spAutoFit/>
          </a:bodyPr>
          <a:lstStyle/>
          <a:p>
            <a:r>
              <a:rPr kumimoji="1" lang="en-US" altLang="ja-JP" sz="1400" dirty="0">
                <a:latin typeface="Arial" panose="020B0604020202020204" pitchFamily="34" charset="0"/>
                <a:cs typeface="Arial" panose="020B0604020202020204" pitchFamily="34" charset="0"/>
              </a:rPr>
              <a:t>F</a:t>
            </a:r>
            <a:r>
              <a:rPr kumimoji="1" lang="en-US" altLang="ja-JP" sz="1400" baseline="-25000" dirty="0">
                <a:latin typeface="Arial" panose="020B0604020202020204" pitchFamily="34" charset="0"/>
                <a:cs typeface="Arial" panose="020B0604020202020204" pitchFamily="34" charset="0"/>
              </a:rPr>
              <a:t>P</a:t>
            </a:r>
            <a:r>
              <a:rPr kumimoji="1" lang="en-US" altLang="ja-JP" sz="1400" dirty="0">
                <a:latin typeface="Arial" panose="020B0604020202020204" pitchFamily="34" charset="0"/>
                <a:cs typeface="Arial" panose="020B0604020202020204" pitchFamily="34" charset="0"/>
              </a:rPr>
              <a:t>: Pining Force</a:t>
            </a:r>
            <a:endParaRPr lang="en-US" altLang="ja-JP" sz="1400" dirty="0">
              <a:latin typeface="Arial" panose="020B0604020202020204" pitchFamily="34" charset="0"/>
              <a:cs typeface="Arial" panose="020B0604020202020204" pitchFamily="34" charset="0"/>
            </a:endParaRPr>
          </a:p>
        </p:txBody>
      </p:sp>
      <p:sp>
        <p:nvSpPr>
          <p:cNvPr id="181" name="テキスト ボックス 180">
            <a:extLst>
              <a:ext uri="{FF2B5EF4-FFF2-40B4-BE49-F238E27FC236}">
                <a16:creationId xmlns:a16="http://schemas.microsoft.com/office/drawing/2014/main" id="{20A1D160-84A1-0384-515B-6F6EC70FAA9D}"/>
              </a:ext>
            </a:extLst>
          </p:cNvPr>
          <p:cNvSpPr txBox="1"/>
          <p:nvPr/>
        </p:nvSpPr>
        <p:spPr>
          <a:xfrm>
            <a:off x="247099" y="3566139"/>
            <a:ext cx="6352605" cy="1200329"/>
          </a:xfrm>
          <a:prstGeom prst="rect">
            <a:avLst/>
          </a:prstGeom>
          <a:noFill/>
        </p:spPr>
        <p:txBody>
          <a:bodyPr wrap="square">
            <a:spAutoFit/>
          </a:bodyPr>
          <a:lstStyle/>
          <a:p>
            <a:r>
              <a:rPr lang="en-US" altLang="ja-JP" dirty="0"/>
              <a:t>The flux lines are however held back by the crystal lattice through a </a:t>
            </a:r>
            <a:r>
              <a:rPr lang="en-US" altLang="ja-JP" b="1" dirty="0">
                <a:solidFill>
                  <a:srgbClr val="FF0000"/>
                </a:solidFill>
              </a:rPr>
              <a:t>pinning force F</a:t>
            </a:r>
            <a:r>
              <a:rPr lang="en-US" altLang="ja-JP" b="1" baseline="-25000" dirty="0">
                <a:solidFill>
                  <a:srgbClr val="FF0000"/>
                </a:solidFill>
              </a:rPr>
              <a:t>P</a:t>
            </a:r>
            <a:r>
              <a:rPr lang="en-US" altLang="ja-JP" dirty="0"/>
              <a:t>. </a:t>
            </a:r>
            <a:r>
              <a:rPr lang="en-US" altLang="ja-JP" b="1" dirty="0">
                <a:solidFill>
                  <a:srgbClr val="00B0F0"/>
                </a:solidFill>
              </a:rPr>
              <a:t>Imperfections, defects and impurities</a:t>
            </a:r>
            <a:r>
              <a:rPr lang="en-US" altLang="ja-JP" dirty="0"/>
              <a:t> are introduced into the superconducting materials to </a:t>
            </a:r>
            <a:r>
              <a:rPr lang="en-US" altLang="ja-JP" dirty="0">
                <a:solidFill>
                  <a:srgbClr val="FF0000"/>
                </a:solidFill>
              </a:rPr>
              <a:t>create </a:t>
            </a:r>
            <a:r>
              <a:rPr lang="en-US" altLang="ja-JP" b="1" dirty="0">
                <a:solidFill>
                  <a:srgbClr val="FF0000"/>
                </a:solidFill>
              </a:rPr>
              <a:t>Pinning Centers</a:t>
            </a:r>
            <a:r>
              <a:rPr lang="en-US" altLang="ja-JP" dirty="0"/>
              <a:t>.  .</a:t>
            </a:r>
            <a:endParaRPr lang="ja-JP" altLang="en-US" dirty="0"/>
          </a:p>
        </p:txBody>
      </p:sp>
      <p:pic>
        <p:nvPicPr>
          <p:cNvPr id="183" name="図 182">
            <a:extLst>
              <a:ext uri="{FF2B5EF4-FFF2-40B4-BE49-F238E27FC236}">
                <a16:creationId xmlns:a16="http://schemas.microsoft.com/office/drawing/2014/main" id="{5D5BDDF2-C1EF-2AA1-150A-AAD0910CEEA7}"/>
              </a:ext>
            </a:extLst>
          </p:cNvPr>
          <p:cNvPicPr>
            <a:picLocks noChangeAspect="1"/>
          </p:cNvPicPr>
          <p:nvPr/>
        </p:nvPicPr>
        <p:blipFill rotWithShape="1">
          <a:blip r:embed="rId5"/>
          <a:srcRect l="3454" b="6438"/>
          <a:stretch/>
        </p:blipFill>
        <p:spPr>
          <a:xfrm>
            <a:off x="6397330" y="3647394"/>
            <a:ext cx="3463672" cy="3170958"/>
          </a:xfrm>
          <a:prstGeom prst="rect">
            <a:avLst/>
          </a:prstGeom>
        </p:spPr>
      </p:pic>
      <p:sp>
        <p:nvSpPr>
          <p:cNvPr id="187" name="テキスト ボックス 186">
            <a:extLst>
              <a:ext uri="{FF2B5EF4-FFF2-40B4-BE49-F238E27FC236}">
                <a16:creationId xmlns:a16="http://schemas.microsoft.com/office/drawing/2014/main" id="{190D8793-8935-82FC-9CE8-6AAF9A5854C8}"/>
              </a:ext>
            </a:extLst>
          </p:cNvPr>
          <p:cNvSpPr txBox="1"/>
          <p:nvPr/>
        </p:nvSpPr>
        <p:spPr>
          <a:xfrm>
            <a:off x="6966280" y="3747775"/>
            <a:ext cx="5290994" cy="646331"/>
          </a:xfrm>
          <a:prstGeom prst="rect">
            <a:avLst/>
          </a:prstGeom>
          <a:noFill/>
        </p:spPr>
        <p:txBody>
          <a:bodyPr wrap="square">
            <a:spAutoFit/>
          </a:bodyPr>
          <a:lstStyle/>
          <a:p>
            <a:r>
              <a:rPr lang="en-US" altLang="ja-JP" dirty="0" err="1"/>
              <a:t>J</a:t>
            </a:r>
            <a:r>
              <a:rPr lang="en-US" altLang="ja-JP" baseline="-25000" dirty="0" err="1"/>
              <a:t>c</a:t>
            </a:r>
            <a:r>
              <a:rPr lang="en-US" altLang="ja-JP" dirty="0"/>
              <a:t> versus magnetic field for type 2.</a:t>
            </a:r>
          </a:p>
          <a:p>
            <a:r>
              <a:rPr lang="en-US" altLang="ja-JP" dirty="0"/>
              <a:t>Notice </a:t>
            </a:r>
            <a:r>
              <a:rPr lang="en-US" altLang="ja-JP" dirty="0">
                <a:solidFill>
                  <a:srgbClr val="FF0000"/>
                </a:solidFill>
              </a:rPr>
              <a:t>high </a:t>
            </a:r>
            <a:r>
              <a:rPr lang="en-US" altLang="ja-JP" dirty="0" err="1">
                <a:solidFill>
                  <a:srgbClr val="FF0000"/>
                </a:solidFill>
              </a:rPr>
              <a:t>J</a:t>
            </a:r>
            <a:r>
              <a:rPr lang="en-US" altLang="ja-JP" baseline="-25000" dirty="0" err="1">
                <a:solidFill>
                  <a:srgbClr val="FF0000"/>
                </a:solidFill>
              </a:rPr>
              <a:t>c</a:t>
            </a:r>
            <a:r>
              <a:rPr lang="en-US" altLang="ja-JP" dirty="0">
                <a:solidFill>
                  <a:srgbClr val="FF0000"/>
                </a:solidFill>
              </a:rPr>
              <a:t> </a:t>
            </a:r>
            <a:r>
              <a:rPr lang="en-US" altLang="ja-JP" dirty="0"/>
              <a:t>in </a:t>
            </a:r>
            <a:r>
              <a:rPr lang="en-US" altLang="ja-JP" b="1" dirty="0">
                <a:solidFill>
                  <a:srgbClr val="FF0000"/>
                </a:solidFill>
              </a:rPr>
              <a:t>dirty (hard) superconductors</a:t>
            </a:r>
            <a:endParaRPr lang="ja-JP" altLang="en-US" b="1" dirty="0">
              <a:solidFill>
                <a:srgbClr val="FF0000"/>
              </a:solidFill>
            </a:endParaRPr>
          </a:p>
        </p:txBody>
      </p:sp>
      <p:sp>
        <p:nvSpPr>
          <p:cNvPr id="189" name="テキスト ボックス 188">
            <a:extLst>
              <a:ext uri="{FF2B5EF4-FFF2-40B4-BE49-F238E27FC236}">
                <a16:creationId xmlns:a16="http://schemas.microsoft.com/office/drawing/2014/main" id="{F3C0C29E-625B-3C06-B118-C8CD881AFF01}"/>
              </a:ext>
            </a:extLst>
          </p:cNvPr>
          <p:cNvSpPr txBox="1"/>
          <p:nvPr/>
        </p:nvSpPr>
        <p:spPr>
          <a:xfrm>
            <a:off x="9678040" y="5202216"/>
            <a:ext cx="2579234" cy="1323439"/>
          </a:xfrm>
          <a:prstGeom prst="rect">
            <a:avLst/>
          </a:prstGeom>
          <a:noFill/>
        </p:spPr>
        <p:txBody>
          <a:bodyPr wrap="square">
            <a:spAutoFit/>
          </a:bodyPr>
          <a:lstStyle/>
          <a:p>
            <a:r>
              <a:rPr lang="en-US" altLang="ja-JP" sz="1600" dirty="0"/>
              <a:t>superconductors in clean limit and the dirty limit with pinning centers. </a:t>
            </a:r>
            <a:r>
              <a:rPr lang="en-US" altLang="ja-JP" sz="1600" dirty="0" err="1"/>
              <a:t>Jc</a:t>
            </a:r>
            <a:r>
              <a:rPr lang="en-US" altLang="ja-JP" sz="1600" dirty="0"/>
              <a:t> in both the cases drops to zero at B</a:t>
            </a:r>
            <a:r>
              <a:rPr lang="en-US" altLang="ja-JP" sz="1600" baseline="-25000" dirty="0"/>
              <a:t>c2</a:t>
            </a:r>
            <a:r>
              <a:rPr lang="en-US" altLang="ja-JP" sz="1600" dirty="0"/>
              <a:t>. </a:t>
            </a:r>
            <a:endParaRPr lang="ja-JP" altLang="en-US" sz="1600" dirty="0"/>
          </a:p>
        </p:txBody>
      </p:sp>
      <p:cxnSp>
        <p:nvCxnSpPr>
          <p:cNvPr id="3" name="直線矢印コネクタ 2">
            <a:extLst>
              <a:ext uri="{FF2B5EF4-FFF2-40B4-BE49-F238E27FC236}">
                <a16:creationId xmlns:a16="http://schemas.microsoft.com/office/drawing/2014/main" id="{DB103A60-522E-8015-04E0-B88637E770FA}"/>
              </a:ext>
            </a:extLst>
          </p:cNvPr>
          <p:cNvCxnSpPr/>
          <p:nvPr/>
        </p:nvCxnSpPr>
        <p:spPr>
          <a:xfrm flipH="1" flipV="1">
            <a:off x="3169829" y="6087357"/>
            <a:ext cx="1109818" cy="4626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4552882D-16B2-3717-21F8-76B923F10C13}"/>
              </a:ext>
            </a:extLst>
          </p:cNvPr>
          <p:cNvSpPr txBox="1"/>
          <p:nvPr/>
        </p:nvSpPr>
        <p:spPr>
          <a:xfrm>
            <a:off x="4175588" y="6273655"/>
            <a:ext cx="1855167" cy="523220"/>
          </a:xfrm>
          <a:prstGeom prst="rect">
            <a:avLst/>
          </a:prstGeom>
          <a:noFill/>
        </p:spPr>
        <p:txBody>
          <a:bodyPr wrap="square" rtlCol="0">
            <a:spAutoFit/>
          </a:bodyPr>
          <a:lstStyle/>
          <a:p>
            <a:r>
              <a:rPr kumimoji="1" lang="en-US" altLang="ja-JP" sz="1400" dirty="0">
                <a:latin typeface="Arial" panose="020B0604020202020204" pitchFamily="34" charset="0"/>
                <a:cs typeface="Arial" panose="020B0604020202020204" pitchFamily="34" charset="0"/>
              </a:rPr>
              <a:t>Defects of SC lattice</a:t>
            </a:r>
          </a:p>
          <a:p>
            <a:r>
              <a:rPr lang="en-US" altLang="ja-JP" sz="1400" dirty="0">
                <a:latin typeface="Arial" panose="020B0604020202020204" pitchFamily="34" charset="0"/>
                <a:cs typeface="Arial" panose="020B0604020202020204" pitchFamily="34" charset="0"/>
              </a:rPr>
              <a:t>(fixed normal core)</a:t>
            </a:r>
          </a:p>
        </p:txBody>
      </p:sp>
      <p:sp>
        <p:nvSpPr>
          <p:cNvPr id="2" name="テキスト ボックス 1">
            <a:extLst>
              <a:ext uri="{FF2B5EF4-FFF2-40B4-BE49-F238E27FC236}">
                <a16:creationId xmlns:a16="http://schemas.microsoft.com/office/drawing/2014/main" id="{C6F66E03-0699-07DD-FF7C-6D9533A74134}"/>
              </a:ext>
            </a:extLst>
          </p:cNvPr>
          <p:cNvSpPr txBox="1"/>
          <p:nvPr/>
        </p:nvSpPr>
        <p:spPr>
          <a:xfrm>
            <a:off x="6795754" y="1194942"/>
            <a:ext cx="880369" cy="451406"/>
          </a:xfrm>
          <a:prstGeom prst="rect">
            <a:avLst/>
          </a:prstGeom>
          <a:noFill/>
        </p:spPr>
        <p:txBody>
          <a:bodyPr wrap="none" rtlCol="0">
            <a:spAutoFit/>
          </a:bodyPr>
          <a:lstStyle/>
          <a:p>
            <a:r>
              <a:rPr kumimoji="1" lang="en-US" altLang="ja-JP" sz="1400" dirty="0">
                <a:latin typeface="Arial" panose="020B0604020202020204" pitchFamily="34" charset="0"/>
                <a:cs typeface="Arial" panose="020B0604020202020204" pitchFamily="34" charset="0"/>
              </a:rPr>
              <a:t>B</a:t>
            </a:r>
            <a:r>
              <a:rPr kumimoji="1" lang="en-US" altLang="ja-JP" sz="1400" baseline="-25000" dirty="0">
                <a:latin typeface="Arial" panose="020B0604020202020204" pitchFamily="34" charset="0"/>
                <a:cs typeface="Arial" panose="020B0604020202020204" pitchFamily="34" charset="0"/>
              </a:rPr>
              <a:t>in</a:t>
            </a:r>
            <a:r>
              <a:rPr kumimoji="1" lang="en-US" altLang="ja-JP" sz="1400" dirty="0">
                <a:latin typeface="Arial" panose="020B0604020202020204" pitchFamily="34" charset="0"/>
                <a:cs typeface="Arial" panose="020B0604020202020204" pitchFamily="34" charset="0"/>
              </a:rPr>
              <a:t>=</a:t>
            </a:r>
            <a:r>
              <a:rPr kumimoji="1" lang="en-US" altLang="ja-JP" sz="1400" dirty="0" err="1">
                <a:latin typeface="Arial" panose="020B0604020202020204" pitchFamily="34" charset="0"/>
                <a:cs typeface="Arial" panose="020B0604020202020204" pitchFamily="34" charset="0"/>
              </a:rPr>
              <a:t>n</a:t>
            </a:r>
            <a:r>
              <a:rPr kumimoji="1" lang="en-US" altLang="ja-JP" sz="1400" baseline="-25000" dirty="0" err="1">
                <a:latin typeface="Arial" panose="020B0604020202020204" pitchFamily="34" charset="0"/>
                <a:cs typeface="Arial" panose="020B0604020202020204" pitchFamily="34" charset="0"/>
              </a:rPr>
              <a:t>L</a:t>
            </a:r>
            <a:r>
              <a:rPr kumimoji="1" lang="el-GR" altLang="ja-JP" sz="1400" dirty="0">
                <a:latin typeface="Arial" panose="020B0604020202020204" pitchFamily="34" charset="0"/>
                <a:cs typeface="Arial" panose="020B0604020202020204" pitchFamily="34" charset="0"/>
              </a:rPr>
              <a:t>Φ</a:t>
            </a:r>
            <a:r>
              <a:rPr kumimoji="1" lang="en-US" altLang="ja-JP" sz="1400" baseline="-25000" dirty="0">
                <a:latin typeface="Arial" panose="020B0604020202020204" pitchFamily="34" charset="0"/>
                <a:cs typeface="Arial" panose="020B0604020202020204" pitchFamily="34" charset="0"/>
              </a:rPr>
              <a:t>0</a:t>
            </a:r>
            <a:endParaRPr kumimoji="1" lang="ja-JP" altLang="en-US" sz="1400" baseline="-25000" dirty="0">
              <a:latin typeface="Arial" panose="020B0604020202020204" pitchFamily="34" charset="0"/>
              <a:cs typeface="Arial" panose="020B0604020202020204" pitchFamily="34" charset="0"/>
            </a:endParaRPr>
          </a:p>
          <a:p>
            <a:endParaRPr kumimoji="1" lang="ja-JP" altLang="en-US" sz="1400" baseline="-25000" dirty="0">
              <a:latin typeface="Arial" panose="020B0604020202020204" pitchFamily="34" charset="0"/>
              <a:cs typeface="Arial" panose="020B0604020202020204" pitchFamily="34" charset="0"/>
            </a:endParaRPr>
          </a:p>
        </p:txBody>
      </p:sp>
      <p:cxnSp>
        <p:nvCxnSpPr>
          <p:cNvPr id="5" name="直線コネクタ 4">
            <a:extLst>
              <a:ext uri="{FF2B5EF4-FFF2-40B4-BE49-F238E27FC236}">
                <a16:creationId xmlns:a16="http://schemas.microsoft.com/office/drawing/2014/main" id="{A043962A-AE26-6A7A-AC7D-152D1AD9DCEC}"/>
              </a:ext>
            </a:extLst>
          </p:cNvPr>
          <p:cNvCxnSpPr/>
          <p:nvPr/>
        </p:nvCxnSpPr>
        <p:spPr>
          <a:xfrm>
            <a:off x="98854" y="523220"/>
            <a:ext cx="11626196" cy="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52201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D3FBE904-E42B-8F3E-8C62-D6B77F88881B}"/>
              </a:ext>
            </a:extLst>
          </p:cNvPr>
          <p:cNvSpPr txBox="1"/>
          <p:nvPr/>
        </p:nvSpPr>
        <p:spPr>
          <a:xfrm>
            <a:off x="0" y="0"/>
            <a:ext cx="12192000" cy="584775"/>
          </a:xfrm>
          <a:prstGeom prst="rect">
            <a:avLst/>
          </a:prstGeom>
        </p:spPr>
        <p:txBody>
          <a:bodyPr vert="horz" lIns="91440" tIns="45720" rIns="91440" bIns="45720" rtlCol="0" anchor="b" anchorCtr="0">
            <a:normAutofit/>
          </a:bodyPr>
          <a:lstStyle>
            <a:defPPr rtl="0">
              <a:defRPr lang="ja-JP"/>
            </a:defPPr>
            <a:lvl1pPr>
              <a:spcBef>
                <a:spcPct val="0"/>
              </a:spcBef>
              <a:buNone/>
              <a:defRPr kumimoji="1" sz="2800">
                <a:solidFill>
                  <a:schemeClr val="bg2">
                    <a:lumMod val="25000"/>
                  </a:schemeClr>
                </a:solidFill>
                <a:latin typeface="Meiryo UI" panose="020B0604030504040204" pitchFamily="34" charset="-128"/>
                <a:ea typeface="Meiryo UI" panose="020B0604030504040204" pitchFamily="34" charset="-128"/>
                <a:cs typeface="Meiryo UI" panose="020B0604030504040204" pitchFamily="34" charset="-128"/>
              </a:defRPr>
            </a:lvl1pPr>
          </a:lstStyle>
          <a:p>
            <a:r>
              <a:rPr lang="en-US" altLang="ja-JP" dirty="0"/>
              <a:t>Flux Jump and Multifilament </a:t>
            </a:r>
            <a:endParaRPr lang="ja-JP" altLang="en-US" dirty="0"/>
          </a:p>
        </p:txBody>
      </p:sp>
      <p:pic>
        <p:nvPicPr>
          <p:cNvPr id="2" name="図 1">
            <a:extLst>
              <a:ext uri="{FF2B5EF4-FFF2-40B4-BE49-F238E27FC236}">
                <a16:creationId xmlns:a16="http://schemas.microsoft.com/office/drawing/2014/main" id="{84D90079-C156-6C36-3C2A-A2E59587A3F1}"/>
              </a:ext>
            </a:extLst>
          </p:cNvPr>
          <p:cNvPicPr>
            <a:picLocks noChangeAspect="1"/>
          </p:cNvPicPr>
          <p:nvPr/>
        </p:nvPicPr>
        <p:blipFill>
          <a:blip r:embed="rId3"/>
          <a:stretch>
            <a:fillRect/>
          </a:stretch>
        </p:blipFill>
        <p:spPr>
          <a:xfrm>
            <a:off x="16742" y="1385418"/>
            <a:ext cx="2144982" cy="2166081"/>
          </a:xfrm>
          <a:prstGeom prst="rect">
            <a:avLst/>
          </a:prstGeom>
        </p:spPr>
      </p:pic>
      <p:sp>
        <p:nvSpPr>
          <p:cNvPr id="4" name="テキスト ボックス 3">
            <a:extLst>
              <a:ext uri="{FF2B5EF4-FFF2-40B4-BE49-F238E27FC236}">
                <a16:creationId xmlns:a16="http://schemas.microsoft.com/office/drawing/2014/main" id="{2540679E-A31E-06C0-4FFD-6FF51AC839CE}"/>
              </a:ext>
            </a:extLst>
          </p:cNvPr>
          <p:cNvSpPr txBox="1"/>
          <p:nvPr/>
        </p:nvSpPr>
        <p:spPr>
          <a:xfrm>
            <a:off x="2136000" y="566698"/>
            <a:ext cx="7948031" cy="1015663"/>
          </a:xfrm>
          <a:prstGeom prst="rect">
            <a:avLst/>
          </a:prstGeom>
          <a:noFill/>
        </p:spPr>
        <p:txBody>
          <a:bodyPr wrap="square">
            <a:spAutoFit/>
          </a:bodyPr>
          <a:lstStyle/>
          <a:p>
            <a:r>
              <a:rPr lang="en-US" altLang="ja-JP" sz="2000" dirty="0"/>
              <a:t>This hysteresis energy dissipation appears </a:t>
            </a:r>
            <a:r>
              <a:rPr lang="en-US" altLang="ja-JP" sz="2000" dirty="0">
                <a:solidFill>
                  <a:schemeClr val="accent2">
                    <a:lumMod val="75000"/>
                  </a:schemeClr>
                </a:solidFill>
              </a:rPr>
              <a:t>as frictional heat </a:t>
            </a:r>
            <a:r>
              <a:rPr lang="en-US" altLang="ja-JP" sz="2000" dirty="0"/>
              <a:t>and is caused by </a:t>
            </a:r>
            <a:r>
              <a:rPr lang="en-US" altLang="ja-JP" sz="2000" dirty="0">
                <a:solidFill>
                  <a:schemeClr val="accent2">
                    <a:lumMod val="75000"/>
                  </a:schemeClr>
                </a:solidFill>
              </a:rPr>
              <a:t>the movement of the flux bundles in and out of the conductor</a:t>
            </a:r>
            <a:r>
              <a:rPr lang="en-US" altLang="ja-JP" sz="2000" dirty="0"/>
              <a:t>.</a:t>
            </a:r>
            <a:endParaRPr lang="ja-JP" altLang="en-US" sz="2000" dirty="0"/>
          </a:p>
        </p:txBody>
      </p:sp>
      <p:cxnSp>
        <p:nvCxnSpPr>
          <p:cNvPr id="86" name="直線矢印コネクタ 85">
            <a:extLst>
              <a:ext uri="{FF2B5EF4-FFF2-40B4-BE49-F238E27FC236}">
                <a16:creationId xmlns:a16="http://schemas.microsoft.com/office/drawing/2014/main" id="{4BA624B2-AC72-F944-FF30-57B94D0C6578}"/>
              </a:ext>
            </a:extLst>
          </p:cNvPr>
          <p:cNvCxnSpPr>
            <a:cxnSpLocks/>
          </p:cNvCxnSpPr>
          <p:nvPr/>
        </p:nvCxnSpPr>
        <p:spPr>
          <a:xfrm flipV="1">
            <a:off x="7455486" y="1873495"/>
            <a:ext cx="434288" cy="8911"/>
          </a:xfrm>
          <a:prstGeom prst="straightConnector1">
            <a:avLst/>
          </a:prstGeom>
          <a:ln w="38100" cap="flat" cmpd="sng" algn="ctr">
            <a:solidFill>
              <a:srgbClr val="7030A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87" name="テキスト ボックス 86">
            <a:extLst>
              <a:ext uri="{FF2B5EF4-FFF2-40B4-BE49-F238E27FC236}">
                <a16:creationId xmlns:a16="http://schemas.microsoft.com/office/drawing/2014/main" id="{E17902C0-73ED-D5BF-611C-C018C0C1E867}"/>
              </a:ext>
            </a:extLst>
          </p:cNvPr>
          <p:cNvSpPr txBox="1"/>
          <p:nvPr/>
        </p:nvSpPr>
        <p:spPr>
          <a:xfrm>
            <a:off x="7886011" y="1505624"/>
            <a:ext cx="3019829" cy="646331"/>
          </a:xfrm>
          <a:prstGeom prst="rect">
            <a:avLst/>
          </a:prstGeom>
          <a:noFill/>
        </p:spPr>
        <p:txBody>
          <a:bodyPr wrap="square" rtlCol="0">
            <a:spAutoFit/>
          </a:bodyPr>
          <a:lstStyle/>
          <a:p>
            <a:r>
              <a:rPr kumimoji="1" lang="en-US" altLang="ja-JP" b="1" i="1" dirty="0">
                <a:latin typeface="Arial" panose="020B0604020202020204" pitchFamily="34" charset="0"/>
                <a:cs typeface="Arial" panose="020B0604020202020204" pitchFamily="34" charset="0"/>
              </a:rPr>
              <a:t>F</a:t>
            </a:r>
            <a:r>
              <a:rPr kumimoji="1" lang="en-US" altLang="ja-JP" baseline="-25000" dirty="0">
                <a:latin typeface="Arial" panose="020B0604020202020204" pitchFamily="34" charset="0"/>
                <a:cs typeface="Arial" panose="020B0604020202020204" pitchFamily="34" charset="0"/>
              </a:rPr>
              <a:t>L</a:t>
            </a:r>
            <a:r>
              <a:rPr kumimoji="1" lang="en-US" altLang="ja-JP" dirty="0">
                <a:latin typeface="Arial" panose="020B0604020202020204" pitchFamily="34" charset="0"/>
                <a:cs typeface="Arial" panose="020B0604020202020204" pitchFamily="34" charset="0"/>
              </a:rPr>
              <a:t>: Lorentz Force</a:t>
            </a:r>
            <a:r>
              <a:rPr lang="ja-JP" altLang="en-US"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or</a:t>
            </a:r>
          </a:p>
          <a:p>
            <a:r>
              <a:rPr lang="en-US" altLang="ja-JP" b="1" i="1" dirty="0" err="1">
                <a:latin typeface="Arial" panose="020B0604020202020204" pitchFamily="34" charset="0"/>
                <a:cs typeface="Arial" panose="020B0604020202020204" pitchFamily="34" charset="0"/>
              </a:rPr>
              <a:t>v</a:t>
            </a:r>
            <a:r>
              <a:rPr lang="en-US" altLang="ja-JP" baseline="-25000" dirty="0" err="1">
                <a:latin typeface="Arial" panose="020B0604020202020204" pitchFamily="34" charset="0"/>
                <a:cs typeface="Arial" panose="020B0604020202020204" pitchFamily="34" charset="0"/>
              </a:rPr>
              <a:t>L</a:t>
            </a:r>
            <a:r>
              <a:rPr lang="en-US" altLang="ja-JP" dirty="0">
                <a:latin typeface="Arial" panose="020B0604020202020204" pitchFamily="34" charset="0"/>
                <a:cs typeface="Arial" panose="020B0604020202020204" pitchFamily="34" charset="0"/>
              </a:rPr>
              <a:t>: Flux Flow (</a:t>
            </a:r>
            <a:r>
              <a:rPr lang="en-US" altLang="ja-JP" b="1" dirty="0">
                <a:latin typeface="Arial" panose="020B0604020202020204" pitchFamily="34" charset="0"/>
                <a:cs typeface="Arial" panose="020B0604020202020204" pitchFamily="34" charset="0"/>
              </a:rPr>
              <a:t>Flux Jump</a:t>
            </a:r>
            <a:r>
              <a:rPr lang="en-US" altLang="ja-JP" dirty="0">
                <a:latin typeface="Arial" panose="020B0604020202020204" pitchFamily="34" charset="0"/>
                <a:cs typeface="Arial" panose="020B0604020202020204" pitchFamily="34" charset="0"/>
              </a:rPr>
              <a:t>)</a:t>
            </a:r>
            <a:endParaRPr kumimoji="1" lang="en-US" altLang="ja-JP" dirty="0">
              <a:latin typeface="Arial" panose="020B0604020202020204" pitchFamily="34" charset="0"/>
              <a:cs typeface="Arial" panose="020B0604020202020204" pitchFamily="34" charset="0"/>
            </a:endParaRPr>
          </a:p>
        </p:txBody>
      </p:sp>
      <p:sp>
        <p:nvSpPr>
          <p:cNvPr id="192" name="テキスト ボックス 191">
            <a:extLst>
              <a:ext uri="{FF2B5EF4-FFF2-40B4-BE49-F238E27FC236}">
                <a16:creationId xmlns:a16="http://schemas.microsoft.com/office/drawing/2014/main" id="{B8B3BB29-17E8-50E0-B64F-ADCC59F6983B}"/>
              </a:ext>
            </a:extLst>
          </p:cNvPr>
          <p:cNvSpPr txBox="1"/>
          <p:nvPr/>
        </p:nvSpPr>
        <p:spPr>
          <a:xfrm>
            <a:off x="3157637" y="1888640"/>
            <a:ext cx="474810" cy="307777"/>
          </a:xfrm>
          <a:prstGeom prst="rect">
            <a:avLst/>
          </a:prstGeom>
          <a:noFill/>
        </p:spPr>
        <p:txBody>
          <a:bodyPr wrap="none" rtlCol="0">
            <a:spAutoFit/>
          </a:bodyPr>
          <a:lstStyle/>
          <a:p>
            <a:r>
              <a:rPr kumimoji="1" lang="en-US" altLang="ja-JP" sz="1400" dirty="0">
                <a:latin typeface="Arial" panose="020B0604020202020204" pitchFamily="34" charset="0"/>
                <a:cs typeface="Arial" panose="020B0604020202020204" pitchFamily="34" charset="0"/>
              </a:rPr>
              <a:t>B</a:t>
            </a:r>
            <a:r>
              <a:rPr kumimoji="1" lang="en-US" altLang="ja-JP" sz="1400" baseline="-25000" dirty="0">
                <a:latin typeface="Arial" panose="020B0604020202020204" pitchFamily="34" charset="0"/>
                <a:cs typeface="Arial" panose="020B0604020202020204" pitchFamily="34" charset="0"/>
              </a:rPr>
              <a:t>EX</a:t>
            </a:r>
            <a:endParaRPr kumimoji="1" lang="ja-JP" altLang="en-US" sz="1400" baseline="-25000" dirty="0">
              <a:latin typeface="Arial" panose="020B0604020202020204" pitchFamily="34" charset="0"/>
              <a:cs typeface="Arial" panose="020B0604020202020204" pitchFamily="34" charset="0"/>
            </a:endParaRPr>
          </a:p>
        </p:txBody>
      </p:sp>
      <p:sp>
        <p:nvSpPr>
          <p:cNvPr id="193" name="テキスト ボックス 192">
            <a:extLst>
              <a:ext uri="{FF2B5EF4-FFF2-40B4-BE49-F238E27FC236}">
                <a16:creationId xmlns:a16="http://schemas.microsoft.com/office/drawing/2014/main" id="{1489494B-CC6F-F049-EC8E-CCA24DFE184E}"/>
              </a:ext>
            </a:extLst>
          </p:cNvPr>
          <p:cNvSpPr txBox="1"/>
          <p:nvPr/>
        </p:nvSpPr>
        <p:spPr>
          <a:xfrm>
            <a:off x="2255302" y="3424756"/>
            <a:ext cx="1595309" cy="369332"/>
          </a:xfrm>
          <a:prstGeom prst="rect">
            <a:avLst/>
          </a:prstGeom>
          <a:noFill/>
        </p:spPr>
        <p:txBody>
          <a:bodyPr wrap="none" rtlCol="0">
            <a:spAutoFit/>
          </a:bodyPr>
          <a:lstStyle/>
          <a:p>
            <a:r>
              <a:rPr kumimoji="1" lang="en-US" altLang="ja-JP" dirty="0">
                <a:latin typeface="Arial" panose="020B0604020202020204" pitchFamily="34" charset="0"/>
                <a:cs typeface="Arial" panose="020B0604020202020204" pitchFamily="34" charset="0"/>
              </a:rPr>
              <a:t>External Field</a:t>
            </a:r>
            <a:endParaRPr kumimoji="1" lang="ja-JP" altLang="en-US" dirty="0">
              <a:latin typeface="Arial" panose="020B0604020202020204" pitchFamily="34" charset="0"/>
              <a:cs typeface="Arial" panose="020B0604020202020204" pitchFamily="34" charset="0"/>
            </a:endParaRPr>
          </a:p>
        </p:txBody>
      </p:sp>
      <p:sp>
        <p:nvSpPr>
          <p:cNvPr id="194" name="テキスト ボックス 193">
            <a:extLst>
              <a:ext uri="{FF2B5EF4-FFF2-40B4-BE49-F238E27FC236}">
                <a16:creationId xmlns:a16="http://schemas.microsoft.com/office/drawing/2014/main" id="{A7C9A99F-E0FC-FEB1-6821-8D0C76E71D6F}"/>
              </a:ext>
            </a:extLst>
          </p:cNvPr>
          <p:cNvSpPr txBox="1"/>
          <p:nvPr/>
        </p:nvSpPr>
        <p:spPr>
          <a:xfrm rot="19592179">
            <a:off x="5155240" y="2678862"/>
            <a:ext cx="2328081" cy="369332"/>
          </a:xfrm>
          <a:prstGeom prst="rect">
            <a:avLst/>
          </a:prstGeom>
          <a:noFill/>
        </p:spPr>
        <p:txBody>
          <a:bodyPr wrap="square" rtlCol="0">
            <a:spAutoFit/>
          </a:bodyPr>
          <a:lstStyle/>
          <a:p>
            <a:r>
              <a:rPr kumimoji="1" lang="en-US" altLang="ja-JP" dirty="0">
                <a:solidFill>
                  <a:srgbClr val="FF0000"/>
                </a:solidFill>
                <a:latin typeface="Arial" panose="020B0604020202020204" pitchFamily="34" charset="0"/>
                <a:cs typeface="Arial" panose="020B0604020202020204" pitchFamily="34" charset="0"/>
              </a:rPr>
              <a:t>Current  J</a:t>
            </a:r>
            <a:r>
              <a:rPr kumimoji="1" lang="en-US" altLang="ja-JP" baseline="-25000" dirty="0">
                <a:solidFill>
                  <a:srgbClr val="FF0000"/>
                </a:solidFill>
                <a:latin typeface="Arial" panose="020B0604020202020204" pitchFamily="34" charset="0"/>
                <a:cs typeface="Arial" panose="020B0604020202020204" pitchFamily="34" charset="0"/>
              </a:rPr>
              <a:t>EX</a:t>
            </a:r>
          </a:p>
        </p:txBody>
      </p:sp>
      <p:pic>
        <p:nvPicPr>
          <p:cNvPr id="199" name="図 198">
            <a:extLst>
              <a:ext uri="{FF2B5EF4-FFF2-40B4-BE49-F238E27FC236}">
                <a16:creationId xmlns:a16="http://schemas.microsoft.com/office/drawing/2014/main" id="{A3EEFDCE-C0D0-A923-7203-2C457481E049}"/>
              </a:ext>
            </a:extLst>
          </p:cNvPr>
          <p:cNvPicPr>
            <a:picLocks noChangeAspect="1"/>
          </p:cNvPicPr>
          <p:nvPr/>
        </p:nvPicPr>
        <p:blipFill>
          <a:blip r:embed="rId4"/>
          <a:stretch>
            <a:fillRect/>
          </a:stretch>
        </p:blipFill>
        <p:spPr>
          <a:xfrm>
            <a:off x="490865" y="3849563"/>
            <a:ext cx="2929814" cy="2737391"/>
          </a:xfrm>
          <a:prstGeom prst="rect">
            <a:avLst/>
          </a:prstGeom>
        </p:spPr>
      </p:pic>
      <p:sp>
        <p:nvSpPr>
          <p:cNvPr id="6" name="テキスト ボックス 5">
            <a:extLst>
              <a:ext uri="{FF2B5EF4-FFF2-40B4-BE49-F238E27FC236}">
                <a16:creationId xmlns:a16="http://schemas.microsoft.com/office/drawing/2014/main" id="{6708BE09-09C8-130C-1EDA-E15C98237D8E}"/>
              </a:ext>
            </a:extLst>
          </p:cNvPr>
          <p:cNvSpPr txBox="1"/>
          <p:nvPr/>
        </p:nvSpPr>
        <p:spPr>
          <a:xfrm>
            <a:off x="602380" y="6374767"/>
            <a:ext cx="2666114" cy="369332"/>
          </a:xfrm>
          <a:prstGeom prst="rect">
            <a:avLst/>
          </a:prstGeom>
          <a:noFill/>
        </p:spPr>
        <p:txBody>
          <a:bodyPr wrap="none" rtlCol="0">
            <a:spAutoFit/>
          </a:bodyPr>
          <a:lstStyle/>
          <a:p>
            <a:r>
              <a:rPr lang="en-US" altLang="ja-JP" dirty="0">
                <a:latin typeface="Arial" panose="020B0604020202020204" pitchFamily="34" charset="0"/>
                <a:cs typeface="Arial" panose="020B0604020202020204" pitchFamily="34" charset="0"/>
              </a:rPr>
              <a:t>Flux Flow -&gt; </a:t>
            </a:r>
            <a:r>
              <a:rPr lang="en-US" altLang="ja-JP" b="1" dirty="0">
                <a:solidFill>
                  <a:srgbClr val="FF0000"/>
                </a:solidFill>
                <a:latin typeface="Arial" panose="020B0604020202020204" pitchFamily="34" charset="0"/>
                <a:cs typeface="Arial" panose="020B0604020202020204" pitchFamily="34" charset="0"/>
              </a:rPr>
              <a:t>Flux Jump</a:t>
            </a:r>
            <a:endParaRPr kumimoji="1" lang="ja-JP" altLang="en-US" b="1" dirty="0">
              <a:solidFill>
                <a:srgbClr val="FF0000"/>
              </a:solidFill>
              <a:latin typeface="Arial" panose="020B0604020202020204" pitchFamily="34" charset="0"/>
              <a:cs typeface="Arial" panose="020B0604020202020204" pitchFamily="34" charset="0"/>
            </a:endParaRPr>
          </a:p>
        </p:txBody>
      </p:sp>
      <p:sp>
        <p:nvSpPr>
          <p:cNvPr id="7" name="テキスト ボックス 6">
            <a:extLst>
              <a:ext uri="{FF2B5EF4-FFF2-40B4-BE49-F238E27FC236}">
                <a16:creationId xmlns:a16="http://schemas.microsoft.com/office/drawing/2014/main" id="{50CC06A2-5BB9-A948-7949-89E15E725723}"/>
              </a:ext>
            </a:extLst>
          </p:cNvPr>
          <p:cNvSpPr txBox="1"/>
          <p:nvPr/>
        </p:nvSpPr>
        <p:spPr>
          <a:xfrm>
            <a:off x="857707" y="3750693"/>
            <a:ext cx="2005742" cy="369332"/>
          </a:xfrm>
          <a:prstGeom prst="rect">
            <a:avLst/>
          </a:prstGeom>
          <a:noFill/>
        </p:spPr>
        <p:txBody>
          <a:bodyPr wrap="none" rtlCol="0">
            <a:spAutoFit/>
          </a:bodyPr>
          <a:lstStyle/>
          <a:p>
            <a:r>
              <a:rPr kumimoji="1" lang="en-US" altLang="ja-JP" dirty="0">
                <a:latin typeface="Arial" panose="020B0604020202020204" pitchFamily="34" charset="0"/>
                <a:cs typeface="Arial" panose="020B0604020202020204" pitchFamily="34" charset="0"/>
              </a:rPr>
              <a:t>Temperature Rise</a:t>
            </a:r>
            <a:endParaRPr kumimoji="1" lang="ja-JP" altLang="en-US" dirty="0">
              <a:latin typeface="Arial" panose="020B0604020202020204" pitchFamily="34" charset="0"/>
              <a:cs typeface="Arial" panose="020B0604020202020204" pitchFamily="34" charset="0"/>
            </a:endParaRPr>
          </a:p>
        </p:txBody>
      </p:sp>
      <p:sp>
        <p:nvSpPr>
          <p:cNvPr id="8" name="テキスト ボックス 7">
            <a:extLst>
              <a:ext uri="{FF2B5EF4-FFF2-40B4-BE49-F238E27FC236}">
                <a16:creationId xmlns:a16="http://schemas.microsoft.com/office/drawing/2014/main" id="{76ADE0E7-00FE-BF49-0D73-0F2B38F924A6}"/>
              </a:ext>
            </a:extLst>
          </p:cNvPr>
          <p:cNvSpPr txBox="1"/>
          <p:nvPr/>
        </p:nvSpPr>
        <p:spPr>
          <a:xfrm rot="16200000">
            <a:off x="-586949" y="5033592"/>
            <a:ext cx="1877437" cy="369332"/>
          </a:xfrm>
          <a:prstGeom prst="rect">
            <a:avLst/>
          </a:prstGeom>
          <a:noFill/>
        </p:spPr>
        <p:txBody>
          <a:bodyPr wrap="none" rtlCol="0">
            <a:spAutoFit/>
          </a:bodyPr>
          <a:lstStyle/>
          <a:p>
            <a:r>
              <a:rPr lang="en-US" altLang="ja-JP" dirty="0">
                <a:latin typeface="Arial" panose="020B0604020202020204" pitchFamily="34" charset="0"/>
                <a:cs typeface="Arial" panose="020B0604020202020204" pitchFamily="34" charset="0"/>
              </a:rPr>
              <a:t>Heat Generation</a:t>
            </a:r>
            <a:endParaRPr kumimoji="1" lang="ja-JP" altLang="en-US" dirty="0">
              <a:latin typeface="Arial" panose="020B0604020202020204" pitchFamily="34" charset="0"/>
              <a:cs typeface="Arial" panose="020B0604020202020204" pitchFamily="34" charset="0"/>
            </a:endParaRPr>
          </a:p>
        </p:txBody>
      </p:sp>
      <p:grpSp>
        <p:nvGrpSpPr>
          <p:cNvPr id="302" name="グループ化 301">
            <a:extLst>
              <a:ext uri="{FF2B5EF4-FFF2-40B4-BE49-F238E27FC236}">
                <a16:creationId xmlns:a16="http://schemas.microsoft.com/office/drawing/2014/main" id="{9F73DDC2-E2F6-0A85-7D0C-47737CC02469}"/>
              </a:ext>
            </a:extLst>
          </p:cNvPr>
          <p:cNvGrpSpPr/>
          <p:nvPr/>
        </p:nvGrpSpPr>
        <p:grpSpPr>
          <a:xfrm>
            <a:off x="7332408" y="2249520"/>
            <a:ext cx="3372269" cy="1267526"/>
            <a:chOff x="4536928" y="4202718"/>
            <a:chExt cx="3372269" cy="1267526"/>
          </a:xfrm>
        </p:grpSpPr>
        <p:sp>
          <p:nvSpPr>
            <p:cNvPr id="185" name="矢印: 右 184">
              <a:extLst>
                <a:ext uri="{FF2B5EF4-FFF2-40B4-BE49-F238E27FC236}">
                  <a16:creationId xmlns:a16="http://schemas.microsoft.com/office/drawing/2014/main" id="{AE59AD0C-EB57-07C3-10FF-9DFFEF809D2D}"/>
                </a:ext>
              </a:extLst>
            </p:cNvPr>
            <p:cNvSpPr/>
            <p:nvPr/>
          </p:nvSpPr>
          <p:spPr>
            <a:xfrm rot="10800000">
              <a:off x="4536928" y="4288294"/>
              <a:ext cx="530380" cy="161037"/>
            </a:xfrm>
            <a:prstGeom prst="rightArrow">
              <a:avLst>
                <a:gd name="adj1" fmla="val 26720"/>
                <a:gd name="adj2" fmla="val 100908"/>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91" name="テキスト ボックス 190">
                  <a:extLst>
                    <a:ext uri="{FF2B5EF4-FFF2-40B4-BE49-F238E27FC236}">
                      <a16:creationId xmlns:a16="http://schemas.microsoft.com/office/drawing/2014/main" id="{793DEABA-D08B-AC9C-9109-DE15572835DF}"/>
                    </a:ext>
                  </a:extLst>
                </p:cNvPr>
                <p:cNvSpPr txBox="1"/>
                <p:nvPr/>
              </p:nvSpPr>
              <p:spPr>
                <a:xfrm>
                  <a:off x="5052439" y="4202718"/>
                  <a:ext cx="2856758" cy="1267526"/>
                </a:xfrm>
                <a:prstGeom prst="rect">
                  <a:avLst/>
                </a:prstGeom>
                <a:noFill/>
              </p:spPr>
              <p:txBody>
                <a:bodyPr wrap="square" rtlCol="0">
                  <a:spAutoFit/>
                </a:bodyPr>
                <a:lstStyle/>
                <a:p>
                  <a:r>
                    <a:rPr kumimoji="1" lang="en-US" altLang="ja-JP" i="1" dirty="0">
                      <a:solidFill>
                        <a:schemeClr val="tx1"/>
                      </a:solidFill>
                      <a:latin typeface="Arial" panose="020B0604020202020204" pitchFamily="34" charset="0"/>
                      <a:cs typeface="Arial" panose="020B0604020202020204" pitchFamily="34" charset="0"/>
                    </a:rPr>
                    <a:t>E</a:t>
                  </a:r>
                  <a:r>
                    <a:rPr kumimoji="1" lang="en-US" altLang="ja-JP" dirty="0">
                      <a:solidFill>
                        <a:schemeClr val="tx1"/>
                      </a:solidFill>
                      <a:latin typeface="Arial" panose="020B0604020202020204" pitchFamily="34" charset="0"/>
                      <a:cs typeface="Arial" panose="020B0604020202020204" pitchFamily="34" charset="0"/>
                    </a:rPr>
                    <a:t>: Induced Electric Field</a:t>
                  </a:r>
                </a:p>
                <a:p>
                  <a:r>
                    <a:rPr lang="en-US" altLang="ja-JP" b="1" i="1" dirty="0">
                      <a:solidFill>
                        <a:schemeClr val="tx1"/>
                      </a:solidFill>
                      <a:latin typeface="Arial" panose="020B0604020202020204" pitchFamily="34" charset="0"/>
                      <a:cs typeface="Arial" panose="020B0604020202020204" pitchFamily="34" charset="0"/>
                    </a:rPr>
                    <a:t>J</a:t>
                  </a:r>
                  <a:r>
                    <a:rPr lang="en-US" altLang="ja-JP" baseline="-25000" dirty="0">
                      <a:solidFill>
                        <a:schemeClr val="tx1"/>
                      </a:solidFill>
                      <a:latin typeface="Arial" panose="020B0604020202020204" pitchFamily="34" charset="0"/>
                      <a:cs typeface="Arial" panose="020B0604020202020204" pitchFamily="34" charset="0"/>
                    </a:rPr>
                    <a:t>EX</a:t>
                  </a:r>
                  <a:r>
                    <a:rPr lang="en-US" altLang="ja-JP" dirty="0">
                      <a:solidFill>
                        <a:schemeClr val="tx1"/>
                      </a:solidFill>
                      <a:latin typeface="Arial" panose="020B0604020202020204" pitchFamily="34" charset="0"/>
                      <a:cs typeface="Arial" panose="020B0604020202020204" pitchFamily="34" charset="0"/>
                    </a:rPr>
                    <a:t>: Transport Current</a:t>
                  </a:r>
                </a:p>
                <a:p>
                  <a:pPr/>
                  <a14:m>
                    <m:oMathPara xmlns:m="http://schemas.openxmlformats.org/officeDocument/2006/math">
                      <m:oMathParaPr>
                        <m:jc m:val="centerGroup"/>
                      </m:oMathParaPr>
                      <m:oMath xmlns:m="http://schemas.openxmlformats.org/officeDocument/2006/math">
                        <m:acc>
                          <m:accPr>
                            <m:chr m:val="⃗"/>
                            <m:ctrlPr>
                              <a:rPr lang="en-US" altLang="ja-JP" b="1" i="1" dirty="0" smtClean="0">
                                <a:solidFill>
                                  <a:schemeClr val="tx1"/>
                                </a:solidFill>
                                <a:latin typeface="Cambria Math" panose="02040503050406030204" pitchFamily="18" charset="0"/>
                                <a:cs typeface="Arial" panose="020B0604020202020204" pitchFamily="34" charset="0"/>
                              </a:rPr>
                            </m:ctrlPr>
                          </m:accPr>
                          <m:e>
                            <m:r>
                              <a:rPr lang="en-US" altLang="ja-JP" b="1" i="1" dirty="0" smtClean="0">
                                <a:solidFill>
                                  <a:schemeClr val="tx1"/>
                                </a:solidFill>
                                <a:latin typeface="Cambria Math" panose="02040503050406030204" pitchFamily="18" charset="0"/>
                                <a:cs typeface="Arial" panose="020B0604020202020204" pitchFamily="34" charset="0"/>
                              </a:rPr>
                              <m:t>𝑬</m:t>
                            </m:r>
                          </m:e>
                        </m:acc>
                        <m:r>
                          <a:rPr lang="en-US" altLang="ja-JP" i="1" dirty="0" smtClean="0">
                            <a:solidFill>
                              <a:schemeClr val="tx1"/>
                            </a:solidFill>
                            <a:latin typeface="Cambria Math" panose="02040503050406030204" pitchFamily="18" charset="0"/>
                            <a:cs typeface="Arial" panose="020B0604020202020204" pitchFamily="34" charset="0"/>
                          </a:rPr>
                          <m:t>=</m:t>
                        </m:r>
                        <m:acc>
                          <m:accPr>
                            <m:chr m:val="⃗"/>
                            <m:ctrlPr>
                              <a:rPr lang="en-US" altLang="ja-JP" b="1" i="1" dirty="0" smtClean="0">
                                <a:solidFill>
                                  <a:schemeClr val="tx1"/>
                                </a:solidFill>
                                <a:latin typeface="Cambria Math" panose="02040503050406030204" pitchFamily="18" charset="0"/>
                                <a:cs typeface="Arial" panose="020B0604020202020204" pitchFamily="34" charset="0"/>
                              </a:rPr>
                            </m:ctrlPr>
                          </m:accPr>
                          <m:e>
                            <m:r>
                              <a:rPr lang="en-US" altLang="ja-JP" b="1" i="1" dirty="0" smtClean="0">
                                <a:solidFill>
                                  <a:schemeClr val="tx1"/>
                                </a:solidFill>
                                <a:latin typeface="Cambria Math" panose="02040503050406030204" pitchFamily="18" charset="0"/>
                                <a:cs typeface="Arial" panose="020B0604020202020204" pitchFamily="34" charset="0"/>
                              </a:rPr>
                              <m:t>𝑩</m:t>
                            </m:r>
                          </m:e>
                        </m:acc>
                        <m:r>
                          <a:rPr lang="en-US" altLang="ja-JP" b="1" i="1" dirty="0"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acc>
                          <m:accPr>
                            <m:chr m:val="⃗"/>
                            <m:ctrlPr>
                              <a:rPr lang="en-US" altLang="ja-JP" b="1" i="1" dirty="0" smtClean="0">
                                <a:solidFill>
                                  <a:schemeClr val="tx1"/>
                                </a:solidFill>
                                <a:latin typeface="Cambria Math" panose="02040503050406030204" pitchFamily="18" charset="0"/>
                                <a:ea typeface="Cambria Math" panose="02040503050406030204" pitchFamily="18" charset="0"/>
                                <a:cs typeface="Arial" panose="020B0604020202020204" pitchFamily="34" charset="0"/>
                              </a:rPr>
                            </m:ctrlPr>
                          </m:accPr>
                          <m:e>
                            <m:sSub>
                              <m:sSubPr>
                                <m:ctrlPr>
                                  <a:rPr lang="en-US" altLang="ja-JP" b="1" i="1" dirty="0" smtClean="0">
                                    <a:solidFill>
                                      <a:schemeClr val="tx1"/>
                                    </a:solidFill>
                                    <a:latin typeface="Cambria Math" panose="02040503050406030204" pitchFamily="18" charset="0"/>
                                    <a:ea typeface="Cambria Math" panose="02040503050406030204" pitchFamily="18" charset="0"/>
                                    <a:cs typeface="Arial" panose="020B0604020202020204" pitchFamily="34" charset="0"/>
                                  </a:rPr>
                                </m:ctrlPr>
                              </m:sSubPr>
                              <m:e>
                                <m:r>
                                  <a:rPr lang="en-US" altLang="ja-JP" b="1" i="1" dirty="0" smtClean="0">
                                    <a:solidFill>
                                      <a:schemeClr val="tx1"/>
                                    </a:solidFill>
                                    <a:latin typeface="Cambria Math" panose="02040503050406030204" pitchFamily="18" charset="0"/>
                                    <a:ea typeface="Cambria Math" panose="02040503050406030204" pitchFamily="18" charset="0"/>
                                    <a:cs typeface="Arial" panose="020B0604020202020204" pitchFamily="34" charset="0"/>
                                  </a:rPr>
                                  <m:t>𝒗</m:t>
                                </m:r>
                              </m:e>
                              <m:sub>
                                <m:r>
                                  <a:rPr lang="en-US" altLang="ja-JP" b="1" i="1" dirty="0" smtClean="0">
                                    <a:solidFill>
                                      <a:schemeClr val="tx1"/>
                                    </a:solidFill>
                                    <a:latin typeface="Cambria Math" panose="02040503050406030204" pitchFamily="18" charset="0"/>
                                    <a:ea typeface="Cambria Math" panose="02040503050406030204" pitchFamily="18" charset="0"/>
                                    <a:cs typeface="Arial" panose="020B0604020202020204" pitchFamily="34" charset="0"/>
                                  </a:rPr>
                                  <m:t>𝑳</m:t>
                                </m:r>
                              </m:sub>
                            </m:sSub>
                          </m:e>
                        </m:acc>
                      </m:oMath>
                    </m:oMathPara>
                  </a14:m>
                  <a:endParaRPr lang="en-US" altLang="ja-JP" b="1" dirty="0">
                    <a:solidFill>
                      <a:srgbClr val="FF0000"/>
                    </a:solidFill>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acc>
                          <m:accPr>
                            <m:chr m:val="⃗"/>
                            <m:ctrlPr>
                              <a:rPr kumimoji="1" lang="en-US" altLang="ja-JP" b="1" i="1" smtClean="0">
                                <a:solidFill>
                                  <a:srgbClr val="FF0000"/>
                                </a:solidFill>
                                <a:latin typeface="Cambria Math" panose="02040503050406030204" pitchFamily="18" charset="0"/>
                                <a:cs typeface="Arial" panose="020B0604020202020204" pitchFamily="34" charset="0"/>
                              </a:rPr>
                            </m:ctrlPr>
                          </m:accPr>
                          <m:e>
                            <m:r>
                              <a:rPr kumimoji="1" lang="en-US" altLang="ja-JP" b="1" i="1" smtClean="0">
                                <a:solidFill>
                                  <a:srgbClr val="FF0000"/>
                                </a:solidFill>
                                <a:latin typeface="Cambria Math" panose="02040503050406030204" pitchFamily="18" charset="0"/>
                                <a:cs typeface="Arial" panose="020B0604020202020204" pitchFamily="34" charset="0"/>
                              </a:rPr>
                              <m:t>𝑬</m:t>
                            </m:r>
                          </m:e>
                        </m:acc>
                        <m:r>
                          <a:rPr kumimoji="1" lang="en-US" altLang="ja-JP" b="1"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acc>
                          <m:accPr>
                            <m:chr m:val="⃗"/>
                            <m:ctrlPr>
                              <a:rPr kumimoji="1" lang="en-US" altLang="ja-JP" b="1"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ctrlPr>
                          </m:accPr>
                          <m:e>
                            <m:sSub>
                              <m:sSubPr>
                                <m:ctrlPr>
                                  <a:rPr kumimoji="1" lang="en-US" altLang="ja-JP" b="1"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ctrlPr>
                              </m:sSubPr>
                              <m:e>
                                <m:r>
                                  <a:rPr kumimoji="1" lang="en-US" altLang="ja-JP" b="1"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𝑱</m:t>
                                </m:r>
                              </m:e>
                              <m:sub>
                                <m:r>
                                  <a:rPr kumimoji="1" lang="en-US" altLang="ja-JP" b="1"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𝑬𝑿</m:t>
                                </m:r>
                              </m:sub>
                            </m:sSub>
                          </m:e>
                        </m:acc>
                        <m:r>
                          <a:rPr kumimoji="1" lang="en-US" altLang="ja-JP" b="1" i="1" smtClean="0">
                            <a:solidFill>
                              <a:srgbClr val="FF0000"/>
                            </a:solidFill>
                            <a:latin typeface="Cambria Math" panose="02040503050406030204" pitchFamily="18" charset="0"/>
                            <a:cs typeface="Arial" panose="020B0604020202020204" pitchFamily="34" charset="0"/>
                          </a:rPr>
                          <m:t>:  </m:t>
                        </m:r>
                        <m:r>
                          <a:rPr kumimoji="1" lang="en-US" altLang="ja-JP" b="1" i="0" smtClean="0">
                            <a:solidFill>
                              <a:srgbClr val="FF0000"/>
                            </a:solidFill>
                            <a:latin typeface="Cambria Math" panose="02040503050406030204" pitchFamily="18" charset="0"/>
                            <a:cs typeface="Arial" panose="020B0604020202020204" pitchFamily="34" charset="0"/>
                          </a:rPr>
                          <m:t>𝐇𝐞𝐚𝐭</m:t>
                        </m:r>
                        <m:r>
                          <a:rPr kumimoji="1" lang="en-US" altLang="ja-JP" b="1" i="0" smtClean="0">
                            <a:solidFill>
                              <a:srgbClr val="FF0000"/>
                            </a:solidFill>
                            <a:latin typeface="Cambria Math" panose="02040503050406030204" pitchFamily="18" charset="0"/>
                            <a:cs typeface="Arial" panose="020B0604020202020204" pitchFamily="34" charset="0"/>
                          </a:rPr>
                          <m:t> </m:t>
                        </m:r>
                        <m:r>
                          <a:rPr kumimoji="1" lang="en-US" altLang="ja-JP" b="1" i="0" smtClean="0">
                            <a:solidFill>
                              <a:srgbClr val="FF0000"/>
                            </a:solidFill>
                            <a:latin typeface="Cambria Math" panose="02040503050406030204" pitchFamily="18" charset="0"/>
                            <a:cs typeface="Arial" panose="020B0604020202020204" pitchFamily="34" charset="0"/>
                          </a:rPr>
                          <m:t>𝐆𝐞𝐧𝐞𝐫𝐚𝐭𝐢𝐨𝐧</m:t>
                        </m:r>
                      </m:oMath>
                    </m:oMathPara>
                  </a14:m>
                  <a:endParaRPr kumimoji="1" lang="en-US" altLang="ja-JP" b="1" dirty="0">
                    <a:solidFill>
                      <a:srgbClr val="FF0000"/>
                    </a:solidFill>
                    <a:latin typeface="Arial" panose="020B0604020202020204" pitchFamily="34" charset="0"/>
                    <a:cs typeface="Arial" panose="020B0604020202020204" pitchFamily="34" charset="0"/>
                  </a:endParaRPr>
                </a:p>
              </p:txBody>
            </p:sp>
          </mc:Choice>
          <mc:Fallback xmlns="">
            <p:sp>
              <p:nvSpPr>
                <p:cNvPr id="191" name="テキスト ボックス 190">
                  <a:extLst>
                    <a:ext uri="{FF2B5EF4-FFF2-40B4-BE49-F238E27FC236}">
                      <a16:creationId xmlns:a16="http://schemas.microsoft.com/office/drawing/2014/main" id="{793DEABA-D08B-AC9C-9109-DE15572835DF}"/>
                    </a:ext>
                  </a:extLst>
                </p:cNvPr>
                <p:cNvSpPr txBox="1">
                  <a:spLocks noRot="1" noChangeAspect="1" noMove="1" noResize="1" noEditPoints="1" noAdjustHandles="1" noChangeArrowheads="1" noChangeShapeType="1" noTextEdit="1"/>
                </p:cNvSpPr>
                <p:nvPr/>
              </p:nvSpPr>
              <p:spPr>
                <a:xfrm>
                  <a:off x="5052439" y="4202718"/>
                  <a:ext cx="2856758" cy="1267526"/>
                </a:xfrm>
                <a:prstGeom prst="rect">
                  <a:avLst/>
                </a:prstGeom>
                <a:blipFill>
                  <a:blip r:embed="rId5"/>
                  <a:stretch>
                    <a:fillRect l="-1706" t="-2404" b="-2885"/>
                  </a:stretch>
                </a:blipFill>
              </p:spPr>
              <p:txBody>
                <a:bodyPr/>
                <a:lstStyle/>
                <a:p>
                  <a:r>
                    <a:rPr lang="ja-JP" altLang="en-US">
                      <a:noFill/>
                    </a:rPr>
                    <a:t> </a:t>
                  </a:r>
                </a:p>
              </p:txBody>
            </p:sp>
          </mc:Fallback>
        </mc:AlternateContent>
        <p:sp>
          <p:nvSpPr>
            <p:cNvPr id="295" name="矢印: 右 294">
              <a:extLst>
                <a:ext uri="{FF2B5EF4-FFF2-40B4-BE49-F238E27FC236}">
                  <a16:creationId xmlns:a16="http://schemas.microsoft.com/office/drawing/2014/main" id="{98FF41DE-0BF9-CAD4-E69F-01E93C21D4CD}"/>
                </a:ext>
              </a:extLst>
            </p:cNvPr>
            <p:cNvSpPr/>
            <p:nvPr/>
          </p:nvSpPr>
          <p:spPr>
            <a:xfrm rot="10800000">
              <a:off x="4556096" y="4617959"/>
              <a:ext cx="530380" cy="161037"/>
            </a:xfrm>
            <a:prstGeom prst="rightArrow">
              <a:avLst>
                <a:gd name="adj1" fmla="val 26720"/>
                <a:gd name="adj2" fmla="val 100908"/>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grpSp>
      <p:grpSp>
        <p:nvGrpSpPr>
          <p:cNvPr id="301" name="グループ化 300">
            <a:extLst>
              <a:ext uri="{FF2B5EF4-FFF2-40B4-BE49-F238E27FC236}">
                <a16:creationId xmlns:a16="http://schemas.microsoft.com/office/drawing/2014/main" id="{F98672A2-88D9-BF6E-8397-CFF478505C2A}"/>
              </a:ext>
            </a:extLst>
          </p:cNvPr>
          <p:cNvGrpSpPr/>
          <p:nvPr/>
        </p:nvGrpSpPr>
        <p:grpSpPr>
          <a:xfrm>
            <a:off x="3439866" y="1112783"/>
            <a:ext cx="3466901" cy="2517086"/>
            <a:chOff x="978779" y="4079841"/>
            <a:chExt cx="3466901" cy="2517086"/>
          </a:xfrm>
        </p:grpSpPr>
        <p:grpSp>
          <p:nvGrpSpPr>
            <p:cNvPr id="266" name="グループ化 265">
              <a:extLst>
                <a:ext uri="{FF2B5EF4-FFF2-40B4-BE49-F238E27FC236}">
                  <a16:creationId xmlns:a16="http://schemas.microsoft.com/office/drawing/2014/main" id="{4FC57B62-34C9-0CEF-88DD-DCED7F3AFD51}"/>
                </a:ext>
              </a:extLst>
            </p:cNvPr>
            <p:cNvGrpSpPr/>
            <p:nvPr/>
          </p:nvGrpSpPr>
          <p:grpSpPr>
            <a:xfrm>
              <a:off x="978779" y="4079841"/>
              <a:ext cx="2957742" cy="2517086"/>
              <a:chOff x="978779" y="4079841"/>
              <a:chExt cx="2957742" cy="2517086"/>
            </a:xfrm>
            <a:scene3d>
              <a:camera prst="isometricTopUp"/>
              <a:lightRig rig="threePt" dir="t"/>
            </a:scene3d>
          </p:grpSpPr>
          <p:sp>
            <p:nvSpPr>
              <p:cNvPr id="149" name="フリーフォーム: 図形 148">
                <a:extLst>
                  <a:ext uri="{FF2B5EF4-FFF2-40B4-BE49-F238E27FC236}">
                    <a16:creationId xmlns:a16="http://schemas.microsoft.com/office/drawing/2014/main" id="{7CC56B2A-F3AF-A05C-5CDC-B5F479AD4670}"/>
                  </a:ext>
                </a:extLst>
              </p:cNvPr>
              <p:cNvSpPr/>
              <p:nvPr/>
            </p:nvSpPr>
            <p:spPr>
              <a:xfrm>
                <a:off x="978779" y="4079841"/>
                <a:ext cx="2856758" cy="2517086"/>
              </a:xfrm>
              <a:custGeom>
                <a:avLst/>
                <a:gdLst>
                  <a:gd name="connsiteX0" fmla="*/ 2302126 w 2856758"/>
                  <a:gd name="connsiteY0" fmla="*/ 1879611 h 2517086"/>
                  <a:gd name="connsiteX1" fmla="*/ 2176126 w 2856758"/>
                  <a:gd name="connsiteY1" fmla="*/ 2005611 h 2517086"/>
                  <a:gd name="connsiteX2" fmla="*/ 2302126 w 2856758"/>
                  <a:gd name="connsiteY2" fmla="*/ 2131611 h 2517086"/>
                  <a:gd name="connsiteX3" fmla="*/ 2428126 w 2856758"/>
                  <a:gd name="connsiteY3" fmla="*/ 2005611 h 2517086"/>
                  <a:gd name="connsiteX4" fmla="*/ 2302126 w 2856758"/>
                  <a:gd name="connsiteY4" fmla="*/ 1879611 h 2517086"/>
                  <a:gd name="connsiteX5" fmla="*/ 1426834 w 2856758"/>
                  <a:gd name="connsiteY5" fmla="*/ 1879611 h 2517086"/>
                  <a:gd name="connsiteX6" fmla="*/ 1300834 w 2856758"/>
                  <a:gd name="connsiteY6" fmla="*/ 2005611 h 2517086"/>
                  <a:gd name="connsiteX7" fmla="*/ 1426834 w 2856758"/>
                  <a:gd name="connsiteY7" fmla="*/ 2131611 h 2517086"/>
                  <a:gd name="connsiteX8" fmla="*/ 1552834 w 2856758"/>
                  <a:gd name="connsiteY8" fmla="*/ 2005611 h 2517086"/>
                  <a:gd name="connsiteX9" fmla="*/ 1426834 w 2856758"/>
                  <a:gd name="connsiteY9" fmla="*/ 1879611 h 2517086"/>
                  <a:gd name="connsiteX10" fmla="*/ 530250 w 2856758"/>
                  <a:gd name="connsiteY10" fmla="*/ 1879611 h 2517086"/>
                  <a:gd name="connsiteX11" fmla="*/ 404250 w 2856758"/>
                  <a:gd name="connsiteY11" fmla="*/ 2005611 h 2517086"/>
                  <a:gd name="connsiteX12" fmla="*/ 530250 w 2856758"/>
                  <a:gd name="connsiteY12" fmla="*/ 2131611 h 2517086"/>
                  <a:gd name="connsiteX13" fmla="*/ 656250 w 2856758"/>
                  <a:gd name="connsiteY13" fmla="*/ 2005611 h 2517086"/>
                  <a:gd name="connsiteX14" fmla="*/ 530250 w 2856758"/>
                  <a:gd name="connsiteY14" fmla="*/ 1879611 h 2517086"/>
                  <a:gd name="connsiteX15" fmla="*/ 2302126 w 2856758"/>
                  <a:gd name="connsiteY15" fmla="*/ 1118188 h 2517086"/>
                  <a:gd name="connsiteX16" fmla="*/ 2176126 w 2856758"/>
                  <a:gd name="connsiteY16" fmla="*/ 1244188 h 2517086"/>
                  <a:gd name="connsiteX17" fmla="*/ 2302126 w 2856758"/>
                  <a:gd name="connsiteY17" fmla="*/ 1370188 h 2517086"/>
                  <a:gd name="connsiteX18" fmla="*/ 2428126 w 2856758"/>
                  <a:gd name="connsiteY18" fmla="*/ 1244188 h 2517086"/>
                  <a:gd name="connsiteX19" fmla="*/ 2302126 w 2856758"/>
                  <a:gd name="connsiteY19" fmla="*/ 1118188 h 2517086"/>
                  <a:gd name="connsiteX20" fmla="*/ 1426834 w 2856758"/>
                  <a:gd name="connsiteY20" fmla="*/ 1118188 h 2517086"/>
                  <a:gd name="connsiteX21" fmla="*/ 1300834 w 2856758"/>
                  <a:gd name="connsiteY21" fmla="*/ 1244188 h 2517086"/>
                  <a:gd name="connsiteX22" fmla="*/ 1426834 w 2856758"/>
                  <a:gd name="connsiteY22" fmla="*/ 1370188 h 2517086"/>
                  <a:gd name="connsiteX23" fmla="*/ 1552834 w 2856758"/>
                  <a:gd name="connsiteY23" fmla="*/ 1244188 h 2517086"/>
                  <a:gd name="connsiteX24" fmla="*/ 1426834 w 2856758"/>
                  <a:gd name="connsiteY24" fmla="*/ 1118188 h 2517086"/>
                  <a:gd name="connsiteX25" fmla="*/ 530250 w 2856758"/>
                  <a:gd name="connsiteY25" fmla="*/ 1118188 h 2517086"/>
                  <a:gd name="connsiteX26" fmla="*/ 404250 w 2856758"/>
                  <a:gd name="connsiteY26" fmla="*/ 1244188 h 2517086"/>
                  <a:gd name="connsiteX27" fmla="*/ 530250 w 2856758"/>
                  <a:gd name="connsiteY27" fmla="*/ 1370188 h 2517086"/>
                  <a:gd name="connsiteX28" fmla="*/ 656250 w 2856758"/>
                  <a:gd name="connsiteY28" fmla="*/ 1244188 h 2517086"/>
                  <a:gd name="connsiteX29" fmla="*/ 530250 w 2856758"/>
                  <a:gd name="connsiteY29" fmla="*/ 1118188 h 2517086"/>
                  <a:gd name="connsiteX30" fmla="*/ 2302126 w 2856758"/>
                  <a:gd name="connsiteY30" fmla="*/ 356765 h 2517086"/>
                  <a:gd name="connsiteX31" fmla="*/ 2176126 w 2856758"/>
                  <a:gd name="connsiteY31" fmla="*/ 482765 h 2517086"/>
                  <a:gd name="connsiteX32" fmla="*/ 2302126 w 2856758"/>
                  <a:gd name="connsiteY32" fmla="*/ 608765 h 2517086"/>
                  <a:gd name="connsiteX33" fmla="*/ 2428126 w 2856758"/>
                  <a:gd name="connsiteY33" fmla="*/ 482765 h 2517086"/>
                  <a:gd name="connsiteX34" fmla="*/ 2302126 w 2856758"/>
                  <a:gd name="connsiteY34" fmla="*/ 356765 h 2517086"/>
                  <a:gd name="connsiteX35" fmla="*/ 1426834 w 2856758"/>
                  <a:gd name="connsiteY35" fmla="*/ 356765 h 2517086"/>
                  <a:gd name="connsiteX36" fmla="*/ 1300834 w 2856758"/>
                  <a:gd name="connsiteY36" fmla="*/ 482765 h 2517086"/>
                  <a:gd name="connsiteX37" fmla="*/ 1426834 w 2856758"/>
                  <a:gd name="connsiteY37" fmla="*/ 608765 h 2517086"/>
                  <a:gd name="connsiteX38" fmla="*/ 1552834 w 2856758"/>
                  <a:gd name="connsiteY38" fmla="*/ 482765 h 2517086"/>
                  <a:gd name="connsiteX39" fmla="*/ 1426834 w 2856758"/>
                  <a:gd name="connsiteY39" fmla="*/ 356765 h 2517086"/>
                  <a:gd name="connsiteX40" fmla="*/ 530250 w 2856758"/>
                  <a:gd name="connsiteY40" fmla="*/ 356765 h 2517086"/>
                  <a:gd name="connsiteX41" fmla="*/ 404250 w 2856758"/>
                  <a:gd name="connsiteY41" fmla="*/ 482765 h 2517086"/>
                  <a:gd name="connsiteX42" fmla="*/ 530250 w 2856758"/>
                  <a:gd name="connsiteY42" fmla="*/ 608765 h 2517086"/>
                  <a:gd name="connsiteX43" fmla="*/ 656250 w 2856758"/>
                  <a:gd name="connsiteY43" fmla="*/ 482765 h 2517086"/>
                  <a:gd name="connsiteX44" fmla="*/ 530250 w 2856758"/>
                  <a:gd name="connsiteY44" fmla="*/ 356765 h 2517086"/>
                  <a:gd name="connsiteX45" fmla="*/ 0 w 2856758"/>
                  <a:gd name="connsiteY45" fmla="*/ 0 h 2517086"/>
                  <a:gd name="connsiteX46" fmla="*/ 2856758 w 2856758"/>
                  <a:gd name="connsiteY46" fmla="*/ 0 h 2517086"/>
                  <a:gd name="connsiteX47" fmla="*/ 2856758 w 2856758"/>
                  <a:gd name="connsiteY47" fmla="*/ 2517086 h 2517086"/>
                  <a:gd name="connsiteX48" fmla="*/ 0 w 2856758"/>
                  <a:gd name="connsiteY48" fmla="*/ 2517086 h 2517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856758" h="2517086">
                    <a:moveTo>
                      <a:pt x="2302126" y="1879611"/>
                    </a:moveTo>
                    <a:cubicBezTo>
                      <a:pt x="2232538" y="1879611"/>
                      <a:pt x="2176126" y="1936023"/>
                      <a:pt x="2176126" y="2005611"/>
                    </a:cubicBezTo>
                    <a:cubicBezTo>
                      <a:pt x="2176126" y="2075199"/>
                      <a:pt x="2232538" y="2131611"/>
                      <a:pt x="2302126" y="2131611"/>
                    </a:cubicBezTo>
                    <a:cubicBezTo>
                      <a:pt x="2371714" y="2131611"/>
                      <a:pt x="2428126" y="2075199"/>
                      <a:pt x="2428126" y="2005611"/>
                    </a:cubicBezTo>
                    <a:cubicBezTo>
                      <a:pt x="2428126" y="1936023"/>
                      <a:pt x="2371714" y="1879611"/>
                      <a:pt x="2302126" y="1879611"/>
                    </a:cubicBezTo>
                    <a:close/>
                    <a:moveTo>
                      <a:pt x="1426834" y="1879611"/>
                    </a:moveTo>
                    <a:cubicBezTo>
                      <a:pt x="1357246" y="1879611"/>
                      <a:pt x="1300834" y="1936023"/>
                      <a:pt x="1300834" y="2005611"/>
                    </a:cubicBezTo>
                    <a:cubicBezTo>
                      <a:pt x="1300834" y="2075199"/>
                      <a:pt x="1357246" y="2131611"/>
                      <a:pt x="1426834" y="2131611"/>
                    </a:cubicBezTo>
                    <a:cubicBezTo>
                      <a:pt x="1496422" y="2131611"/>
                      <a:pt x="1552834" y="2075199"/>
                      <a:pt x="1552834" y="2005611"/>
                    </a:cubicBezTo>
                    <a:cubicBezTo>
                      <a:pt x="1552834" y="1936023"/>
                      <a:pt x="1496422" y="1879611"/>
                      <a:pt x="1426834" y="1879611"/>
                    </a:cubicBezTo>
                    <a:close/>
                    <a:moveTo>
                      <a:pt x="530250" y="1879611"/>
                    </a:moveTo>
                    <a:cubicBezTo>
                      <a:pt x="460662" y="1879611"/>
                      <a:pt x="404250" y="1936023"/>
                      <a:pt x="404250" y="2005611"/>
                    </a:cubicBezTo>
                    <a:cubicBezTo>
                      <a:pt x="404250" y="2075199"/>
                      <a:pt x="460662" y="2131611"/>
                      <a:pt x="530250" y="2131611"/>
                    </a:cubicBezTo>
                    <a:cubicBezTo>
                      <a:pt x="599838" y="2131611"/>
                      <a:pt x="656250" y="2075199"/>
                      <a:pt x="656250" y="2005611"/>
                    </a:cubicBezTo>
                    <a:cubicBezTo>
                      <a:pt x="656250" y="1936023"/>
                      <a:pt x="599838" y="1879611"/>
                      <a:pt x="530250" y="1879611"/>
                    </a:cubicBezTo>
                    <a:close/>
                    <a:moveTo>
                      <a:pt x="2302126" y="1118188"/>
                    </a:moveTo>
                    <a:cubicBezTo>
                      <a:pt x="2232538" y="1118188"/>
                      <a:pt x="2176126" y="1174600"/>
                      <a:pt x="2176126" y="1244188"/>
                    </a:cubicBezTo>
                    <a:cubicBezTo>
                      <a:pt x="2176126" y="1313776"/>
                      <a:pt x="2232538" y="1370188"/>
                      <a:pt x="2302126" y="1370188"/>
                    </a:cubicBezTo>
                    <a:cubicBezTo>
                      <a:pt x="2371714" y="1370188"/>
                      <a:pt x="2428126" y="1313776"/>
                      <a:pt x="2428126" y="1244188"/>
                    </a:cubicBezTo>
                    <a:cubicBezTo>
                      <a:pt x="2428126" y="1174600"/>
                      <a:pt x="2371714" y="1118188"/>
                      <a:pt x="2302126" y="1118188"/>
                    </a:cubicBezTo>
                    <a:close/>
                    <a:moveTo>
                      <a:pt x="1426834" y="1118188"/>
                    </a:moveTo>
                    <a:cubicBezTo>
                      <a:pt x="1357246" y="1118188"/>
                      <a:pt x="1300834" y="1174600"/>
                      <a:pt x="1300834" y="1244188"/>
                    </a:cubicBezTo>
                    <a:cubicBezTo>
                      <a:pt x="1300834" y="1313776"/>
                      <a:pt x="1357246" y="1370188"/>
                      <a:pt x="1426834" y="1370188"/>
                    </a:cubicBezTo>
                    <a:cubicBezTo>
                      <a:pt x="1496422" y="1370188"/>
                      <a:pt x="1552834" y="1313776"/>
                      <a:pt x="1552834" y="1244188"/>
                    </a:cubicBezTo>
                    <a:cubicBezTo>
                      <a:pt x="1552834" y="1174600"/>
                      <a:pt x="1496422" y="1118188"/>
                      <a:pt x="1426834" y="1118188"/>
                    </a:cubicBezTo>
                    <a:close/>
                    <a:moveTo>
                      <a:pt x="530250" y="1118188"/>
                    </a:moveTo>
                    <a:cubicBezTo>
                      <a:pt x="460662" y="1118188"/>
                      <a:pt x="404250" y="1174600"/>
                      <a:pt x="404250" y="1244188"/>
                    </a:cubicBezTo>
                    <a:cubicBezTo>
                      <a:pt x="404250" y="1313776"/>
                      <a:pt x="460662" y="1370188"/>
                      <a:pt x="530250" y="1370188"/>
                    </a:cubicBezTo>
                    <a:cubicBezTo>
                      <a:pt x="599838" y="1370188"/>
                      <a:pt x="656250" y="1313776"/>
                      <a:pt x="656250" y="1244188"/>
                    </a:cubicBezTo>
                    <a:cubicBezTo>
                      <a:pt x="656250" y="1174600"/>
                      <a:pt x="599838" y="1118188"/>
                      <a:pt x="530250" y="1118188"/>
                    </a:cubicBezTo>
                    <a:close/>
                    <a:moveTo>
                      <a:pt x="2302126" y="356765"/>
                    </a:moveTo>
                    <a:cubicBezTo>
                      <a:pt x="2232538" y="356765"/>
                      <a:pt x="2176126" y="413177"/>
                      <a:pt x="2176126" y="482765"/>
                    </a:cubicBezTo>
                    <a:cubicBezTo>
                      <a:pt x="2176126" y="552353"/>
                      <a:pt x="2232538" y="608765"/>
                      <a:pt x="2302126" y="608765"/>
                    </a:cubicBezTo>
                    <a:cubicBezTo>
                      <a:pt x="2371714" y="608765"/>
                      <a:pt x="2428126" y="552353"/>
                      <a:pt x="2428126" y="482765"/>
                    </a:cubicBezTo>
                    <a:cubicBezTo>
                      <a:pt x="2428126" y="413177"/>
                      <a:pt x="2371714" y="356765"/>
                      <a:pt x="2302126" y="356765"/>
                    </a:cubicBezTo>
                    <a:close/>
                    <a:moveTo>
                      <a:pt x="1426834" y="356765"/>
                    </a:moveTo>
                    <a:cubicBezTo>
                      <a:pt x="1357246" y="356765"/>
                      <a:pt x="1300834" y="413177"/>
                      <a:pt x="1300834" y="482765"/>
                    </a:cubicBezTo>
                    <a:cubicBezTo>
                      <a:pt x="1300834" y="552353"/>
                      <a:pt x="1357246" y="608765"/>
                      <a:pt x="1426834" y="608765"/>
                    </a:cubicBezTo>
                    <a:cubicBezTo>
                      <a:pt x="1496422" y="608765"/>
                      <a:pt x="1552834" y="552353"/>
                      <a:pt x="1552834" y="482765"/>
                    </a:cubicBezTo>
                    <a:cubicBezTo>
                      <a:pt x="1552834" y="413177"/>
                      <a:pt x="1496422" y="356765"/>
                      <a:pt x="1426834" y="356765"/>
                    </a:cubicBezTo>
                    <a:close/>
                    <a:moveTo>
                      <a:pt x="530250" y="356765"/>
                    </a:moveTo>
                    <a:cubicBezTo>
                      <a:pt x="460662" y="356765"/>
                      <a:pt x="404250" y="413177"/>
                      <a:pt x="404250" y="482765"/>
                    </a:cubicBezTo>
                    <a:cubicBezTo>
                      <a:pt x="404250" y="552353"/>
                      <a:pt x="460662" y="608765"/>
                      <a:pt x="530250" y="608765"/>
                    </a:cubicBezTo>
                    <a:cubicBezTo>
                      <a:pt x="599838" y="608765"/>
                      <a:pt x="656250" y="552353"/>
                      <a:pt x="656250" y="482765"/>
                    </a:cubicBezTo>
                    <a:cubicBezTo>
                      <a:pt x="656250" y="413177"/>
                      <a:pt x="599838" y="356765"/>
                      <a:pt x="530250" y="356765"/>
                    </a:cubicBezTo>
                    <a:close/>
                    <a:moveTo>
                      <a:pt x="0" y="0"/>
                    </a:moveTo>
                    <a:lnTo>
                      <a:pt x="2856758" y="0"/>
                    </a:lnTo>
                    <a:lnTo>
                      <a:pt x="2856758" y="2517086"/>
                    </a:lnTo>
                    <a:lnTo>
                      <a:pt x="0" y="2517086"/>
                    </a:lnTo>
                    <a:close/>
                  </a:path>
                </a:pathLst>
              </a:custGeom>
              <a:solidFill>
                <a:schemeClr val="accent4">
                  <a:lumMod val="20000"/>
                  <a:lumOff val="80000"/>
                </a:schemeClr>
              </a:solidFill>
              <a:ln>
                <a:solidFill>
                  <a:schemeClr val="tx1"/>
                </a:solidFill>
              </a:ln>
              <a:sp3d extrusionH="139700">
                <a:extrusionClr>
                  <a:schemeClr val="accent4">
                    <a:lumMod val="20000"/>
                    <a:lumOff val="80000"/>
                  </a:schemeClr>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a:p>
            </p:txBody>
          </p:sp>
          <p:sp>
            <p:nvSpPr>
              <p:cNvPr id="259" name="楕円 258">
                <a:extLst>
                  <a:ext uri="{FF2B5EF4-FFF2-40B4-BE49-F238E27FC236}">
                    <a16:creationId xmlns:a16="http://schemas.microsoft.com/office/drawing/2014/main" id="{56613370-1D60-B89F-F4F6-7FAE5D78AAEF}"/>
                  </a:ext>
                </a:extLst>
              </p:cNvPr>
              <p:cNvSpPr/>
              <p:nvPr/>
            </p:nvSpPr>
            <p:spPr>
              <a:xfrm>
                <a:off x="1652450" y="4770083"/>
                <a:ext cx="554708" cy="554708"/>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0" name="楕円 259">
                <a:extLst>
                  <a:ext uri="{FF2B5EF4-FFF2-40B4-BE49-F238E27FC236}">
                    <a16:creationId xmlns:a16="http://schemas.microsoft.com/office/drawing/2014/main" id="{0E28B3AA-9502-6C97-512B-D23753734AF7}"/>
                  </a:ext>
                </a:extLst>
              </p:cNvPr>
              <p:cNvSpPr/>
              <p:nvPr/>
            </p:nvSpPr>
            <p:spPr>
              <a:xfrm>
                <a:off x="1652057" y="5532174"/>
                <a:ext cx="554708" cy="554708"/>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1" name="楕円 260">
                <a:extLst>
                  <a:ext uri="{FF2B5EF4-FFF2-40B4-BE49-F238E27FC236}">
                    <a16:creationId xmlns:a16="http://schemas.microsoft.com/office/drawing/2014/main" id="{3BB39D5A-CFEA-D513-0526-E9086CFDFC7D}"/>
                  </a:ext>
                </a:extLst>
              </p:cNvPr>
              <p:cNvSpPr/>
              <p:nvPr/>
            </p:nvSpPr>
            <p:spPr>
              <a:xfrm>
                <a:off x="2528945" y="5508392"/>
                <a:ext cx="554708" cy="554708"/>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2" name="楕円 261">
                <a:extLst>
                  <a:ext uri="{FF2B5EF4-FFF2-40B4-BE49-F238E27FC236}">
                    <a16:creationId xmlns:a16="http://schemas.microsoft.com/office/drawing/2014/main" id="{B2DA7CCB-1DF8-496B-4E83-E5439D7E04D7}"/>
                  </a:ext>
                </a:extLst>
              </p:cNvPr>
              <p:cNvSpPr/>
              <p:nvPr/>
            </p:nvSpPr>
            <p:spPr>
              <a:xfrm>
                <a:off x="2516576" y="4781853"/>
                <a:ext cx="554708" cy="554708"/>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3" name="楕円 262">
                <a:extLst>
                  <a:ext uri="{FF2B5EF4-FFF2-40B4-BE49-F238E27FC236}">
                    <a16:creationId xmlns:a16="http://schemas.microsoft.com/office/drawing/2014/main" id="{BD0915AD-C5AE-B9A2-24CD-277BBBD63DBC}"/>
                  </a:ext>
                </a:extLst>
              </p:cNvPr>
              <p:cNvSpPr/>
              <p:nvPr/>
            </p:nvSpPr>
            <p:spPr>
              <a:xfrm>
                <a:off x="3380508" y="4781853"/>
                <a:ext cx="554708" cy="554708"/>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4" name="楕円 263">
                <a:extLst>
                  <a:ext uri="{FF2B5EF4-FFF2-40B4-BE49-F238E27FC236}">
                    <a16:creationId xmlns:a16="http://schemas.microsoft.com/office/drawing/2014/main" id="{7CCB1789-4AEC-05B9-8265-E2B92C075EA7}"/>
                  </a:ext>
                </a:extLst>
              </p:cNvPr>
              <p:cNvSpPr/>
              <p:nvPr/>
            </p:nvSpPr>
            <p:spPr>
              <a:xfrm>
                <a:off x="3381813" y="5532174"/>
                <a:ext cx="554708" cy="554708"/>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円弧 149">
                <a:extLst>
                  <a:ext uri="{FF2B5EF4-FFF2-40B4-BE49-F238E27FC236}">
                    <a16:creationId xmlns:a16="http://schemas.microsoft.com/office/drawing/2014/main" id="{962E2222-1A24-2651-DBFA-33AA98F95397}"/>
                  </a:ext>
                </a:extLst>
              </p:cNvPr>
              <p:cNvSpPr/>
              <p:nvPr/>
            </p:nvSpPr>
            <p:spPr>
              <a:xfrm>
                <a:off x="1786871" y="4909301"/>
                <a:ext cx="288000" cy="288000"/>
              </a:xfrm>
              <a:prstGeom prst="arc">
                <a:avLst>
                  <a:gd name="adj1" fmla="val 3138351"/>
                  <a:gd name="adj2" fmla="val 2804136"/>
                </a:avLst>
              </a:prstGeom>
              <a:ln w="19050">
                <a:headEnd type="stealth" w="med" len="med"/>
                <a:tailEnd type="none" w="med" len="med"/>
              </a:ln>
              <a:sp3d extrusionH="139700">
                <a:extrusionClr>
                  <a:schemeClr val="accent4">
                    <a:lumMod val="20000"/>
                    <a:lumOff val="80000"/>
                  </a:schemeClr>
                </a:extrusionClr>
              </a:sp3d>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grpSp>
            <p:nvGrpSpPr>
              <p:cNvPr id="151" name="グループ化 150">
                <a:extLst>
                  <a:ext uri="{FF2B5EF4-FFF2-40B4-BE49-F238E27FC236}">
                    <a16:creationId xmlns:a16="http://schemas.microsoft.com/office/drawing/2014/main" id="{D723AB34-D00F-DF90-7F85-28B0919AC00E}"/>
                  </a:ext>
                </a:extLst>
              </p:cNvPr>
              <p:cNvGrpSpPr/>
              <p:nvPr/>
            </p:nvGrpSpPr>
            <p:grpSpPr>
              <a:xfrm rot="1171750">
                <a:off x="1261501" y="4318535"/>
                <a:ext cx="504000" cy="504000"/>
                <a:chOff x="2468054" y="4139049"/>
                <a:chExt cx="504000" cy="504000"/>
              </a:xfrm>
            </p:grpSpPr>
            <p:sp>
              <p:nvSpPr>
                <p:cNvPr id="190" name="円弧 189">
                  <a:extLst>
                    <a:ext uri="{FF2B5EF4-FFF2-40B4-BE49-F238E27FC236}">
                      <a16:creationId xmlns:a16="http://schemas.microsoft.com/office/drawing/2014/main" id="{E44018D3-6769-E3C2-DCB9-9F9700A4330B}"/>
                    </a:ext>
                  </a:extLst>
                </p:cNvPr>
                <p:cNvSpPr/>
                <p:nvPr/>
              </p:nvSpPr>
              <p:spPr>
                <a:xfrm>
                  <a:off x="2540054" y="4211049"/>
                  <a:ext cx="360000" cy="360000"/>
                </a:xfrm>
                <a:prstGeom prst="arc">
                  <a:avLst>
                    <a:gd name="adj1" fmla="val 3138351"/>
                    <a:gd name="adj2" fmla="val 2804136"/>
                  </a:avLst>
                </a:prstGeom>
                <a:ln w="19050">
                  <a:headEnd type="stealth" w="med" len="med"/>
                  <a:tailEnd type="none" w="med" len="med"/>
                </a:ln>
                <a:sp3d extrusionH="139700">
                  <a:extrusionClr>
                    <a:schemeClr val="accent4">
                      <a:lumMod val="20000"/>
                      <a:lumOff val="80000"/>
                    </a:schemeClr>
                  </a:extrusionClr>
                </a:sp3d>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sp>
              <p:nvSpPr>
                <p:cNvPr id="195" name="円弧 194">
                  <a:extLst>
                    <a:ext uri="{FF2B5EF4-FFF2-40B4-BE49-F238E27FC236}">
                      <a16:creationId xmlns:a16="http://schemas.microsoft.com/office/drawing/2014/main" id="{52D7CF94-DF54-D9AF-BD37-953269720474}"/>
                    </a:ext>
                  </a:extLst>
                </p:cNvPr>
                <p:cNvSpPr/>
                <p:nvPr/>
              </p:nvSpPr>
              <p:spPr>
                <a:xfrm>
                  <a:off x="2468054" y="4139049"/>
                  <a:ext cx="504000" cy="504000"/>
                </a:xfrm>
                <a:prstGeom prst="arc">
                  <a:avLst>
                    <a:gd name="adj1" fmla="val 3138351"/>
                    <a:gd name="adj2" fmla="val 2804136"/>
                  </a:avLst>
                </a:prstGeom>
                <a:ln w="19050">
                  <a:headEnd type="stealth" w="med" len="med"/>
                  <a:tailEnd type="none" w="med" len="med"/>
                </a:ln>
                <a:sp3d extrusionH="139700">
                  <a:extrusionClr>
                    <a:schemeClr val="accent4">
                      <a:lumMod val="20000"/>
                      <a:lumOff val="80000"/>
                    </a:schemeClr>
                  </a:extrusionClr>
                </a:sp3d>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sp>
              <p:nvSpPr>
                <p:cNvPr id="196" name="円弧 195">
                  <a:extLst>
                    <a:ext uri="{FF2B5EF4-FFF2-40B4-BE49-F238E27FC236}">
                      <a16:creationId xmlns:a16="http://schemas.microsoft.com/office/drawing/2014/main" id="{B0457C3D-9BF1-C7D3-41FE-0472451226DE}"/>
                    </a:ext>
                  </a:extLst>
                </p:cNvPr>
                <p:cNvSpPr/>
                <p:nvPr/>
              </p:nvSpPr>
              <p:spPr>
                <a:xfrm>
                  <a:off x="2504054" y="4175049"/>
                  <a:ext cx="432000" cy="432000"/>
                </a:xfrm>
                <a:prstGeom prst="arc">
                  <a:avLst>
                    <a:gd name="adj1" fmla="val 3138351"/>
                    <a:gd name="adj2" fmla="val 2804136"/>
                  </a:avLst>
                </a:prstGeom>
                <a:ln w="19050">
                  <a:headEnd type="stealth" w="med" len="med"/>
                  <a:tailEnd type="none" w="med" len="med"/>
                </a:ln>
                <a:sp3d extrusionH="139700">
                  <a:extrusionClr>
                    <a:schemeClr val="accent4">
                      <a:lumMod val="20000"/>
                      <a:lumOff val="80000"/>
                    </a:schemeClr>
                  </a:extrusionClr>
                </a:sp3d>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grpSp>
          <p:grpSp>
            <p:nvGrpSpPr>
              <p:cNvPr id="152" name="グループ化 151">
                <a:extLst>
                  <a:ext uri="{FF2B5EF4-FFF2-40B4-BE49-F238E27FC236}">
                    <a16:creationId xmlns:a16="http://schemas.microsoft.com/office/drawing/2014/main" id="{EF140219-C4E2-E751-D74E-E2CA9E416E67}"/>
                  </a:ext>
                </a:extLst>
              </p:cNvPr>
              <p:cNvGrpSpPr/>
              <p:nvPr/>
            </p:nvGrpSpPr>
            <p:grpSpPr>
              <a:xfrm rot="1171750">
                <a:off x="3033063" y="4317411"/>
                <a:ext cx="504000" cy="504000"/>
                <a:chOff x="2468054" y="4139049"/>
                <a:chExt cx="504000" cy="504000"/>
              </a:xfrm>
            </p:grpSpPr>
            <p:sp>
              <p:nvSpPr>
                <p:cNvPr id="187" name="円弧 186">
                  <a:extLst>
                    <a:ext uri="{FF2B5EF4-FFF2-40B4-BE49-F238E27FC236}">
                      <a16:creationId xmlns:a16="http://schemas.microsoft.com/office/drawing/2014/main" id="{88FC89B5-5FCA-0234-A866-DB09225077C6}"/>
                    </a:ext>
                  </a:extLst>
                </p:cNvPr>
                <p:cNvSpPr/>
                <p:nvPr/>
              </p:nvSpPr>
              <p:spPr>
                <a:xfrm>
                  <a:off x="2540054" y="4211049"/>
                  <a:ext cx="360000" cy="360000"/>
                </a:xfrm>
                <a:prstGeom prst="arc">
                  <a:avLst>
                    <a:gd name="adj1" fmla="val 3138351"/>
                    <a:gd name="adj2" fmla="val 2804136"/>
                  </a:avLst>
                </a:prstGeom>
                <a:ln w="19050">
                  <a:headEnd type="stealth" w="med" len="med"/>
                  <a:tailEnd type="none" w="med" len="med"/>
                </a:ln>
                <a:sp3d extrusionH="139700">
                  <a:extrusionClr>
                    <a:schemeClr val="accent4">
                      <a:lumMod val="20000"/>
                      <a:lumOff val="80000"/>
                    </a:schemeClr>
                  </a:extrusionClr>
                </a:sp3d>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sp>
              <p:nvSpPr>
                <p:cNvPr id="188" name="円弧 187">
                  <a:extLst>
                    <a:ext uri="{FF2B5EF4-FFF2-40B4-BE49-F238E27FC236}">
                      <a16:creationId xmlns:a16="http://schemas.microsoft.com/office/drawing/2014/main" id="{4AAD3D45-8E6C-F74A-0101-5A6DD8849C00}"/>
                    </a:ext>
                  </a:extLst>
                </p:cNvPr>
                <p:cNvSpPr/>
                <p:nvPr/>
              </p:nvSpPr>
              <p:spPr>
                <a:xfrm>
                  <a:off x="2468054" y="4139049"/>
                  <a:ext cx="504000" cy="504000"/>
                </a:xfrm>
                <a:prstGeom prst="arc">
                  <a:avLst>
                    <a:gd name="adj1" fmla="val 3138351"/>
                    <a:gd name="adj2" fmla="val 2804136"/>
                  </a:avLst>
                </a:prstGeom>
                <a:ln w="19050">
                  <a:headEnd type="stealth" w="med" len="med"/>
                  <a:tailEnd type="none" w="med" len="med"/>
                </a:ln>
                <a:sp3d extrusionH="139700">
                  <a:extrusionClr>
                    <a:schemeClr val="accent4">
                      <a:lumMod val="20000"/>
                      <a:lumOff val="80000"/>
                    </a:schemeClr>
                  </a:extrusionClr>
                </a:sp3d>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sp>
              <p:nvSpPr>
                <p:cNvPr id="189" name="円弧 188">
                  <a:extLst>
                    <a:ext uri="{FF2B5EF4-FFF2-40B4-BE49-F238E27FC236}">
                      <a16:creationId xmlns:a16="http://schemas.microsoft.com/office/drawing/2014/main" id="{2CEE69B1-B75D-5C89-3654-DE84A544E500}"/>
                    </a:ext>
                  </a:extLst>
                </p:cNvPr>
                <p:cNvSpPr/>
                <p:nvPr/>
              </p:nvSpPr>
              <p:spPr>
                <a:xfrm>
                  <a:off x="2504054" y="4175049"/>
                  <a:ext cx="432000" cy="432000"/>
                </a:xfrm>
                <a:prstGeom prst="arc">
                  <a:avLst>
                    <a:gd name="adj1" fmla="val 3138351"/>
                    <a:gd name="adj2" fmla="val 2804136"/>
                  </a:avLst>
                </a:prstGeom>
                <a:ln w="19050">
                  <a:headEnd type="stealth" w="med" len="med"/>
                  <a:tailEnd type="none" w="med" len="med"/>
                </a:ln>
                <a:sp3d extrusionH="139700">
                  <a:extrusionClr>
                    <a:schemeClr val="accent4">
                      <a:lumMod val="20000"/>
                      <a:lumOff val="80000"/>
                    </a:schemeClr>
                  </a:extrusionClr>
                </a:sp3d>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grpSp>
          <p:grpSp>
            <p:nvGrpSpPr>
              <p:cNvPr id="153" name="グループ化 152">
                <a:extLst>
                  <a:ext uri="{FF2B5EF4-FFF2-40B4-BE49-F238E27FC236}">
                    <a16:creationId xmlns:a16="http://schemas.microsoft.com/office/drawing/2014/main" id="{1F92C4CF-7B4B-D41F-5341-CB3DEAF4BCE6}"/>
                  </a:ext>
                </a:extLst>
              </p:cNvPr>
              <p:cNvGrpSpPr/>
              <p:nvPr/>
            </p:nvGrpSpPr>
            <p:grpSpPr>
              <a:xfrm rot="1171750">
                <a:off x="3037850" y="5079502"/>
                <a:ext cx="504000" cy="504000"/>
                <a:chOff x="2468054" y="4139049"/>
                <a:chExt cx="504000" cy="504000"/>
              </a:xfrm>
            </p:grpSpPr>
            <p:sp>
              <p:nvSpPr>
                <p:cNvPr id="183" name="円弧 182">
                  <a:extLst>
                    <a:ext uri="{FF2B5EF4-FFF2-40B4-BE49-F238E27FC236}">
                      <a16:creationId xmlns:a16="http://schemas.microsoft.com/office/drawing/2014/main" id="{672D1893-3396-3E9C-3B8A-B2940202E9A8}"/>
                    </a:ext>
                  </a:extLst>
                </p:cNvPr>
                <p:cNvSpPr/>
                <p:nvPr/>
              </p:nvSpPr>
              <p:spPr>
                <a:xfrm>
                  <a:off x="2540054" y="4211049"/>
                  <a:ext cx="360000" cy="360000"/>
                </a:xfrm>
                <a:prstGeom prst="arc">
                  <a:avLst>
                    <a:gd name="adj1" fmla="val 3138351"/>
                    <a:gd name="adj2" fmla="val 2804136"/>
                  </a:avLst>
                </a:prstGeom>
                <a:ln w="19050">
                  <a:headEnd type="stealth" w="med" len="med"/>
                  <a:tailEnd type="none" w="med" len="med"/>
                </a:ln>
                <a:sp3d extrusionH="139700">
                  <a:extrusionClr>
                    <a:schemeClr val="accent4">
                      <a:lumMod val="20000"/>
                      <a:lumOff val="80000"/>
                    </a:schemeClr>
                  </a:extrusionClr>
                </a:sp3d>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sp>
              <p:nvSpPr>
                <p:cNvPr id="184" name="円弧 183">
                  <a:extLst>
                    <a:ext uri="{FF2B5EF4-FFF2-40B4-BE49-F238E27FC236}">
                      <a16:creationId xmlns:a16="http://schemas.microsoft.com/office/drawing/2014/main" id="{CA105D4F-57A6-5EC4-B722-D226AE34353A}"/>
                    </a:ext>
                  </a:extLst>
                </p:cNvPr>
                <p:cNvSpPr/>
                <p:nvPr/>
              </p:nvSpPr>
              <p:spPr>
                <a:xfrm>
                  <a:off x="2468054" y="4139049"/>
                  <a:ext cx="504000" cy="504000"/>
                </a:xfrm>
                <a:prstGeom prst="arc">
                  <a:avLst>
                    <a:gd name="adj1" fmla="val 3138351"/>
                    <a:gd name="adj2" fmla="val 2804136"/>
                  </a:avLst>
                </a:prstGeom>
                <a:ln w="19050">
                  <a:headEnd type="stealth" w="med" len="med"/>
                  <a:tailEnd type="none" w="med" len="med"/>
                </a:ln>
                <a:sp3d extrusionH="139700">
                  <a:extrusionClr>
                    <a:schemeClr val="accent4">
                      <a:lumMod val="20000"/>
                      <a:lumOff val="80000"/>
                    </a:schemeClr>
                  </a:extrusionClr>
                </a:sp3d>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sp>
              <p:nvSpPr>
                <p:cNvPr id="186" name="円弧 185">
                  <a:extLst>
                    <a:ext uri="{FF2B5EF4-FFF2-40B4-BE49-F238E27FC236}">
                      <a16:creationId xmlns:a16="http://schemas.microsoft.com/office/drawing/2014/main" id="{DA8C0D48-F036-D929-5742-ECDEB09EEAEF}"/>
                    </a:ext>
                  </a:extLst>
                </p:cNvPr>
                <p:cNvSpPr/>
                <p:nvPr/>
              </p:nvSpPr>
              <p:spPr>
                <a:xfrm>
                  <a:off x="2504054" y="4175049"/>
                  <a:ext cx="432000" cy="432000"/>
                </a:xfrm>
                <a:prstGeom prst="arc">
                  <a:avLst>
                    <a:gd name="adj1" fmla="val 3138351"/>
                    <a:gd name="adj2" fmla="val 2804136"/>
                  </a:avLst>
                </a:prstGeom>
                <a:ln w="19050">
                  <a:headEnd type="stealth" w="med" len="med"/>
                  <a:tailEnd type="none" w="med" len="med"/>
                </a:ln>
                <a:sp3d extrusionH="139700">
                  <a:extrusionClr>
                    <a:schemeClr val="accent4">
                      <a:lumMod val="20000"/>
                      <a:lumOff val="80000"/>
                    </a:schemeClr>
                  </a:extrusionClr>
                </a:sp3d>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grpSp>
          <p:grpSp>
            <p:nvGrpSpPr>
              <p:cNvPr id="154" name="グループ化 153">
                <a:extLst>
                  <a:ext uri="{FF2B5EF4-FFF2-40B4-BE49-F238E27FC236}">
                    <a16:creationId xmlns:a16="http://schemas.microsoft.com/office/drawing/2014/main" id="{C78DF59B-3CC5-5513-CBC3-B1A1DB97879A}"/>
                  </a:ext>
                </a:extLst>
              </p:cNvPr>
              <p:cNvGrpSpPr/>
              <p:nvPr/>
            </p:nvGrpSpPr>
            <p:grpSpPr>
              <a:xfrm rot="1171750">
                <a:off x="3038068" y="5837453"/>
                <a:ext cx="504000" cy="504000"/>
                <a:chOff x="2468054" y="4139049"/>
                <a:chExt cx="504000" cy="504000"/>
              </a:xfrm>
            </p:grpSpPr>
            <p:sp>
              <p:nvSpPr>
                <p:cNvPr id="180" name="円弧 179">
                  <a:extLst>
                    <a:ext uri="{FF2B5EF4-FFF2-40B4-BE49-F238E27FC236}">
                      <a16:creationId xmlns:a16="http://schemas.microsoft.com/office/drawing/2014/main" id="{FC73AC5A-1072-1795-5307-048D967352BF}"/>
                    </a:ext>
                  </a:extLst>
                </p:cNvPr>
                <p:cNvSpPr/>
                <p:nvPr/>
              </p:nvSpPr>
              <p:spPr>
                <a:xfrm>
                  <a:off x="2540054" y="4211049"/>
                  <a:ext cx="360000" cy="360000"/>
                </a:xfrm>
                <a:prstGeom prst="arc">
                  <a:avLst>
                    <a:gd name="adj1" fmla="val 3138351"/>
                    <a:gd name="adj2" fmla="val 2804136"/>
                  </a:avLst>
                </a:prstGeom>
                <a:ln w="19050">
                  <a:headEnd type="stealth" w="med" len="med"/>
                  <a:tailEnd type="none" w="med" len="med"/>
                </a:ln>
                <a:sp3d extrusionH="139700">
                  <a:extrusionClr>
                    <a:schemeClr val="accent4">
                      <a:lumMod val="20000"/>
                      <a:lumOff val="80000"/>
                    </a:schemeClr>
                  </a:extrusionClr>
                </a:sp3d>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sp>
              <p:nvSpPr>
                <p:cNvPr id="181" name="円弧 180">
                  <a:extLst>
                    <a:ext uri="{FF2B5EF4-FFF2-40B4-BE49-F238E27FC236}">
                      <a16:creationId xmlns:a16="http://schemas.microsoft.com/office/drawing/2014/main" id="{F59A5AD3-9F0F-77AA-88C7-346E86A01EC9}"/>
                    </a:ext>
                  </a:extLst>
                </p:cNvPr>
                <p:cNvSpPr/>
                <p:nvPr/>
              </p:nvSpPr>
              <p:spPr>
                <a:xfrm>
                  <a:off x="2468054" y="4139049"/>
                  <a:ext cx="504000" cy="504000"/>
                </a:xfrm>
                <a:prstGeom prst="arc">
                  <a:avLst>
                    <a:gd name="adj1" fmla="val 3138351"/>
                    <a:gd name="adj2" fmla="val 2804136"/>
                  </a:avLst>
                </a:prstGeom>
                <a:ln w="19050">
                  <a:headEnd type="stealth" w="med" len="med"/>
                  <a:tailEnd type="none" w="med" len="med"/>
                </a:ln>
                <a:sp3d extrusionH="139700">
                  <a:extrusionClr>
                    <a:schemeClr val="accent4">
                      <a:lumMod val="20000"/>
                      <a:lumOff val="80000"/>
                    </a:schemeClr>
                  </a:extrusionClr>
                </a:sp3d>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sp>
              <p:nvSpPr>
                <p:cNvPr id="182" name="円弧 181">
                  <a:extLst>
                    <a:ext uri="{FF2B5EF4-FFF2-40B4-BE49-F238E27FC236}">
                      <a16:creationId xmlns:a16="http://schemas.microsoft.com/office/drawing/2014/main" id="{EC0CF925-420D-36EA-8E5B-D51E1BF704BA}"/>
                    </a:ext>
                  </a:extLst>
                </p:cNvPr>
                <p:cNvSpPr/>
                <p:nvPr/>
              </p:nvSpPr>
              <p:spPr>
                <a:xfrm>
                  <a:off x="2504054" y="4175049"/>
                  <a:ext cx="432000" cy="432000"/>
                </a:xfrm>
                <a:prstGeom prst="arc">
                  <a:avLst>
                    <a:gd name="adj1" fmla="val 3138351"/>
                    <a:gd name="adj2" fmla="val 2804136"/>
                  </a:avLst>
                </a:prstGeom>
                <a:ln w="19050">
                  <a:headEnd type="stealth" w="med" len="med"/>
                  <a:tailEnd type="none" w="med" len="med"/>
                </a:ln>
                <a:sp3d extrusionH="139700">
                  <a:extrusionClr>
                    <a:schemeClr val="accent4">
                      <a:lumMod val="20000"/>
                      <a:lumOff val="80000"/>
                    </a:schemeClr>
                  </a:extrusionClr>
                </a:sp3d>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grpSp>
          <p:grpSp>
            <p:nvGrpSpPr>
              <p:cNvPr id="155" name="グループ化 154">
                <a:extLst>
                  <a:ext uri="{FF2B5EF4-FFF2-40B4-BE49-F238E27FC236}">
                    <a16:creationId xmlns:a16="http://schemas.microsoft.com/office/drawing/2014/main" id="{CFE204AA-9714-1D6B-A1B4-6322CF1A2119}"/>
                  </a:ext>
                </a:extLst>
              </p:cNvPr>
              <p:cNvGrpSpPr/>
              <p:nvPr/>
            </p:nvGrpSpPr>
            <p:grpSpPr>
              <a:xfrm rot="1171750">
                <a:off x="1257936" y="5835685"/>
                <a:ext cx="504000" cy="504000"/>
                <a:chOff x="2468054" y="4139049"/>
                <a:chExt cx="504000" cy="504000"/>
              </a:xfrm>
            </p:grpSpPr>
            <p:sp>
              <p:nvSpPr>
                <p:cNvPr id="177" name="円弧 176">
                  <a:extLst>
                    <a:ext uri="{FF2B5EF4-FFF2-40B4-BE49-F238E27FC236}">
                      <a16:creationId xmlns:a16="http://schemas.microsoft.com/office/drawing/2014/main" id="{E8B85C45-50A7-6324-19DD-5E7E3037DACC}"/>
                    </a:ext>
                  </a:extLst>
                </p:cNvPr>
                <p:cNvSpPr/>
                <p:nvPr/>
              </p:nvSpPr>
              <p:spPr>
                <a:xfrm>
                  <a:off x="2540054" y="4211049"/>
                  <a:ext cx="360000" cy="360000"/>
                </a:xfrm>
                <a:prstGeom prst="arc">
                  <a:avLst>
                    <a:gd name="adj1" fmla="val 3138351"/>
                    <a:gd name="adj2" fmla="val 2804136"/>
                  </a:avLst>
                </a:prstGeom>
                <a:ln w="19050">
                  <a:headEnd type="stealth" w="med" len="med"/>
                  <a:tailEnd type="none" w="med" len="med"/>
                </a:ln>
                <a:sp3d extrusionH="139700">
                  <a:extrusionClr>
                    <a:schemeClr val="accent4">
                      <a:lumMod val="20000"/>
                      <a:lumOff val="80000"/>
                    </a:schemeClr>
                  </a:extrusionClr>
                </a:sp3d>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sp>
              <p:nvSpPr>
                <p:cNvPr id="178" name="円弧 177">
                  <a:extLst>
                    <a:ext uri="{FF2B5EF4-FFF2-40B4-BE49-F238E27FC236}">
                      <a16:creationId xmlns:a16="http://schemas.microsoft.com/office/drawing/2014/main" id="{4CF81659-7AA5-AB3F-EA71-B18B9374FAD0}"/>
                    </a:ext>
                  </a:extLst>
                </p:cNvPr>
                <p:cNvSpPr/>
                <p:nvPr/>
              </p:nvSpPr>
              <p:spPr>
                <a:xfrm>
                  <a:off x="2468054" y="4139049"/>
                  <a:ext cx="504000" cy="504000"/>
                </a:xfrm>
                <a:prstGeom prst="arc">
                  <a:avLst>
                    <a:gd name="adj1" fmla="val 3138351"/>
                    <a:gd name="adj2" fmla="val 2804136"/>
                  </a:avLst>
                </a:prstGeom>
                <a:ln w="19050">
                  <a:headEnd type="stealth" w="med" len="med"/>
                  <a:tailEnd type="none" w="med" len="med"/>
                </a:ln>
                <a:sp3d extrusionH="139700">
                  <a:extrusionClr>
                    <a:schemeClr val="accent4">
                      <a:lumMod val="20000"/>
                      <a:lumOff val="80000"/>
                    </a:schemeClr>
                  </a:extrusionClr>
                </a:sp3d>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sp>
              <p:nvSpPr>
                <p:cNvPr id="179" name="円弧 178">
                  <a:extLst>
                    <a:ext uri="{FF2B5EF4-FFF2-40B4-BE49-F238E27FC236}">
                      <a16:creationId xmlns:a16="http://schemas.microsoft.com/office/drawing/2014/main" id="{B096577B-82FB-04D9-C1EF-78430F0AD9AF}"/>
                    </a:ext>
                  </a:extLst>
                </p:cNvPr>
                <p:cNvSpPr/>
                <p:nvPr/>
              </p:nvSpPr>
              <p:spPr>
                <a:xfrm>
                  <a:off x="2504054" y="4175049"/>
                  <a:ext cx="432000" cy="432000"/>
                </a:xfrm>
                <a:prstGeom prst="arc">
                  <a:avLst>
                    <a:gd name="adj1" fmla="val 3138351"/>
                    <a:gd name="adj2" fmla="val 2804136"/>
                  </a:avLst>
                </a:prstGeom>
                <a:ln w="19050">
                  <a:headEnd type="stealth" w="med" len="med"/>
                  <a:tailEnd type="none" w="med" len="med"/>
                </a:ln>
                <a:sp3d extrusionH="139700">
                  <a:extrusionClr>
                    <a:schemeClr val="accent4">
                      <a:lumMod val="20000"/>
                      <a:lumOff val="80000"/>
                    </a:schemeClr>
                  </a:extrusionClr>
                </a:sp3d>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grpSp>
          <p:grpSp>
            <p:nvGrpSpPr>
              <p:cNvPr id="156" name="グループ化 155">
                <a:extLst>
                  <a:ext uri="{FF2B5EF4-FFF2-40B4-BE49-F238E27FC236}">
                    <a16:creationId xmlns:a16="http://schemas.microsoft.com/office/drawing/2014/main" id="{F844E4C4-91B5-405E-0F53-2CA275D48467}"/>
                  </a:ext>
                </a:extLst>
              </p:cNvPr>
              <p:cNvGrpSpPr/>
              <p:nvPr/>
            </p:nvGrpSpPr>
            <p:grpSpPr>
              <a:xfrm rot="1171750">
                <a:off x="1257936" y="5076362"/>
                <a:ext cx="504000" cy="504000"/>
                <a:chOff x="2468054" y="4139049"/>
                <a:chExt cx="504000" cy="504000"/>
              </a:xfrm>
            </p:grpSpPr>
            <p:sp>
              <p:nvSpPr>
                <p:cNvPr id="174" name="円弧 173">
                  <a:extLst>
                    <a:ext uri="{FF2B5EF4-FFF2-40B4-BE49-F238E27FC236}">
                      <a16:creationId xmlns:a16="http://schemas.microsoft.com/office/drawing/2014/main" id="{F37F34CD-667D-A6B1-9D50-2CA5FF783537}"/>
                    </a:ext>
                  </a:extLst>
                </p:cNvPr>
                <p:cNvSpPr/>
                <p:nvPr/>
              </p:nvSpPr>
              <p:spPr>
                <a:xfrm>
                  <a:off x="2540054" y="4211049"/>
                  <a:ext cx="360000" cy="360000"/>
                </a:xfrm>
                <a:prstGeom prst="arc">
                  <a:avLst>
                    <a:gd name="adj1" fmla="val 3138351"/>
                    <a:gd name="adj2" fmla="val 2804136"/>
                  </a:avLst>
                </a:prstGeom>
                <a:ln w="19050">
                  <a:headEnd type="stealth" w="med" len="med"/>
                  <a:tailEnd type="none" w="med" len="med"/>
                </a:ln>
                <a:sp3d extrusionH="139700">
                  <a:extrusionClr>
                    <a:schemeClr val="accent4">
                      <a:lumMod val="20000"/>
                      <a:lumOff val="80000"/>
                    </a:schemeClr>
                  </a:extrusionClr>
                </a:sp3d>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sp>
              <p:nvSpPr>
                <p:cNvPr id="175" name="円弧 174">
                  <a:extLst>
                    <a:ext uri="{FF2B5EF4-FFF2-40B4-BE49-F238E27FC236}">
                      <a16:creationId xmlns:a16="http://schemas.microsoft.com/office/drawing/2014/main" id="{A20ED8C7-38F2-09F6-3E34-D1C9500CD56D}"/>
                    </a:ext>
                  </a:extLst>
                </p:cNvPr>
                <p:cNvSpPr/>
                <p:nvPr/>
              </p:nvSpPr>
              <p:spPr>
                <a:xfrm>
                  <a:off x="2468054" y="4139049"/>
                  <a:ext cx="504000" cy="504000"/>
                </a:xfrm>
                <a:prstGeom prst="arc">
                  <a:avLst>
                    <a:gd name="adj1" fmla="val 3138351"/>
                    <a:gd name="adj2" fmla="val 2804136"/>
                  </a:avLst>
                </a:prstGeom>
                <a:ln w="19050">
                  <a:headEnd type="stealth" w="med" len="med"/>
                  <a:tailEnd type="none" w="med" len="med"/>
                </a:ln>
                <a:sp3d extrusionH="139700">
                  <a:extrusionClr>
                    <a:schemeClr val="accent4">
                      <a:lumMod val="20000"/>
                      <a:lumOff val="80000"/>
                    </a:schemeClr>
                  </a:extrusionClr>
                </a:sp3d>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sp>
              <p:nvSpPr>
                <p:cNvPr id="176" name="円弧 175">
                  <a:extLst>
                    <a:ext uri="{FF2B5EF4-FFF2-40B4-BE49-F238E27FC236}">
                      <a16:creationId xmlns:a16="http://schemas.microsoft.com/office/drawing/2014/main" id="{A44C7A65-E0BA-EDB8-5669-487FEE271846}"/>
                    </a:ext>
                  </a:extLst>
                </p:cNvPr>
                <p:cNvSpPr/>
                <p:nvPr/>
              </p:nvSpPr>
              <p:spPr>
                <a:xfrm>
                  <a:off x="2504054" y="4175049"/>
                  <a:ext cx="432000" cy="432000"/>
                </a:xfrm>
                <a:prstGeom prst="arc">
                  <a:avLst>
                    <a:gd name="adj1" fmla="val 3138351"/>
                    <a:gd name="adj2" fmla="val 2804136"/>
                  </a:avLst>
                </a:prstGeom>
                <a:ln w="19050">
                  <a:headEnd type="stealth" w="med" len="med"/>
                  <a:tailEnd type="none" w="med" len="med"/>
                </a:ln>
                <a:sp3d extrusionH="139700">
                  <a:extrusionClr>
                    <a:schemeClr val="accent4">
                      <a:lumMod val="20000"/>
                      <a:lumOff val="80000"/>
                    </a:schemeClr>
                  </a:extrusionClr>
                </a:sp3d>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grpSp>
          <p:grpSp>
            <p:nvGrpSpPr>
              <p:cNvPr id="157" name="グループ化 156">
                <a:extLst>
                  <a:ext uri="{FF2B5EF4-FFF2-40B4-BE49-F238E27FC236}">
                    <a16:creationId xmlns:a16="http://schemas.microsoft.com/office/drawing/2014/main" id="{FC014179-113E-D85C-0C66-B36859313D51}"/>
                  </a:ext>
                </a:extLst>
              </p:cNvPr>
              <p:cNvGrpSpPr/>
              <p:nvPr/>
            </p:nvGrpSpPr>
            <p:grpSpPr>
              <a:xfrm rot="1171750">
                <a:off x="2153366" y="4308701"/>
                <a:ext cx="504000" cy="504000"/>
                <a:chOff x="2468054" y="4139049"/>
                <a:chExt cx="504000" cy="504000"/>
              </a:xfrm>
            </p:grpSpPr>
            <p:sp>
              <p:nvSpPr>
                <p:cNvPr id="171" name="円弧 170">
                  <a:extLst>
                    <a:ext uri="{FF2B5EF4-FFF2-40B4-BE49-F238E27FC236}">
                      <a16:creationId xmlns:a16="http://schemas.microsoft.com/office/drawing/2014/main" id="{3B90E556-8B53-0138-2F80-023074968AB8}"/>
                    </a:ext>
                  </a:extLst>
                </p:cNvPr>
                <p:cNvSpPr/>
                <p:nvPr/>
              </p:nvSpPr>
              <p:spPr>
                <a:xfrm>
                  <a:off x="2540054" y="4211049"/>
                  <a:ext cx="360000" cy="360000"/>
                </a:xfrm>
                <a:prstGeom prst="arc">
                  <a:avLst>
                    <a:gd name="adj1" fmla="val 3138351"/>
                    <a:gd name="adj2" fmla="val 2804136"/>
                  </a:avLst>
                </a:prstGeom>
                <a:ln w="19050">
                  <a:headEnd type="stealth" w="med" len="med"/>
                  <a:tailEnd type="none" w="med" len="med"/>
                </a:ln>
                <a:sp3d extrusionH="139700">
                  <a:extrusionClr>
                    <a:schemeClr val="accent4">
                      <a:lumMod val="20000"/>
                      <a:lumOff val="80000"/>
                    </a:schemeClr>
                  </a:extrusionClr>
                </a:sp3d>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sp>
              <p:nvSpPr>
                <p:cNvPr id="172" name="円弧 171">
                  <a:extLst>
                    <a:ext uri="{FF2B5EF4-FFF2-40B4-BE49-F238E27FC236}">
                      <a16:creationId xmlns:a16="http://schemas.microsoft.com/office/drawing/2014/main" id="{79F80C52-64F7-3CCD-6ED7-8004299B42BF}"/>
                    </a:ext>
                  </a:extLst>
                </p:cNvPr>
                <p:cNvSpPr/>
                <p:nvPr/>
              </p:nvSpPr>
              <p:spPr>
                <a:xfrm>
                  <a:off x="2468054" y="4139049"/>
                  <a:ext cx="504000" cy="504000"/>
                </a:xfrm>
                <a:prstGeom prst="arc">
                  <a:avLst>
                    <a:gd name="adj1" fmla="val 3138351"/>
                    <a:gd name="adj2" fmla="val 2804136"/>
                  </a:avLst>
                </a:prstGeom>
                <a:ln w="19050">
                  <a:headEnd type="stealth" w="med" len="med"/>
                  <a:tailEnd type="none" w="med" len="med"/>
                </a:ln>
                <a:sp3d extrusionH="139700">
                  <a:extrusionClr>
                    <a:schemeClr val="accent4">
                      <a:lumMod val="20000"/>
                      <a:lumOff val="80000"/>
                    </a:schemeClr>
                  </a:extrusionClr>
                </a:sp3d>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sp>
              <p:nvSpPr>
                <p:cNvPr id="173" name="円弧 172">
                  <a:extLst>
                    <a:ext uri="{FF2B5EF4-FFF2-40B4-BE49-F238E27FC236}">
                      <a16:creationId xmlns:a16="http://schemas.microsoft.com/office/drawing/2014/main" id="{1667F7FB-5DF0-BDC0-D58D-49F23846510A}"/>
                    </a:ext>
                  </a:extLst>
                </p:cNvPr>
                <p:cNvSpPr/>
                <p:nvPr/>
              </p:nvSpPr>
              <p:spPr>
                <a:xfrm>
                  <a:off x="2504054" y="4175049"/>
                  <a:ext cx="432000" cy="432000"/>
                </a:xfrm>
                <a:prstGeom prst="arc">
                  <a:avLst>
                    <a:gd name="adj1" fmla="val 3138351"/>
                    <a:gd name="adj2" fmla="val 2804136"/>
                  </a:avLst>
                </a:prstGeom>
                <a:ln w="19050">
                  <a:headEnd type="stealth" w="med" len="med"/>
                  <a:tailEnd type="none" w="med" len="med"/>
                </a:ln>
                <a:sp3d extrusionH="139700">
                  <a:extrusionClr>
                    <a:schemeClr val="accent4">
                      <a:lumMod val="20000"/>
                      <a:lumOff val="80000"/>
                    </a:schemeClr>
                  </a:extrusionClr>
                </a:sp3d>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grpSp>
          <p:grpSp>
            <p:nvGrpSpPr>
              <p:cNvPr id="158" name="グループ化 157">
                <a:extLst>
                  <a:ext uri="{FF2B5EF4-FFF2-40B4-BE49-F238E27FC236}">
                    <a16:creationId xmlns:a16="http://schemas.microsoft.com/office/drawing/2014/main" id="{98713D3B-81DB-4AFA-D6BD-3CBC3A3FF905}"/>
                  </a:ext>
                </a:extLst>
              </p:cNvPr>
              <p:cNvGrpSpPr/>
              <p:nvPr/>
            </p:nvGrpSpPr>
            <p:grpSpPr>
              <a:xfrm rot="1171750">
                <a:off x="2155158" y="5076363"/>
                <a:ext cx="504000" cy="504000"/>
                <a:chOff x="2468054" y="4139049"/>
                <a:chExt cx="504000" cy="504000"/>
              </a:xfrm>
            </p:grpSpPr>
            <p:sp>
              <p:nvSpPr>
                <p:cNvPr id="168" name="円弧 167">
                  <a:extLst>
                    <a:ext uri="{FF2B5EF4-FFF2-40B4-BE49-F238E27FC236}">
                      <a16:creationId xmlns:a16="http://schemas.microsoft.com/office/drawing/2014/main" id="{5557368A-86BB-7D1F-E6DE-32672BC5B9C3}"/>
                    </a:ext>
                  </a:extLst>
                </p:cNvPr>
                <p:cNvSpPr/>
                <p:nvPr/>
              </p:nvSpPr>
              <p:spPr>
                <a:xfrm>
                  <a:off x="2540054" y="4211049"/>
                  <a:ext cx="360000" cy="360000"/>
                </a:xfrm>
                <a:prstGeom prst="arc">
                  <a:avLst>
                    <a:gd name="adj1" fmla="val 3138351"/>
                    <a:gd name="adj2" fmla="val 2804136"/>
                  </a:avLst>
                </a:prstGeom>
                <a:ln w="19050">
                  <a:headEnd type="stealth" w="med" len="med"/>
                  <a:tailEnd type="none" w="med" len="med"/>
                </a:ln>
                <a:sp3d extrusionH="139700">
                  <a:extrusionClr>
                    <a:schemeClr val="accent4">
                      <a:lumMod val="20000"/>
                      <a:lumOff val="80000"/>
                    </a:schemeClr>
                  </a:extrusionClr>
                </a:sp3d>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sp>
              <p:nvSpPr>
                <p:cNvPr id="169" name="円弧 168">
                  <a:extLst>
                    <a:ext uri="{FF2B5EF4-FFF2-40B4-BE49-F238E27FC236}">
                      <a16:creationId xmlns:a16="http://schemas.microsoft.com/office/drawing/2014/main" id="{86014DDE-3A1E-C954-49C1-57B1002331FF}"/>
                    </a:ext>
                  </a:extLst>
                </p:cNvPr>
                <p:cNvSpPr/>
                <p:nvPr/>
              </p:nvSpPr>
              <p:spPr>
                <a:xfrm>
                  <a:off x="2468054" y="4139049"/>
                  <a:ext cx="504000" cy="504000"/>
                </a:xfrm>
                <a:prstGeom prst="arc">
                  <a:avLst>
                    <a:gd name="adj1" fmla="val 3138351"/>
                    <a:gd name="adj2" fmla="val 2804136"/>
                  </a:avLst>
                </a:prstGeom>
                <a:ln w="19050">
                  <a:headEnd type="stealth" w="med" len="med"/>
                  <a:tailEnd type="none" w="med" len="med"/>
                </a:ln>
                <a:sp3d extrusionH="139700">
                  <a:extrusionClr>
                    <a:schemeClr val="accent4">
                      <a:lumMod val="20000"/>
                      <a:lumOff val="80000"/>
                    </a:schemeClr>
                  </a:extrusionClr>
                </a:sp3d>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sp>
              <p:nvSpPr>
                <p:cNvPr id="170" name="円弧 169">
                  <a:extLst>
                    <a:ext uri="{FF2B5EF4-FFF2-40B4-BE49-F238E27FC236}">
                      <a16:creationId xmlns:a16="http://schemas.microsoft.com/office/drawing/2014/main" id="{DCB439C1-E7F7-F95C-64DB-8BDDE7D08022}"/>
                    </a:ext>
                  </a:extLst>
                </p:cNvPr>
                <p:cNvSpPr/>
                <p:nvPr/>
              </p:nvSpPr>
              <p:spPr>
                <a:xfrm>
                  <a:off x="2504054" y="4175049"/>
                  <a:ext cx="432000" cy="432000"/>
                </a:xfrm>
                <a:prstGeom prst="arc">
                  <a:avLst>
                    <a:gd name="adj1" fmla="val 3138351"/>
                    <a:gd name="adj2" fmla="val 2804136"/>
                  </a:avLst>
                </a:prstGeom>
                <a:ln w="19050">
                  <a:headEnd type="stealth" w="med" len="med"/>
                  <a:tailEnd type="none" w="med" len="med"/>
                </a:ln>
                <a:sp3d extrusionH="139700">
                  <a:extrusionClr>
                    <a:schemeClr val="accent4">
                      <a:lumMod val="20000"/>
                      <a:lumOff val="80000"/>
                    </a:schemeClr>
                  </a:extrusionClr>
                </a:sp3d>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grpSp>
          <p:grpSp>
            <p:nvGrpSpPr>
              <p:cNvPr id="159" name="グループ化 158">
                <a:extLst>
                  <a:ext uri="{FF2B5EF4-FFF2-40B4-BE49-F238E27FC236}">
                    <a16:creationId xmlns:a16="http://schemas.microsoft.com/office/drawing/2014/main" id="{527BC3EB-0F5F-2095-873A-62B2C0726C83}"/>
                  </a:ext>
                </a:extLst>
              </p:cNvPr>
              <p:cNvGrpSpPr/>
              <p:nvPr/>
            </p:nvGrpSpPr>
            <p:grpSpPr>
              <a:xfrm rot="1171750">
                <a:off x="2163265" y="5836592"/>
                <a:ext cx="504000" cy="504000"/>
                <a:chOff x="2468054" y="4139049"/>
                <a:chExt cx="504000" cy="504000"/>
              </a:xfrm>
            </p:grpSpPr>
            <p:sp>
              <p:nvSpPr>
                <p:cNvPr id="165" name="円弧 164">
                  <a:extLst>
                    <a:ext uri="{FF2B5EF4-FFF2-40B4-BE49-F238E27FC236}">
                      <a16:creationId xmlns:a16="http://schemas.microsoft.com/office/drawing/2014/main" id="{BFFB36BA-767C-1000-393D-D3366B0ADC99}"/>
                    </a:ext>
                  </a:extLst>
                </p:cNvPr>
                <p:cNvSpPr/>
                <p:nvPr/>
              </p:nvSpPr>
              <p:spPr>
                <a:xfrm>
                  <a:off x="2540054" y="4211049"/>
                  <a:ext cx="360000" cy="360000"/>
                </a:xfrm>
                <a:prstGeom prst="arc">
                  <a:avLst>
                    <a:gd name="adj1" fmla="val 3138351"/>
                    <a:gd name="adj2" fmla="val 2804136"/>
                  </a:avLst>
                </a:prstGeom>
                <a:ln w="19050">
                  <a:headEnd type="stealth" w="med" len="med"/>
                  <a:tailEnd type="none" w="med" len="med"/>
                </a:ln>
                <a:sp3d extrusionH="139700">
                  <a:extrusionClr>
                    <a:schemeClr val="accent4">
                      <a:lumMod val="20000"/>
                      <a:lumOff val="80000"/>
                    </a:schemeClr>
                  </a:extrusionClr>
                </a:sp3d>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sp>
              <p:nvSpPr>
                <p:cNvPr id="166" name="円弧 165">
                  <a:extLst>
                    <a:ext uri="{FF2B5EF4-FFF2-40B4-BE49-F238E27FC236}">
                      <a16:creationId xmlns:a16="http://schemas.microsoft.com/office/drawing/2014/main" id="{10D16A3F-E1BD-C416-CD55-18C91414444C}"/>
                    </a:ext>
                  </a:extLst>
                </p:cNvPr>
                <p:cNvSpPr/>
                <p:nvPr/>
              </p:nvSpPr>
              <p:spPr>
                <a:xfrm>
                  <a:off x="2468054" y="4139049"/>
                  <a:ext cx="504000" cy="504000"/>
                </a:xfrm>
                <a:prstGeom prst="arc">
                  <a:avLst>
                    <a:gd name="adj1" fmla="val 3138351"/>
                    <a:gd name="adj2" fmla="val 2804136"/>
                  </a:avLst>
                </a:prstGeom>
                <a:ln w="19050">
                  <a:headEnd type="stealth" w="med" len="med"/>
                  <a:tailEnd type="none" w="med" len="med"/>
                </a:ln>
                <a:sp3d extrusionH="139700">
                  <a:extrusionClr>
                    <a:schemeClr val="accent4">
                      <a:lumMod val="20000"/>
                      <a:lumOff val="80000"/>
                    </a:schemeClr>
                  </a:extrusionClr>
                </a:sp3d>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sp>
              <p:nvSpPr>
                <p:cNvPr id="167" name="円弧 166">
                  <a:extLst>
                    <a:ext uri="{FF2B5EF4-FFF2-40B4-BE49-F238E27FC236}">
                      <a16:creationId xmlns:a16="http://schemas.microsoft.com/office/drawing/2014/main" id="{082FF877-AD37-5A42-8E62-E632CC7424EF}"/>
                    </a:ext>
                  </a:extLst>
                </p:cNvPr>
                <p:cNvSpPr/>
                <p:nvPr/>
              </p:nvSpPr>
              <p:spPr>
                <a:xfrm>
                  <a:off x="2504054" y="4175049"/>
                  <a:ext cx="432000" cy="432000"/>
                </a:xfrm>
                <a:prstGeom prst="arc">
                  <a:avLst>
                    <a:gd name="adj1" fmla="val 3138351"/>
                    <a:gd name="adj2" fmla="val 2804136"/>
                  </a:avLst>
                </a:prstGeom>
                <a:ln w="19050">
                  <a:headEnd type="stealth" w="med" len="med"/>
                  <a:tailEnd type="none" w="med" len="med"/>
                </a:ln>
                <a:sp3d extrusionH="139700">
                  <a:extrusionClr>
                    <a:schemeClr val="accent4">
                      <a:lumMod val="20000"/>
                      <a:lumOff val="80000"/>
                    </a:schemeClr>
                  </a:extrusionClr>
                </a:sp3d>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grpSp>
          <p:sp>
            <p:nvSpPr>
              <p:cNvPr id="160" name="円弧 159">
                <a:extLst>
                  <a:ext uri="{FF2B5EF4-FFF2-40B4-BE49-F238E27FC236}">
                    <a16:creationId xmlns:a16="http://schemas.microsoft.com/office/drawing/2014/main" id="{0583617F-F2CC-F41F-0640-E1E2541C438B}"/>
                  </a:ext>
                </a:extLst>
              </p:cNvPr>
              <p:cNvSpPr/>
              <p:nvPr/>
            </p:nvSpPr>
            <p:spPr>
              <a:xfrm>
                <a:off x="3519823" y="4909301"/>
                <a:ext cx="288000" cy="288000"/>
              </a:xfrm>
              <a:prstGeom prst="arc">
                <a:avLst>
                  <a:gd name="adj1" fmla="val 3138351"/>
                  <a:gd name="adj2" fmla="val 2804136"/>
                </a:avLst>
              </a:prstGeom>
              <a:ln w="19050">
                <a:headEnd type="stealth" w="med" len="med"/>
                <a:tailEnd type="none" w="med" len="med"/>
              </a:ln>
              <a:sp3d extrusionH="139700">
                <a:extrusionClr>
                  <a:schemeClr val="accent4">
                    <a:lumMod val="20000"/>
                    <a:lumOff val="80000"/>
                  </a:schemeClr>
                </a:extrusionClr>
              </a:sp3d>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sp>
            <p:nvSpPr>
              <p:cNvPr id="161" name="円弧 160">
                <a:extLst>
                  <a:ext uri="{FF2B5EF4-FFF2-40B4-BE49-F238E27FC236}">
                    <a16:creationId xmlns:a16="http://schemas.microsoft.com/office/drawing/2014/main" id="{EF70183A-2C6C-1F8A-6571-BE1E1900F01E}"/>
                  </a:ext>
                </a:extLst>
              </p:cNvPr>
              <p:cNvSpPr/>
              <p:nvPr/>
            </p:nvSpPr>
            <p:spPr>
              <a:xfrm>
                <a:off x="2650976" y="5657951"/>
                <a:ext cx="288000" cy="288000"/>
              </a:xfrm>
              <a:prstGeom prst="arc">
                <a:avLst>
                  <a:gd name="adj1" fmla="val 3138351"/>
                  <a:gd name="adj2" fmla="val 2804136"/>
                </a:avLst>
              </a:prstGeom>
              <a:ln w="19050">
                <a:headEnd type="stealth" w="med" len="med"/>
                <a:tailEnd type="none" w="med" len="med"/>
              </a:ln>
              <a:sp3d extrusionH="139700">
                <a:extrusionClr>
                  <a:schemeClr val="accent4">
                    <a:lumMod val="20000"/>
                    <a:lumOff val="80000"/>
                  </a:schemeClr>
                </a:extrusionClr>
              </a:sp3d>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sp>
            <p:nvSpPr>
              <p:cNvPr id="162" name="円弧 161">
                <a:extLst>
                  <a:ext uri="{FF2B5EF4-FFF2-40B4-BE49-F238E27FC236}">
                    <a16:creationId xmlns:a16="http://schemas.microsoft.com/office/drawing/2014/main" id="{179361DF-0F79-9A8B-E512-8B983B6176E6}"/>
                  </a:ext>
                </a:extLst>
              </p:cNvPr>
              <p:cNvSpPr/>
              <p:nvPr/>
            </p:nvSpPr>
            <p:spPr>
              <a:xfrm>
                <a:off x="1784031" y="5657951"/>
                <a:ext cx="288000" cy="288000"/>
              </a:xfrm>
              <a:prstGeom prst="arc">
                <a:avLst>
                  <a:gd name="adj1" fmla="val 3138351"/>
                  <a:gd name="adj2" fmla="val 2804136"/>
                </a:avLst>
              </a:prstGeom>
              <a:ln w="19050">
                <a:headEnd type="stealth" w="med" len="med"/>
                <a:tailEnd type="none" w="med" len="med"/>
              </a:ln>
              <a:sp3d extrusionH="139700">
                <a:extrusionClr>
                  <a:schemeClr val="accent4">
                    <a:lumMod val="20000"/>
                    <a:lumOff val="80000"/>
                  </a:schemeClr>
                </a:extrusionClr>
              </a:sp3d>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sp>
            <p:nvSpPr>
              <p:cNvPr id="163" name="円弧 162">
                <a:extLst>
                  <a:ext uri="{FF2B5EF4-FFF2-40B4-BE49-F238E27FC236}">
                    <a16:creationId xmlns:a16="http://schemas.microsoft.com/office/drawing/2014/main" id="{5B121F91-EB74-756F-DF18-EF785FA7E566}"/>
                  </a:ext>
                </a:extLst>
              </p:cNvPr>
              <p:cNvSpPr/>
              <p:nvPr/>
            </p:nvSpPr>
            <p:spPr>
              <a:xfrm>
                <a:off x="2653347" y="4909301"/>
                <a:ext cx="288000" cy="288000"/>
              </a:xfrm>
              <a:prstGeom prst="arc">
                <a:avLst>
                  <a:gd name="adj1" fmla="val 3138351"/>
                  <a:gd name="adj2" fmla="val 2804136"/>
                </a:avLst>
              </a:prstGeom>
              <a:ln w="19050">
                <a:headEnd type="stealth" w="med" len="med"/>
                <a:tailEnd type="none" w="med" len="med"/>
              </a:ln>
              <a:sp3d extrusionH="139700">
                <a:extrusionClr>
                  <a:schemeClr val="accent4">
                    <a:lumMod val="20000"/>
                    <a:lumOff val="80000"/>
                  </a:schemeClr>
                </a:extrusionClr>
              </a:sp3d>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sp>
            <p:nvSpPr>
              <p:cNvPr id="164" name="円弧 163">
                <a:extLst>
                  <a:ext uri="{FF2B5EF4-FFF2-40B4-BE49-F238E27FC236}">
                    <a16:creationId xmlns:a16="http://schemas.microsoft.com/office/drawing/2014/main" id="{7CD53C95-3450-DD22-FED3-9DDE1536A06A}"/>
                  </a:ext>
                </a:extLst>
              </p:cNvPr>
              <p:cNvSpPr/>
              <p:nvPr/>
            </p:nvSpPr>
            <p:spPr>
              <a:xfrm>
                <a:off x="3517922" y="5657951"/>
                <a:ext cx="288000" cy="288000"/>
              </a:xfrm>
              <a:prstGeom prst="arc">
                <a:avLst>
                  <a:gd name="adj1" fmla="val 3138351"/>
                  <a:gd name="adj2" fmla="val 2804136"/>
                </a:avLst>
              </a:prstGeom>
              <a:ln w="19050">
                <a:headEnd type="stealth" w="med" len="med"/>
                <a:tailEnd type="none" w="med" len="med"/>
              </a:ln>
              <a:sp3d extrusionH="139700">
                <a:extrusionClr>
                  <a:schemeClr val="accent4">
                    <a:lumMod val="20000"/>
                    <a:lumOff val="80000"/>
                  </a:schemeClr>
                </a:extrusionClr>
              </a:sp3d>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grpSp>
        <p:grpSp>
          <p:nvGrpSpPr>
            <p:cNvPr id="265" name="グループ化 264">
              <a:extLst>
                <a:ext uri="{FF2B5EF4-FFF2-40B4-BE49-F238E27FC236}">
                  <a16:creationId xmlns:a16="http://schemas.microsoft.com/office/drawing/2014/main" id="{AA6C0ED8-B14B-B7B9-799C-E1C3E4BA81CF}"/>
                </a:ext>
              </a:extLst>
            </p:cNvPr>
            <p:cNvGrpSpPr/>
            <p:nvPr/>
          </p:nvGrpSpPr>
          <p:grpSpPr>
            <a:xfrm>
              <a:off x="1146294" y="5183474"/>
              <a:ext cx="206933" cy="288000"/>
              <a:chOff x="1097170" y="5108577"/>
              <a:chExt cx="206933" cy="288000"/>
            </a:xfrm>
          </p:grpSpPr>
          <p:sp>
            <p:nvSpPr>
              <p:cNvPr id="64" name="矢印: 下 63">
                <a:extLst>
                  <a:ext uri="{FF2B5EF4-FFF2-40B4-BE49-F238E27FC236}">
                    <a16:creationId xmlns:a16="http://schemas.microsoft.com/office/drawing/2014/main" id="{F9B33649-A2FB-B76C-FE40-25BEFDA477F6}"/>
                  </a:ext>
                </a:extLst>
              </p:cNvPr>
              <p:cNvSpPr/>
              <p:nvPr/>
            </p:nvSpPr>
            <p:spPr>
              <a:xfrm rot="10800000">
                <a:off x="1196103" y="5108577"/>
                <a:ext cx="108000" cy="288000"/>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矢印: 下 64">
                <a:extLst>
                  <a:ext uri="{FF2B5EF4-FFF2-40B4-BE49-F238E27FC236}">
                    <a16:creationId xmlns:a16="http://schemas.microsoft.com/office/drawing/2014/main" id="{8D1C9E12-49BB-BFDA-2B77-92EAB974A264}"/>
                  </a:ext>
                </a:extLst>
              </p:cNvPr>
              <p:cNvSpPr/>
              <p:nvPr/>
            </p:nvSpPr>
            <p:spPr>
              <a:xfrm rot="10800000">
                <a:off x="1097170" y="5108577"/>
                <a:ext cx="108000" cy="288000"/>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6" name="グループ化 65">
              <a:extLst>
                <a:ext uri="{FF2B5EF4-FFF2-40B4-BE49-F238E27FC236}">
                  <a16:creationId xmlns:a16="http://schemas.microsoft.com/office/drawing/2014/main" id="{C9E93057-900C-F48E-E1E2-3804E5DE7FE5}"/>
                </a:ext>
              </a:extLst>
            </p:cNvPr>
            <p:cNvGrpSpPr/>
            <p:nvPr/>
          </p:nvGrpSpPr>
          <p:grpSpPr>
            <a:xfrm>
              <a:off x="2383822" y="4445194"/>
              <a:ext cx="206933" cy="288000"/>
              <a:chOff x="4230152" y="5476542"/>
              <a:chExt cx="206933" cy="288000"/>
            </a:xfrm>
          </p:grpSpPr>
          <p:sp>
            <p:nvSpPr>
              <p:cNvPr id="147" name="矢印: 下 146">
                <a:extLst>
                  <a:ext uri="{FF2B5EF4-FFF2-40B4-BE49-F238E27FC236}">
                    <a16:creationId xmlns:a16="http://schemas.microsoft.com/office/drawing/2014/main" id="{1708E23A-95E6-B8F2-5C75-FFEDB6910935}"/>
                  </a:ext>
                </a:extLst>
              </p:cNvPr>
              <p:cNvSpPr/>
              <p:nvPr/>
            </p:nvSpPr>
            <p:spPr>
              <a:xfrm rot="10800000">
                <a:off x="4329085" y="5476542"/>
                <a:ext cx="108000" cy="288000"/>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矢印: 下 147">
                <a:extLst>
                  <a:ext uri="{FF2B5EF4-FFF2-40B4-BE49-F238E27FC236}">
                    <a16:creationId xmlns:a16="http://schemas.microsoft.com/office/drawing/2014/main" id="{24648124-860A-888C-C964-BB671C7A8C77}"/>
                  </a:ext>
                </a:extLst>
              </p:cNvPr>
              <p:cNvSpPr/>
              <p:nvPr/>
            </p:nvSpPr>
            <p:spPr>
              <a:xfrm rot="10800000">
                <a:off x="4230152" y="5476542"/>
                <a:ext cx="108000" cy="288000"/>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7" name="グループ化 66">
              <a:extLst>
                <a:ext uri="{FF2B5EF4-FFF2-40B4-BE49-F238E27FC236}">
                  <a16:creationId xmlns:a16="http://schemas.microsoft.com/office/drawing/2014/main" id="{611FBE62-5100-3529-25A5-B45C74CDBEE0}"/>
                </a:ext>
              </a:extLst>
            </p:cNvPr>
            <p:cNvGrpSpPr/>
            <p:nvPr/>
          </p:nvGrpSpPr>
          <p:grpSpPr>
            <a:xfrm>
              <a:off x="2213272" y="5774281"/>
              <a:ext cx="206933" cy="288000"/>
              <a:chOff x="4230152" y="5476542"/>
              <a:chExt cx="206933" cy="288000"/>
            </a:xfrm>
          </p:grpSpPr>
          <p:sp>
            <p:nvSpPr>
              <p:cNvPr id="145" name="矢印: 下 144">
                <a:extLst>
                  <a:ext uri="{FF2B5EF4-FFF2-40B4-BE49-F238E27FC236}">
                    <a16:creationId xmlns:a16="http://schemas.microsoft.com/office/drawing/2014/main" id="{35EDF1D2-667E-2C62-3129-2F25CF46AA90}"/>
                  </a:ext>
                </a:extLst>
              </p:cNvPr>
              <p:cNvSpPr/>
              <p:nvPr/>
            </p:nvSpPr>
            <p:spPr>
              <a:xfrm rot="10800000">
                <a:off x="4329085" y="5476542"/>
                <a:ext cx="108000" cy="288000"/>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矢印: 下 145">
                <a:extLst>
                  <a:ext uri="{FF2B5EF4-FFF2-40B4-BE49-F238E27FC236}">
                    <a16:creationId xmlns:a16="http://schemas.microsoft.com/office/drawing/2014/main" id="{94DB1D16-6072-42BF-977E-59DF0FF1C091}"/>
                  </a:ext>
                </a:extLst>
              </p:cNvPr>
              <p:cNvSpPr/>
              <p:nvPr/>
            </p:nvSpPr>
            <p:spPr>
              <a:xfrm rot="10800000">
                <a:off x="4230152" y="5476542"/>
                <a:ext cx="108000" cy="288000"/>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8" name="グループ化 67">
              <a:extLst>
                <a:ext uri="{FF2B5EF4-FFF2-40B4-BE49-F238E27FC236}">
                  <a16:creationId xmlns:a16="http://schemas.microsoft.com/office/drawing/2014/main" id="{045E5F9F-61AC-EFFB-45F2-2822AB74A424}"/>
                </a:ext>
              </a:extLst>
            </p:cNvPr>
            <p:cNvGrpSpPr/>
            <p:nvPr/>
          </p:nvGrpSpPr>
          <p:grpSpPr>
            <a:xfrm>
              <a:off x="2307584" y="5116641"/>
              <a:ext cx="206933" cy="288000"/>
              <a:chOff x="4230152" y="5476542"/>
              <a:chExt cx="206933" cy="288000"/>
            </a:xfrm>
          </p:grpSpPr>
          <p:sp>
            <p:nvSpPr>
              <p:cNvPr id="106" name="矢印: 下 105">
                <a:extLst>
                  <a:ext uri="{FF2B5EF4-FFF2-40B4-BE49-F238E27FC236}">
                    <a16:creationId xmlns:a16="http://schemas.microsoft.com/office/drawing/2014/main" id="{514FE594-AA93-7E1B-7EA5-F66CD56C0C6D}"/>
                  </a:ext>
                </a:extLst>
              </p:cNvPr>
              <p:cNvSpPr/>
              <p:nvPr/>
            </p:nvSpPr>
            <p:spPr>
              <a:xfrm rot="10800000">
                <a:off x="4329085" y="5476542"/>
                <a:ext cx="108000" cy="288000"/>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矢印: 下 106">
                <a:extLst>
                  <a:ext uri="{FF2B5EF4-FFF2-40B4-BE49-F238E27FC236}">
                    <a16:creationId xmlns:a16="http://schemas.microsoft.com/office/drawing/2014/main" id="{E6F00405-7317-0973-90BD-36F82FC3F38A}"/>
                  </a:ext>
                </a:extLst>
              </p:cNvPr>
              <p:cNvSpPr/>
              <p:nvPr/>
            </p:nvSpPr>
            <p:spPr>
              <a:xfrm rot="10800000">
                <a:off x="4230152" y="5476542"/>
                <a:ext cx="108000" cy="288000"/>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9" name="グループ化 68">
              <a:extLst>
                <a:ext uri="{FF2B5EF4-FFF2-40B4-BE49-F238E27FC236}">
                  <a16:creationId xmlns:a16="http://schemas.microsoft.com/office/drawing/2014/main" id="{F1B58646-A0D4-8A16-3506-256352FDD6BD}"/>
                </a:ext>
              </a:extLst>
            </p:cNvPr>
            <p:cNvGrpSpPr/>
            <p:nvPr/>
          </p:nvGrpSpPr>
          <p:grpSpPr>
            <a:xfrm>
              <a:off x="2909447" y="4744740"/>
              <a:ext cx="206933" cy="288000"/>
              <a:chOff x="4230152" y="5476542"/>
              <a:chExt cx="206933" cy="288000"/>
            </a:xfrm>
          </p:grpSpPr>
          <p:sp>
            <p:nvSpPr>
              <p:cNvPr id="104" name="矢印: 下 103">
                <a:extLst>
                  <a:ext uri="{FF2B5EF4-FFF2-40B4-BE49-F238E27FC236}">
                    <a16:creationId xmlns:a16="http://schemas.microsoft.com/office/drawing/2014/main" id="{2E829FD7-FB70-9C95-9C26-116099DC671D}"/>
                  </a:ext>
                </a:extLst>
              </p:cNvPr>
              <p:cNvSpPr/>
              <p:nvPr/>
            </p:nvSpPr>
            <p:spPr>
              <a:xfrm rot="10800000">
                <a:off x="4329085" y="5476542"/>
                <a:ext cx="108000" cy="288000"/>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矢印: 下 104">
                <a:extLst>
                  <a:ext uri="{FF2B5EF4-FFF2-40B4-BE49-F238E27FC236}">
                    <a16:creationId xmlns:a16="http://schemas.microsoft.com/office/drawing/2014/main" id="{03AFE63D-1ADF-8380-DF8D-39CBE0F6BA0E}"/>
                  </a:ext>
                </a:extLst>
              </p:cNvPr>
              <p:cNvSpPr/>
              <p:nvPr/>
            </p:nvSpPr>
            <p:spPr>
              <a:xfrm rot="10800000">
                <a:off x="4230152" y="5476542"/>
                <a:ext cx="108000" cy="288000"/>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 name="グループ化 69">
              <a:extLst>
                <a:ext uri="{FF2B5EF4-FFF2-40B4-BE49-F238E27FC236}">
                  <a16:creationId xmlns:a16="http://schemas.microsoft.com/office/drawing/2014/main" id="{6E4C813E-6FF2-0CC5-927B-595AD97E2AB0}"/>
                </a:ext>
              </a:extLst>
            </p:cNvPr>
            <p:cNvGrpSpPr/>
            <p:nvPr/>
          </p:nvGrpSpPr>
          <p:grpSpPr>
            <a:xfrm>
              <a:off x="1671178" y="5494840"/>
              <a:ext cx="206933" cy="288000"/>
              <a:chOff x="4230152" y="5476542"/>
              <a:chExt cx="206933" cy="288000"/>
            </a:xfrm>
          </p:grpSpPr>
          <p:sp>
            <p:nvSpPr>
              <p:cNvPr id="102" name="矢印: 下 101">
                <a:extLst>
                  <a:ext uri="{FF2B5EF4-FFF2-40B4-BE49-F238E27FC236}">
                    <a16:creationId xmlns:a16="http://schemas.microsoft.com/office/drawing/2014/main" id="{1D879588-6D9F-935E-6031-B91A0DC5A618}"/>
                  </a:ext>
                </a:extLst>
              </p:cNvPr>
              <p:cNvSpPr/>
              <p:nvPr/>
            </p:nvSpPr>
            <p:spPr>
              <a:xfrm rot="10800000">
                <a:off x="4329085" y="5476542"/>
                <a:ext cx="108000" cy="288000"/>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矢印: 下 102">
                <a:extLst>
                  <a:ext uri="{FF2B5EF4-FFF2-40B4-BE49-F238E27FC236}">
                    <a16:creationId xmlns:a16="http://schemas.microsoft.com/office/drawing/2014/main" id="{F968B8A1-D56F-C83B-94C9-F2EEA2EF6008}"/>
                  </a:ext>
                </a:extLst>
              </p:cNvPr>
              <p:cNvSpPr/>
              <p:nvPr/>
            </p:nvSpPr>
            <p:spPr>
              <a:xfrm rot="10800000">
                <a:off x="4230152" y="5476542"/>
                <a:ext cx="108000" cy="288000"/>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 name="グループ化 70">
              <a:extLst>
                <a:ext uri="{FF2B5EF4-FFF2-40B4-BE49-F238E27FC236}">
                  <a16:creationId xmlns:a16="http://schemas.microsoft.com/office/drawing/2014/main" id="{B03D5CD9-6A93-B916-35E7-FDFC66833DD1}"/>
                </a:ext>
              </a:extLst>
            </p:cNvPr>
            <p:cNvGrpSpPr/>
            <p:nvPr/>
          </p:nvGrpSpPr>
          <p:grpSpPr>
            <a:xfrm>
              <a:off x="3469945" y="5069973"/>
              <a:ext cx="206933" cy="288000"/>
              <a:chOff x="4230152" y="5476542"/>
              <a:chExt cx="206933" cy="288000"/>
            </a:xfrm>
          </p:grpSpPr>
          <p:sp>
            <p:nvSpPr>
              <p:cNvPr id="100" name="矢印: 下 99">
                <a:extLst>
                  <a:ext uri="{FF2B5EF4-FFF2-40B4-BE49-F238E27FC236}">
                    <a16:creationId xmlns:a16="http://schemas.microsoft.com/office/drawing/2014/main" id="{15342F82-817E-DD75-484B-F7BCF3BA7FD9}"/>
                  </a:ext>
                </a:extLst>
              </p:cNvPr>
              <p:cNvSpPr/>
              <p:nvPr/>
            </p:nvSpPr>
            <p:spPr>
              <a:xfrm rot="10800000">
                <a:off x="4329085" y="5476542"/>
                <a:ext cx="108000" cy="288000"/>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矢印: 下 100">
                <a:extLst>
                  <a:ext uri="{FF2B5EF4-FFF2-40B4-BE49-F238E27FC236}">
                    <a16:creationId xmlns:a16="http://schemas.microsoft.com/office/drawing/2014/main" id="{18959267-F9C4-FA17-0EE4-17408681AE02}"/>
                  </a:ext>
                </a:extLst>
              </p:cNvPr>
              <p:cNvSpPr/>
              <p:nvPr/>
            </p:nvSpPr>
            <p:spPr>
              <a:xfrm rot="10800000">
                <a:off x="4230152" y="5476542"/>
                <a:ext cx="108000" cy="288000"/>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2" name="グループ化 71">
              <a:extLst>
                <a:ext uri="{FF2B5EF4-FFF2-40B4-BE49-F238E27FC236}">
                  <a16:creationId xmlns:a16="http://schemas.microsoft.com/office/drawing/2014/main" id="{5C9F388B-09BE-FEB2-CDC6-B9C83012C50A}"/>
                </a:ext>
              </a:extLst>
            </p:cNvPr>
            <p:cNvGrpSpPr/>
            <p:nvPr/>
          </p:nvGrpSpPr>
          <p:grpSpPr>
            <a:xfrm>
              <a:off x="1740951" y="4809551"/>
              <a:ext cx="206933" cy="288000"/>
              <a:chOff x="4230152" y="5476542"/>
              <a:chExt cx="206933" cy="288000"/>
            </a:xfrm>
          </p:grpSpPr>
          <p:sp>
            <p:nvSpPr>
              <p:cNvPr id="98" name="矢印: 下 97">
                <a:extLst>
                  <a:ext uri="{FF2B5EF4-FFF2-40B4-BE49-F238E27FC236}">
                    <a16:creationId xmlns:a16="http://schemas.microsoft.com/office/drawing/2014/main" id="{7E4CE034-EA94-814B-B9D2-EFF6AFB6F591}"/>
                  </a:ext>
                </a:extLst>
              </p:cNvPr>
              <p:cNvSpPr/>
              <p:nvPr/>
            </p:nvSpPr>
            <p:spPr>
              <a:xfrm rot="10800000">
                <a:off x="4329085" y="5476542"/>
                <a:ext cx="108000" cy="288000"/>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矢印: 下 98">
                <a:extLst>
                  <a:ext uri="{FF2B5EF4-FFF2-40B4-BE49-F238E27FC236}">
                    <a16:creationId xmlns:a16="http://schemas.microsoft.com/office/drawing/2014/main" id="{5355D380-36C8-0D96-67F9-57A44FBB330D}"/>
                  </a:ext>
                </a:extLst>
              </p:cNvPr>
              <p:cNvSpPr/>
              <p:nvPr/>
            </p:nvSpPr>
            <p:spPr>
              <a:xfrm rot="10800000">
                <a:off x="4230152" y="5476542"/>
                <a:ext cx="108000" cy="288000"/>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3" name="グループ化 72">
              <a:extLst>
                <a:ext uri="{FF2B5EF4-FFF2-40B4-BE49-F238E27FC236}">
                  <a16:creationId xmlns:a16="http://schemas.microsoft.com/office/drawing/2014/main" id="{5F220EE8-43D4-628A-CC49-A33DACE4CD21}"/>
                </a:ext>
              </a:extLst>
            </p:cNvPr>
            <p:cNvGrpSpPr/>
            <p:nvPr/>
          </p:nvGrpSpPr>
          <p:grpSpPr>
            <a:xfrm>
              <a:off x="2854388" y="5433745"/>
              <a:ext cx="206933" cy="288000"/>
              <a:chOff x="4230152" y="5476542"/>
              <a:chExt cx="206933" cy="288000"/>
            </a:xfrm>
          </p:grpSpPr>
          <p:sp>
            <p:nvSpPr>
              <p:cNvPr id="96" name="矢印: 下 95">
                <a:extLst>
                  <a:ext uri="{FF2B5EF4-FFF2-40B4-BE49-F238E27FC236}">
                    <a16:creationId xmlns:a16="http://schemas.microsoft.com/office/drawing/2014/main" id="{77E85911-1C7C-8C43-2EB8-DE58CAAC536A}"/>
                  </a:ext>
                </a:extLst>
              </p:cNvPr>
              <p:cNvSpPr/>
              <p:nvPr/>
            </p:nvSpPr>
            <p:spPr>
              <a:xfrm rot="10800000">
                <a:off x="4329085" y="5476542"/>
                <a:ext cx="108000" cy="288000"/>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矢印: 下 96">
                <a:extLst>
                  <a:ext uri="{FF2B5EF4-FFF2-40B4-BE49-F238E27FC236}">
                    <a16:creationId xmlns:a16="http://schemas.microsoft.com/office/drawing/2014/main" id="{E09CCB7B-8BD6-24E0-D696-AE4D820DEB53}"/>
                  </a:ext>
                </a:extLst>
              </p:cNvPr>
              <p:cNvSpPr/>
              <p:nvPr/>
            </p:nvSpPr>
            <p:spPr>
              <a:xfrm rot="10800000">
                <a:off x="4230152" y="5476542"/>
                <a:ext cx="108000" cy="288000"/>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71" name="グループ化 270">
              <a:extLst>
                <a:ext uri="{FF2B5EF4-FFF2-40B4-BE49-F238E27FC236}">
                  <a16:creationId xmlns:a16="http://schemas.microsoft.com/office/drawing/2014/main" id="{256BF34B-ADC5-05D8-9700-2C76B1C82E60}"/>
                </a:ext>
              </a:extLst>
            </p:cNvPr>
            <p:cNvGrpSpPr/>
            <p:nvPr/>
          </p:nvGrpSpPr>
          <p:grpSpPr>
            <a:xfrm>
              <a:off x="2624485" y="4450921"/>
              <a:ext cx="968530" cy="288000"/>
              <a:chOff x="5393589" y="6731327"/>
              <a:chExt cx="968530" cy="288000"/>
            </a:xfrm>
          </p:grpSpPr>
          <p:sp>
            <p:nvSpPr>
              <p:cNvPr id="272" name="矢印: 下 271">
                <a:extLst>
                  <a:ext uri="{FF2B5EF4-FFF2-40B4-BE49-F238E27FC236}">
                    <a16:creationId xmlns:a16="http://schemas.microsoft.com/office/drawing/2014/main" id="{7FC288D9-63B1-6EA3-3AA9-3EC3A53899BE}"/>
                  </a:ext>
                </a:extLst>
              </p:cNvPr>
              <p:cNvSpPr/>
              <p:nvPr/>
            </p:nvSpPr>
            <p:spPr>
              <a:xfrm rot="10800000">
                <a:off x="5805851" y="6731327"/>
                <a:ext cx="108000" cy="288000"/>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3" name="直線矢印コネクタ 272">
                <a:extLst>
                  <a:ext uri="{FF2B5EF4-FFF2-40B4-BE49-F238E27FC236}">
                    <a16:creationId xmlns:a16="http://schemas.microsoft.com/office/drawing/2014/main" id="{60F4B81E-CC9C-0746-EAD9-69B67239F55C}"/>
                  </a:ext>
                </a:extLst>
              </p:cNvPr>
              <p:cNvCxnSpPr>
                <a:cxnSpLocks/>
              </p:cNvCxnSpPr>
              <p:nvPr/>
            </p:nvCxnSpPr>
            <p:spPr>
              <a:xfrm flipV="1">
                <a:off x="5889359" y="6954299"/>
                <a:ext cx="472760" cy="59182"/>
              </a:xfrm>
              <a:prstGeom prst="straightConnector1">
                <a:avLst/>
              </a:prstGeom>
              <a:ln w="38100" cap="flat" cmpd="sng" algn="ctr">
                <a:solidFill>
                  <a:srgbClr val="7030A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74" name="矢印: 右 273">
                <a:extLst>
                  <a:ext uri="{FF2B5EF4-FFF2-40B4-BE49-F238E27FC236}">
                    <a16:creationId xmlns:a16="http://schemas.microsoft.com/office/drawing/2014/main" id="{1988F385-DBAF-C3F7-4A7A-0702A91A2813}"/>
                  </a:ext>
                </a:extLst>
              </p:cNvPr>
              <p:cNvSpPr/>
              <p:nvPr/>
            </p:nvSpPr>
            <p:spPr>
              <a:xfrm rot="12595822">
                <a:off x="5393589" y="6810571"/>
                <a:ext cx="530380" cy="161037"/>
              </a:xfrm>
              <a:prstGeom prst="rightArrow">
                <a:avLst>
                  <a:gd name="adj1" fmla="val 26720"/>
                  <a:gd name="adj2" fmla="val 100908"/>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grpSp>
        <p:grpSp>
          <p:nvGrpSpPr>
            <p:cNvPr id="275" name="グループ化 274">
              <a:extLst>
                <a:ext uri="{FF2B5EF4-FFF2-40B4-BE49-F238E27FC236}">
                  <a16:creationId xmlns:a16="http://schemas.microsoft.com/office/drawing/2014/main" id="{4467A407-239C-279D-CB43-337D31176C5B}"/>
                </a:ext>
              </a:extLst>
            </p:cNvPr>
            <p:cNvGrpSpPr/>
            <p:nvPr/>
          </p:nvGrpSpPr>
          <p:grpSpPr>
            <a:xfrm>
              <a:off x="3186647" y="4738979"/>
              <a:ext cx="968530" cy="288000"/>
              <a:chOff x="5393589" y="6731327"/>
              <a:chExt cx="968530" cy="288000"/>
            </a:xfrm>
          </p:grpSpPr>
          <p:sp>
            <p:nvSpPr>
              <p:cNvPr id="276" name="矢印: 下 275">
                <a:extLst>
                  <a:ext uri="{FF2B5EF4-FFF2-40B4-BE49-F238E27FC236}">
                    <a16:creationId xmlns:a16="http://schemas.microsoft.com/office/drawing/2014/main" id="{4235A9BE-2A97-6740-34AD-5CC6210858C0}"/>
                  </a:ext>
                </a:extLst>
              </p:cNvPr>
              <p:cNvSpPr/>
              <p:nvPr/>
            </p:nvSpPr>
            <p:spPr>
              <a:xfrm rot="10800000">
                <a:off x="5805851" y="6731327"/>
                <a:ext cx="108000" cy="288000"/>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7" name="直線矢印コネクタ 276">
                <a:extLst>
                  <a:ext uri="{FF2B5EF4-FFF2-40B4-BE49-F238E27FC236}">
                    <a16:creationId xmlns:a16="http://schemas.microsoft.com/office/drawing/2014/main" id="{0E914D65-1A61-BE0A-E2E8-0D65123DE1A0}"/>
                  </a:ext>
                </a:extLst>
              </p:cNvPr>
              <p:cNvCxnSpPr>
                <a:cxnSpLocks/>
              </p:cNvCxnSpPr>
              <p:nvPr/>
            </p:nvCxnSpPr>
            <p:spPr>
              <a:xfrm flipV="1">
                <a:off x="5889359" y="6954299"/>
                <a:ext cx="472760" cy="59182"/>
              </a:xfrm>
              <a:prstGeom prst="straightConnector1">
                <a:avLst/>
              </a:prstGeom>
              <a:ln w="38100" cap="flat" cmpd="sng" algn="ctr">
                <a:solidFill>
                  <a:srgbClr val="7030A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78" name="矢印: 右 277">
                <a:extLst>
                  <a:ext uri="{FF2B5EF4-FFF2-40B4-BE49-F238E27FC236}">
                    <a16:creationId xmlns:a16="http://schemas.microsoft.com/office/drawing/2014/main" id="{FDDF41C5-1382-BFEC-7A17-B163C70F88DC}"/>
                  </a:ext>
                </a:extLst>
              </p:cNvPr>
              <p:cNvSpPr/>
              <p:nvPr/>
            </p:nvSpPr>
            <p:spPr>
              <a:xfrm rot="12595822">
                <a:off x="5393589" y="6810571"/>
                <a:ext cx="530380" cy="161037"/>
              </a:xfrm>
              <a:prstGeom prst="rightArrow">
                <a:avLst>
                  <a:gd name="adj1" fmla="val 26720"/>
                  <a:gd name="adj2" fmla="val 100908"/>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grpSp>
        <p:grpSp>
          <p:nvGrpSpPr>
            <p:cNvPr id="279" name="グループ化 278">
              <a:extLst>
                <a:ext uri="{FF2B5EF4-FFF2-40B4-BE49-F238E27FC236}">
                  <a16:creationId xmlns:a16="http://schemas.microsoft.com/office/drawing/2014/main" id="{0B16123E-A10B-1FA6-A1E9-324719A1A97C}"/>
                </a:ext>
              </a:extLst>
            </p:cNvPr>
            <p:cNvGrpSpPr/>
            <p:nvPr/>
          </p:nvGrpSpPr>
          <p:grpSpPr>
            <a:xfrm>
              <a:off x="2548923" y="5114127"/>
              <a:ext cx="968530" cy="288000"/>
              <a:chOff x="5393589" y="6731327"/>
              <a:chExt cx="968530" cy="288000"/>
            </a:xfrm>
          </p:grpSpPr>
          <p:sp>
            <p:nvSpPr>
              <p:cNvPr id="280" name="矢印: 下 279">
                <a:extLst>
                  <a:ext uri="{FF2B5EF4-FFF2-40B4-BE49-F238E27FC236}">
                    <a16:creationId xmlns:a16="http://schemas.microsoft.com/office/drawing/2014/main" id="{B20771F2-B0D0-1D14-03AB-496E8B4FC69F}"/>
                  </a:ext>
                </a:extLst>
              </p:cNvPr>
              <p:cNvSpPr/>
              <p:nvPr/>
            </p:nvSpPr>
            <p:spPr>
              <a:xfrm rot="10800000">
                <a:off x="5805851" y="6731327"/>
                <a:ext cx="108000" cy="288000"/>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1" name="直線矢印コネクタ 280">
                <a:extLst>
                  <a:ext uri="{FF2B5EF4-FFF2-40B4-BE49-F238E27FC236}">
                    <a16:creationId xmlns:a16="http://schemas.microsoft.com/office/drawing/2014/main" id="{B28ADACF-11D8-6C28-AC89-14961C682417}"/>
                  </a:ext>
                </a:extLst>
              </p:cNvPr>
              <p:cNvCxnSpPr>
                <a:cxnSpLocks/>
              </p:cNvCxnSpPr>
              <p:nvPr/>
            </p:nvCxnSpPr>
            <p:spPr>
              <a:xfrm flipV="1">
                <a:off x="5889359" y="6954299"/>
                <a:ext cx="472760" cy="59182"/>
              </a:xfrm>
              <a:prstGeom prst="straightConnector1">
                <a:avLst/>
              </a:prstGeom>
              <a:ln w="38100" cap="flat" cmpd="sng" algn="ctr">
                <a:solidFill>
                  <a:srgbClr val="7030A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82" name="矢印: 右 281">
                <a:extLst>
                  <a:ext uri="{FF2B5EF4-FFF2-40B4-BE49-F238E27FC236}">
                    <a16:creationId xmlns:a16="http://schemas.microsoft.com/office/drawing/2014/main" id="{4085154B-096F-FD55-A633-CC84F41ABFFF}"/>
                  </a:ext>
                </a:extLst>
              </p:cNvPr>
              <p:cNvSpPr/>
              <p:nvPr/>
            </p:nvSpPr>
            <p:spPr>
              <a:xfrm rot="12595822">
                <a:off x="5393589" y="6810571"/>
                <a:ext cx="530380" cy="161037"/>
              </a:xfrm>
              <a:prstGeom prst="rightArrow">
                <a:avLst>
                  <a:gd name="adj1" fmla="val 26720"/>
                  <a:gd name="adj2" fmla="val 100908"/>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grpSp>
        <p:grpSp>
          <p:nvGrpSpPr>
            <p:cNvPr id="283" name="グループ化 282">
              <a:extLst>
                <a:ext uri="{FF2B5EF4-FFF2-40B4-BE49-F238E27FC236}">
                  <a16:creationId xmlns:a16="http://schemas.microsoft.com/office/drawing/2014/main" id="{C545B4DF-7A2D-D1EA-6769-E6C21A2E0165}"/>
                </a:ext>
              </a:extLst>
            </p:cNvPr>
            <p:cNvGrpSpPr/>
            <p:nvPr/>
          </p:nvGrpSpPr>
          <p:grpSpPr>
            <a:xfrm>
              <a:off x="2008729" y="4764177"/>
              <a:ext cx="968530" cy="288000"/>
              <a:chOff x="5393589" y="6731327"/>
              <a:chExt cx="968530" cy="288000"/>
            </a:xfrm>
          </p:grpSpPr>
          <p:sp>
            <p:nvSpPr>
              <p:cNvPr id="284" name="矢印: 下 283">
                <a:extLst>
                  <a:ext uri="{FF2B5EF4-FFF2-40B4-BE49-F238E27FC236}">
                    <a16:creationId xmlns:a16="http://schemas.microsoft.com/office/drawing/2014/main" id="{1E5D0530-C7D8-EBBD-CAA5-FA3820D86A9D}"/>
                  </a:ext>
                </a:extLst>
              </p:cNvPr>
              <p:cNvSpPr/>
              <p:nvPr/>
            </p:nvSpPr>
            <p:spPr>
              <a:xfrm rot="10800000">
                <a:off x="5805851" y="6731327"/>
                <a:ext cx="108000" cy="288000"/>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5" name="直線矢印コネクタ 284">
                <a:extLst>
                  <a:ext uri="{FF2B5EF4-FFF2-40B4-BE49-F238E27FC236}">
                    <a16:creationId xmlns:a16="http://schemas.microsoft.com/office/drawing/2014/main" id="{21AF8C63-CA79-3D3A-13D6-6D834CD20307}"/>
                  </a:ext>
                </a:extLst>
              </p:cNvPr>
              <p:cNvCxnSpPr>
                <a:cxnSpLocks/>
              </p:cNvCxnSpPr>
              <p:nvPr/>
            </p:nvCxnSpPr>
            <p:spPr>
              <a:xfrm flipV="1">
                <a:off x="5889359" y="6954299"/>
                <a:ext cx="472760" cy="59182"/>
              </a:xfrm>
              <a:prstGeom prst="straightConnector1">
                <a:avLst/>
              </a:prstGeom>
              <a:ln w="38100" cap="flat" cmpd="sng" algn="ctr">
                <a:solidFill>
                  <a:srgbClr val="7030A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86" name="矢印: 右 285">
                <a:extLst>
                  <a:ext uri="{FF2B5EF4-FFF2-40B4-BE49-F238E27FC236}">
                    <a16:creationId xmlns:a16="http://schemas.microsoft.com/office/drawing/2014/main" id="{7D299F0A-C5C9-3828-158E-D226DCD75CF5}"/>
                  </a:ext>
                </a:extLst>
              </p:cNvPr>
              <p:cNvSpPr/>
              <p:nvPr/>
            </p:nvSpPr>
            <p:spPr>
              <a:xfrm rot="12595822">
                <a:off x="5393589" y="6810571"/>
                <a:ext cx="530380" cy="161037"/>
              </a:xfrm>
              <a:prstGeom prst="rightArrow">
                <a:avLst>
                  <a:gd name="adj1" fmla="val 26720"/>
                  <a:gd name="adj2" fmla="val 100908"/>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grpSp>
        <p:grpSp>
          <p:nvGrpSpPr>
            <p:cNvPr id="287" name="グループ化 286">
              <a:extLst>
                <a:ext uri="{FF2B5EF4-FFF2-40B4-BE49-F238E27FC236}">
                  <a16:creationId xmlns:a16="http://schemas.microsoft.com/office/drawing/2014/main" id="{9602621A-C43F-49E8-FD1E-455E07156F6C}"/>
                </a:ext>
              </a:extLst>
            </p:cNvPr>
            <p:cNvGrpSpPr/>
            <p:nvPr/>
          </p:nvGrpSpPr>
          <p:grpSpPr>
            <a:xfrm>
              <a:off x="1947018" y="5452711"/>
              <a:ext cx="968530" cy="288000"/>
              <a:chOff x="5393589" y="6731327"/>
              <a:chExt cx="968530" cy="288000"/>
            </a:xfrm>
          </p:grpSpPr>
          <p:sp>
            <p:nvSpPr>
              <p:cNvPr id="288" name="矢印: 下 287">
                <a:extLst>
                  <a:ext uri="{FF2B5EF4-FFF2-40B4-BE49-F238E27FC236}">
                    <a16:creationId xmlns:a16="http://schemas.microsoft.com/office/drawing/2014/main" id="{7CC24BE3-4442-EDFC-1D4D-E431F53DD648}"/>
                  </a:ext>
                </a:extLst>
              </p:cNvPr>
              <p:cNvSpPr/>
              <p:nvPr/>
            </p:nvSpPr>
            <p:spPr>
              <a:xfrm rot="10800000">
                <a:off x="5805851" y="6731327"/>
                <a:ext cx="108000" cy="288000"/>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9" name="直線矢印コネクタ 288">
                <a:extLst>
                  <a:ext uri="{FF2B5EF4-FFF2-40B4-BE49-F238E27FC236}">
                    <a16:creationId xmlns:a16="http://schemas.microsoft.com/office/drawing/2014/main" id="{C1D682EF-D9B1-E4F5-859E-99AAB4E4DB1C}"/>
                  </a:ext>
                </a:extLst>
              </p:cNvPr>
              <p:cNvCxnSpPr>
                <a:cxnSpLocks/>
              </p:cNvCxnSpPr>
              <p:nvPr/>
            </p:nvCxnSpPr>
            <p:spPr>
              <a:xfrm flipV="1">
                <a:off x="5889359" y="6954299"/>
                <a:ext cx="472760" cy="59182"/>
              </a:xfrm>
              <a:prstGeom prst="straightConnector1">
                <a:avLst/>
              </a:prstGeom>
              <a:ln w="38100" cap="flat" cmpd="sng" algn="ctr">
                <a:solidFill>
                  <a:srgbClr val="7030A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90" name="矢印: 右 289">
                <a:extLst>
                  <a:ext uri="{FF2B5EF4-FFF2-40B4-BE49-F238E27FC236}">
                    <a16:creationId xmlns:a16="http://schemas.microsoft.com/office/drawing/2014/main" id="{A16274C2-2520-FFED-AF58-567E746F6F5B}"/>
                  </a:ext>
                </a:extLst>
              </p:cNvPr>
              <p:cNvSpPr/>
              <p:nvPr/>
            </p:nvSpPr>
            <p:spPr>
              <a:xfrm rot="12595822">
                <a:off x="5393589" y="6810571"/>
                <a:ext cx="530380" cy="161037"/>
              </a:xfrm>
              <a:prstGeom prst="rightArrow">
                <a:avLst>
                  <a:gd name="adj1" fmla="val 26720"/>
                  <a:gd name="adj2" fmla="val 100908"/>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grpSp>
        <p:grpSp>
          <p:nvGrpSpPr>
            <p:cNvPr id="291" name="グループ化 290">
              <a:extLst>
                <a:ext uri="{FF2B5EF4-FFF2-40B4-BE49-F238E27FC236}">
                  <a16:creationId xmlns:a16="http://schemas.microsoft.com/office/drawing/2014/main" id="{C8142ADB-59DD-A2F5-72D0-641E4FC706D4}"/>
                </a:ext>
              </a:extLst>
            </p:cNvPr>
            <p:cNvGrpSpPr/>
            <p:nvPr/>
          </p:nvGrpSpPr>
          <p:grpSpPr>
            <a:xfrm>
              <a:off x="1408025" y="5152596"/>
              <a:ext cx="968530" cy="288000"/>
              <a:chOff x="5393589" y="6731327"/>
              <a:chExt cx="968530" cy="288000"/>
            </a:xfrm>
          </p:grpSpPr>
          <p:sp>
            <p:nvSpPr>
              <p:cNvPr id="292" name="矢印: 下 291">
                <a:extLst>
                  <a:ext uri="{FF2B5EF4-FFF2-40B4-BE49-F238E27FC236}">
                    <a16:creationId xmlns:a16="http://schemas.microsoft.com/office/drawing/2014/main" id="{5CED1C45-454C-A4F7-4A9B-F296AECCCBC8}"/>
                  </a:ext>
                </a:extLst>
              </p:cNvPr>
              <p:cNvSpPr/>
              <p:nvPr/>
            </p:nvSpPr>
            <p:spPr>
              <a:xfrm rot="10800000">
                <a:off x="5805851" y="6731327"/>
                <a:ext cx="108000" cy="288000"/>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3" name="直線矢印コネクタ 292">
                <a:extLst>
                  <a:ext uri="{FF2B5EF4-FFF2-40B4-BE49-F238E27FC236}">
                    <a16:creationId xmlns:a16="http://schemas.microsoft.com/office/drawing/2014/main" id="{DD1E7B46-B6F9-21D8-F486-2D391F21FEC5}"/>
                  </a:ext>
                </a:extLst>
              </p:cNvPr>
              <p:cNvCxnSpPr>
                <a:cxnSpLocks/>
              </p:cNvCxnSpPr>
              <p:nvPr/>
            </p:nvCxnSpPr>
            <p:spPr>
              <a:xfrm flipV="1">
                <a:off x="5889359" y="6954299"/>
                <a:ext cx="472760" cy="59182"/>
              </a:xfrm>
              <a:prstGeom prst="straightConnector1">
                <a:avLst/>
              </a:prstGeom>
              <a:ln w="38100" cap="flat" cmpd="sng" algn="ctr">
                <a:solidFill>
                  <a:srgbClr val="7030A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94" name="矢印: 右 293">
                <a:extLst>
                  <a:ext uri="{FF2B5EF4-FFF2-40B4-BE49-F238E27FC236}">
                    <a16:creationId xmlns:a16="http://schemas.microsoft.com/office/drawing/2014/main" id="{FF771517-AA9B-63C1-7C23-3CF8DF72015F}"/>
                  </a:ext>
                </a:extLst>
              </p:cNvPr>
              <p:cNvSpPr/>
              <p:nvPr/>
            </p:nvSpPr>
            <p:spPr>
              <a:xfrm rot="12595822">
                <a:off x="5393589" y="6810571"/>
                <a:ext cx="530380" cy="161037"/>
              </a:xfrm>
              <a:prstGeom prst="rightArrow">
                <a:avLst>
                  <a:gd name="adj1" fmla="val 26720"/>
                  <a:gd name="adj2" fmla="val 100908"/>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grpSp>
        <p:sp>
          <p:nvSpPr>
            <p:cNvPr id="296" name="矢印: 右 295">
              <a:extLst>
                <a:ext uri="{FF2B5EF4-FFF2-40B4-BE49-F238E27FC236}">
                  <a16:creationId xmlns:a16="http://schemas.microsoft.com/office/drawing/2014/main" id="{528420A7-3885-7300-FAD5-97514802D0A7}"/>
                </a:ext>
              </a:extLst>
            </p:cNvPr>
            <p:cNvSpPr/>
            <p:nvPr/>
          </p:nvSpPr>
          <p:spPr>
            <a:xfrm rot="12595822">
              <a:off x="3915300" y="5307539"/>
              <a:ext cx="530380" cy="161037"/>
            </a:xfrm>
            <a:prstGeom prst="rightArrow">
              <a:avLst>
                <a:gd name="adj1" fmla="val 26720"/>
                <a:gd name="adj2" fmla="val 100908"/>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97" name="矢印: 右 296">
              <a:extLst>
                <a:ext uri="{FF2B5EF4-FFF2-40B4-BE49-F238E27FC236}">
                  <a16:creationId xmlns:a16="http://schemas.microsoft.com/office/drawing/2014/main" id="{748D4083-43CE-E7F9-8460-5BDCDE3FCF82}"/>
                </a:ext>
              </a:extLst>
            </p:cNvPr>
            <p:cNvSpPr/>
            <p:nvPr/>
          </p:nvSpPr>
          <p:spPr>
            <a:xfrm rot="12595822">
              <a:off x="3299779" y="5570382"/>
              <a:ext cx="530380" cy="161037"/>
            </a:xfrm>
            <a:prstGeom prst="rightArrow">
              <a:avLst>
                <a:gd name="adj1" fmla="val 26720"/>
                <a:gd name="adj2" fmla="val 100908"/>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98" name="矢印: 右 297">
              <a:extLst>
                <a:ext uri="{FF2B5EF4-FFF2-40B4-BE49-F238E27FC236}">
                  <a16:creationId xmlns:a16="http://schemas.microsoft.com/office/drawing/2014/main" id="{32DEDCB3-09EE-D843-F382-5914CA86C92D}"/>
                </a:ext>
              </a:extLst>
            </p:cNvPr>
            <p:cNvSpPr/>
            <p:nvPr/>
          </p:nvSpPr>
          <p:spPr>
            <a:xfrm rot="12595822">
              <a:off x="2660932" y="5946644"/>
              <a:ext cx="530380" cy="161037"/>
            </a:xfrm>
            <a:prstGeom prst="rightArrow">
              <a:avLst>
                <a:gd name="adj1" fmla="val 26720"/>
                <a:gd name="adj2" fmla="val 100908"/>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99" name="矢印: 右 298">
              <a:extLst>
                <a:ext uri="{FF2B5EF4-FFF2-40B4-BE49-F238E27FC236}">
                  <a16:creationId xmlns:a16="http://schemas.microsoft.com/office/drawing/2014/main" id="{C609C308-4A10-FC11-F208-03547E74BCC0}"/>
                </a:ext>
              </a:extLst>
            </p:cNvPr>
            <p:cNvSpPr/>
            <p:nvPr/>
          </p:nvSpPr>
          <p:spPr>
            <a:xfrm rot="12595822">
              <a:off x="2122645" y="6300027"/>
              <a:ext cx="530380" cy="161037"/>
            </a:xfrm>
            <a:prstGeom prst="rightArrow">
              <a:avLst>
                <a:gd name="adj1" fmla="val 26720"/>
                <a:gd name="adj2" fmla="val 100908"/>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grpSp>
      <p:sp>
        <p:nvSpPr>
          <p:cNvPr id="300" name="矢印: 下 299">
            <a:extLst>
              <a:ext uri="{FF2B5EF4-FFF2-40B4-BE49-F238E27FC236}">
                <a16:creationId xmlns:a16="http://schemas.microsoft.com/office/drawing/2014/main" id="{B0349220-FD80-8171-E5F2-35E1673148C9}"/>
              </a:ext>
            </a:extLst>
          </p:cNvPr>
          <p:cNvSpPr/>
          <p:nvPr/>
        </p:nvSpPr>
        <p:spPr>
          <a:xfrm rot="10800000">
            <a:off x="2983535" y="2052832"/>
            <a:ext cx="284959" cy="1424257"/>
          </a:xfrm>
          <a:prstGeom prst="downArrow">
            <a:avLst>
              <a:gd name="adj1" fmla="val 28920"/>
              <a:gd name="adj2" fmla="val 109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3" name="図 302">
            <a:extLst>
              <a:ext uri="{FF2B5EF4-FFF2-40B4-BE49-F238E27FC236}">
                <a16:creationId xmlns:a16="http://schemas.microsoft.com/office/drawing/2014/main" id="{448BECD0-383D-AD47-BC70-223C0296E7C7}"/>
              </a:ext>
            </a:extLst>
          </p:cNvPr>
          <p:cNvPicPr>
            <a:picLocks noChangeAspect="1"/>
          </p:cNvPicPr>
          <p:nvPr/>
        </p:nvPicPr>
        <p:blipFill>
          <a:blip r:embed="rId6"/>
          <a:stretch>
            <a:fillRect/>
          </a:stretch>
        </p:blipFill>
        <p:spPr>
          <a:xfrm>
            <a:off x="7242332" y="3016842"/>
            <a:ext cx="816935" cy="481626"/>
          </a:xfrm>
          <a:prstGeom prst="rect">
            <a:avLst/>
          </a:prstGeom>
        </p:spPr>
      </p:pic>
      <p:sp>
        <p:nvSpPr>
          <p:cNvPr id="304" name="正方形/長方形 303">
            <a:extLst>
              <a:ext uri="{FF2B5EF4-FFF2-40B4-BE49-F238E27FC236}">
                <a16:creationId xmlns:a16="http://schemas.microsoft.com/office/drawing/2014/main" id="{651A4545-9E28-588D-8B44-E0EF25EBBE5F}"/>
              </a:ext>
            </a:extLst>
          </p:cNvPr>
          <p:cNvSpPr/>
          <p:nvPr/>
        </p:nvSpPr>
        <p:spPr>
          <a:xfrm>
            <a:off x="3738858" y="4359012"/>
            <a:ext cx="3492000" cy="9720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5" name="正方形/長方形 304">
            <a:extLst>
              <a:ext uri="{FF2B5EF4-FFF2-40B4-BE49-F238E27FC236}">
                <a16:creationId xmlns:a16="http://schemas.microsoft.com/office/drawing/2014/main" id="{69BAFCDA-365F-CEE4-48B1-A21E2F419856}"/>
              </a:ext>
            </a:extLst>
          </p:cNvPr>
          <p:cNvSpPr/>
          <p:nvPr/>
        </p:nvSpPr>
        <p:spPr>
          <a:xfrm>
            <a:off x="3738858" y="5552235"/>
            <a:ext cx="3492000" cy="972000"/>
          </a:xfrm>
          <a:prstGeom prst="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6" name="テキスト ボックス 305">
            <a:extLst>
              <a:ext uri="{FF2B5EF4-FFF2-40B4-BE49-F238E27FC236}">
                <a16:creationId xmlns:a16="http://schemas.microsoft.com/office/drawing/2014/main" id="{EBA2BC63-1382-C660-A5CA-B1198C75D3D8}"/>
              </a:ext>
            </a:extLst>
          </p:cNvPr>
          <p:cNvSpPr txBox="1"/>
          <p:nvPr/>
        </p:nvSpPr>
        <p:spPr>
          <a:xfrm>
            <a:off x="3800675" y="4337013"/>
            <a:ext cx="1874231" cy="369332"/>
          </a:xfrm>
          <a:prstGeom prst="rect">
            <a:avLst/>
          </a:prstGeom>
          <a:noFill/>
        </p:spPr>
        <p:txBody>
          <a:bodyPr wrap="none" rtlCol="0">
            <a:spAutoFit/>
          </a:bodyPr>
          <a:lstStyle/>
          <a:p>
            <a:r>
              <a:rPr kumimoji="1" lang="en-US" altLang="ja-JP" dirty="0">
                <a:latin typeface="Arial" panose="020B0604020202020204" pitchFamily="34" charset="0"/>
                <a:cs typeface="Arial" panose="020B0604020202020204" pitchFamily="34" charset="0"/>
              </a:rPr>
              <a:t>Superconductor</a:t>
            </a:r>
            <a:endParaRPr kumimoji="1" lang="ja-JP" altLang="en-US" dirty="0">
              <a:latin typeface="Arial" panose="020B0604020202020204" pitchFamily="34" charset="0"/>
              <a:cs typeface="Arial" panose="020B0604020202020204" pitchFamily="34" charset="0"/>
            </a:endParaRPr>
          </a:p>
        </p:txBody>
      </p:sp>
      <p:sp>
        <p:nvSpPr>
          <p:cNvPr id="307" name="テキスト ボックス 306">
            <a:extLst>
              <a:ext uri="{FF2B5EF4-FFF2-40B4-BE49-F238E27FC236}">
                <a16:creationId xmlns:a16="http://schemas.microsoft.com/office/drawing/2014/main" id="{BFE26803-724B-20FB-952B-36E688B7EC1C}"/>
              </a:ext>
            </a:extLst>
          </p:cNvPr>
          <p:cNvSpPr txBox="1"/>
          <p:nvPr/>
        </p:nvSpPr>
        <p:spPr>
          <a:xfrm>
            <a:off x="3811088" y="5502165"/>
            <a:ext cx="2929007" cy="369332"/>
          </a:xfrm>
          <a:prstGeom prst="rect">
            <a:avLst/>
          </a:prstGeom>
          <a:noFill/>
        </p:spPr>
        <p:txBody>
          <a:bodyPr wrap="none" rtlCol="0">
            <a:spAutoFit/>
          </a:bodyPr>
          <a:lstStyle/>
          <a:p>
            <a:r>
              <a:rPr kumimoji="1" lang="en-US" altLang="ja-JP" dirty="0">
                <a:latin typeface="Arial" panose="020B0604020202020204" pitchFamily="34" charset="0"/>
                <a:cs typeface="Arial" panose="020B0604020202020204" pitchFamily="34" charset="0"/>
              </a:rPr>
              <a:t>Normal conductor (</a:t>
            </a:r>
            <a:r>
              <a:rPr kumimoji="1" lang="en-US" altLang="ja-JP" b="1" dirty="0">
                <a:latin typeface="Arial" panose="020B0604020202020204" pitchFamily="34" charset="0"/>
                <a:cs typeface="Arial" panose="020B0604020202020204" pitchFamily="34" charset="0"/>
              </a:rPr>
              <a:t>Cu </a:t>
            </a:r>
            <a:r>
              <a:rPr kumimoji="1" lang="en-US" altLang="ja-JP" b="1" dirty="0" err="1">
                <a:latin typeface="Arial" panose="020B0604020202020204" pitchFamily="34" charset="0"/>
                <a:cs typeface="Arial" panose="020B0604020202020204" pitchFamily="34" charset="0"/>
              </a:rPr>
              <a:t>etc</a:t>
            </a:r>
            <a:r>
              <a:rPr kumimoji="1" lang="en-US" altLang="ja-JP" dirty="0">
                <a:latin typeface="Arial" panose="020B0604020202020204" pitchFamily="34" charset="0"/>
                <a:cs typeface="Arial" panose="020B0604020202020204" pitchFamily="34" charset="0"/>
              </a:rPr>
              <a:t>)</a:t>
            </a:r>
            <a:endParaRPr kumimoji="1" lang="ja-JP" altLang="en-US" dirty="0">
              <a:latin typeface="Arial" panose="020B0604020202020204" pitchFamily="34" charset="0"/>
              <a:cs typeface="Arial" panose="020B0604020202020204" pitchFamily="34" charset="0"/>
            </a:endParaRPr>
          </a:p>
        </p:txBody>
      </p:sp>
      <p:cxnSp>
        <p:nvCxnSpPr>
          <p:cNvPr id="308" name="直線矢印コネクタ 307">
            <a:extLst>
              <a:ext uri="{FF2B5EF4-FFF2-40B4-BE49-F238E27FC236}">
                <a16:creationId xmlns:a16="http://schemas.microsoft.com/office/drawing/2014/main" id="{14AB8AE1-8305-18C5-3EF5-7AB7D12A1BEC}"/>
              </a:ext>
            </a:extLst>
          </p:cNvPr>
          <p:cNvCxnSpPr>
            <a:cxnSpLocks/>
          </p:cNvCxnSpPr>
          <p:nvPr/>
        </p:nvCxnSpPr>
        <p:spPr>
          <a:xfrm>
            <a:off x="3925634" y="4844808"/>
            <a:ext cx="1728000" cy="0"/>
          </a:xfrm>
          <a:prstGeom prst="straightConnector1">
            <a:avLst/>
          </a:prstGeom>
          <a:ln w="38100" cap="flat" cmpd="sng" algn="ctr">
            <a:solidFill>
              <a:srgbClr val="7030A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10" name="テキスト ボックス 309">
            <a:extLst>
              <a:ext uri="{FF2B5EF4-FFF2-40B4-BE49-F238E27FC236}">
                <a16:creationId xmlns:a16="http://schemas.microsoft.com/office/drawing/2014/main" id="{6CA0D57E-F784-3B84-BD78-8C6321F5DDBB}"/>
              </a:ext>
            </a:extLst>
          </p:cNvPr>
          <p:cNvSpPr txBox="1"/>
          <p:nvPr/>
        </p:nvSpPr>
        <p:spPr>
          <a:xfrm>
            <a:off x="5611689" y="4644885"/>
            <a:ext cx="1571264" cy="338554"/>
          </a:xfrm>
          <a:prstGeom prst="rect">
            <a:avLst/>
          </a:prstGeom>
          <a:noFill/>
        </p:spPr>
        <p:txBody>
          <a:bodyPr wrap="none" rtlCol="0">
            <a:spAutoFit/>
          </a:bodyPr>
          <a:lstStyle/>
          <a:p>
            <a:r>
              <a:rPr kumimoji="1" lang="en-US" altLang="ja-JP" sz="1600" dirty="0">
                <a:cs typeface="Arial" panose="020B0604020202020204" pitchFamily="34" charset="0"/>
              </a:rPr>
              <a:t>Fast Flux Flow</a:t>
            </a:r>
            <a:endParaRPr kumimoji="1" lang="ja-JP" altLang="en-US" sz="1600" dirty="0">
              <a:cs typeface="Arial" panose="020B0604020202020204" pitchFamily="34" charset="0"/>
            </a:endParaRPr>
          </a:p>
        </p:txBody>
      </p:sp>
      <p:cxnSp>
        <p:nvCxnSpPr>
          <p:cNvPr id="314" name="直線矢印コネクタ 313">
            <a:extLst>
              <a:ext uri="{FF2B5EF4-FFF2-40B4-BE49-F238E27FC236}">
                <a16:creationId xmlns:a16="http://schemas.microsoft.com/office/drawing/2014/main" id="{5E602A06-5E9D-7260-D7E7-E7041B40D701}"/>
              </a:ext>
            </a:extLst>
          </p:cNvPr>
          <p:cNvCxnSpPr>
            <a:cxnSpLocks/>
          </p:cNvCxnSpPr>
          <p:nvPr/>
        </p:nvCxnSpPr>
        <p:spPr>
          <a:xfrm>
            <a:off x="3925634" y="5085000"/>
            <a:ext cx="504000" cy="0"/>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15" name="テキスト ボックス 314">
            <a:extLst>
              <a:ext uri="{FF2B5EF4-FFF2-40B4-BE49-F238E27FC236}">
                <a16:creationId xmlns:a16="http://schemas.microsoft.com/office/drawing/2014/main" id="{F6979F5B-EB60-B6D0-BC06-25759018FE97}"/>
              </a:ext>
            </a:extLst>
          </p:cNvPr>
          <p:cNvSpPr txBox="1"/>
          <p:nvPr/>
        </p:nvSpPr>
        <p:spPr>
          <a:xfrm>
            <a:off x="4436080" y="4921159"/>
            <a:ext cx="1665841" cy="338554"/>
          </a:xfrm>
          <a:prstGeom prst="rect">
            <a:avLst/>
          </a:prstGeom>
          <a:noFill/>
        </p:spPr>
        <p:txBody>
          <a:bodyPr wrap="none" rtlCol="0">
            <a:spAutoFit/>
          </a:bodyPr>
          <a:lstStyle/>
          <a:p>
            <a:r>
              <a:rPr kumimoji="1" lang="en-US" altLang="ja-JP" sz="1600" dirty="0">
                <a:cs typeface="Arial" panose="020B0604020202020204" pitchFamily="34" charset="0"/>
              </a:rPr>
              <a:t>Slow Heat Flow</a:t>
            </a:r>
            <a:endParaRPr kumimoji="1" lang="ja-JP" altLang="en-US" sz="1600" dirty="0">
              <a:cs typeface="Arial" panose="020B0604020202020204" pitchFamily="34" charset="0"/>
            </a:endParaRPr>
          </a:p>
        </p:txBody>
      </p:sp>
      <p:cxnSp>
        <p:nvCxnSpPr>
          <p:cNvPr id="316" name="直線矢印コネクタ 315">
            <a:extLst>
              <a:ext uri="{FF2B5EF4-FFF2-40B4-BE49-F238E27FC236}">
                <a16:creationId xmlns:a16="http://schemas.microsoft.com/office/drawing/2014/main" id="{0E34F85D-E34E-4473-8EEE-FE77F83252E9}"/>
              </a:ext>
            </a:extLst>
          </p:cNvPr>
          <p:cNvCxnSpPr>
            <a:cxnSpLocks/>
          </p:cNvCxnSpPr>
          <p:nvPr/>
        </p:nvCxnSpPr>
        <p:spPr>
          <a:xfrm>
            <a:off x="3907769" y="6047026"/>
            <a:ext cx="504000" cy="0"/>
          </a:xfrm>
          <a:prstGeom prst="straightConnector1">
            <a:avLst/>
          </a:prstGeom>
          <a:ln w="38100" cap="flat" cmpd="sng" algn="ctr">
            <a:solidFill>
              <a:srgbClr val="7030A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17" name="テキスト ボックス 316">
            <a:extLst>
              <a:ext uri="{FF2B5EF4-FFF2-40B4-BE49-F238E27FC236}">
                <a16:creationId xmlns:a16="http://schemas.microsoft.com/office/drawing/2014/main" id="{D0976194-51EE-70DE-5099-DF9638D93987}"/>
              </a:ext>
            </a:extLst>
          </p:cNvPr>
          <p:cNvSpPr txBox="1"/>
          <p:nvPr/>
        </p:nvSpPr>
        <p:spPr>
          <a:xfrm>
            <a:off x="4418215" y="5883169"/>
            <a:ext cx="1612942" cy="338554"/>
          </a:xfrm>
          <a:prstGeom prst="rect">
            <a:avLst/>
          </a:prstGeom>
          <a:noFill/>
        </p:spPr>
        <p:txBody>
          <a:bodyPr wrap="none" rtlCol="0">
            <a:spAutoFit/>
          </a:bodyPr>
          <a:lstStyle/>
          <a:p>
            <a:r>
              <a:rPr kumimoji="1" lang="en-US" altLang="ja-JP" sz="1600" dirty="0">
                <a:cs typeface="Arial" panose="020B0604020202020204" pitchFamily="34" charset="0"/>
              </a:rPr>
              <a:t>Slow Flux Flow</a:t>
            </a:r>
            <a:endParaRPr kumimoji="1" lang="ja-JP" altLang="en-US" sz="1600" dirty="0">
              <a:cs typeface="Arial" panose="020B0604020202020204" pitchFamily="34" charset="0"/>
            </a:endParaRPr>
          </a:p>
        </p:txBody>
      </p:sp>
      <p:cxnSp>
        <p:nvCxnSpPr>
          <p:cNvPr id="318" name="直線矢印コネクタ 317">
            <a:extLst>
              <a:ext uri="{FF2B5EF4-FFF2-40B4-BE49-F238E27FC236}">
                <a16:creationId xmlns:a16="http://schemas.microsoft.com/office/drawing/2014/main" id="{E31E7283-8C0F-0BF0-D71D-F250C6A1537E}"/>
              </a:ext>
            </a:extLst>
          </p:cNvPr>
          <p:cNvCxnSpPr>
            <a:cxnSpLocks/>
          </p:cNvCxnSpPr>
          <p:nvPr/>
        </p:nvCxnSpPr>
        <p:spPr>
          <a:xfrm>
            <a:off x="3907769" y="6287218"/>
            <a:ext cx="1728000" cy="0"/>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19" name="テキスト ボックス 318">
            <a:extLst>
              <a:ext uri="{FF2B5EF4-FFF2-40B4-BE49-F238E27FC236}">
                <a16:creationId xmlns:a16="http://schemas.microsoft.com/office/drawing/2014/main" id="{9A1C4C68-D67A-4B0D-CAB7-7A1E05D2EF1C}"/>
              </a:ext>
            </a:extLst>
          </p:cNvPr>
          <p:cNvSpPr txBox="1"/>
          <p:nvPr/>
        </p:nvSpPr>
        <p:spPr>
          <a:xfrm>
            <a:off x="5585557" y="6135398"/>
            <a:ext cx="1624163" cy="338554"/>
          </a:xfrm>
          <a:prstGeom prst="rect">
            <a:avLst/>
          </a:prstGeom>
          <a:noFill/>
        </p:spPr>
        <p:txBody>
          <a:bodyPr wrap="none" rtlCol="0">
            <a:spAutoFit/>
          </a:bodyPr>
          <a:lstStyle/>
          <a:p>
            <a:r>
              <a:rPr kumimoji="1" lang="en-US" altLang="ja-JP" sz="1600" dirty="0">
                <a:cs typeface="Arial" panose="020B0604020202020204" pitchFamily="34" charset="0"/>
              </a:rPr>
              <a:t>Fast Heat Flow</a:t>
            </a:r>
            <a:endParaRPr kumimoji="1" lang="ja-JP" altLang="en-US" sz="1600" dirty="0">
              <a:cs typeface="Arial" panose="020B0604020202020204" pitchFamily="34" charset="0"/>
            </a:endParaRPr>
          </a:p>
        </p:txBody>
      </p:sp>
      <p:sp>
        <p:nvSpPr>
          <p:cNvPr id="321" name="正方形/長方形 320">
            <a:extLst>
              <a:ext uri="{FF2B5EF4-FFF2-40B4-BE49-F238E27FC236}">
                <a16:creationId xmlns:a16="http://schemas.microsoft.com/office/drawing/2014/main" id="{CC9034BF-FCB4-8E45-B383-7A835E8522B1}"/>
              </a:ext>
            </a:extLst>
          </p:cNvPr>
          <p:cNvSpPr/>
          <p:nvPr/>
        </p:nvSpPr>
        <p:spPr>
          <a:xfrm>
            <a:off x="7928080" y="4344283"/>
            <a:ext cx="1080000" cy="3600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2" name="正方形/長方形 321">
            <a:extLst>
              <a:ext uri="{FF2B5EF4-FFF2-40B4-BE49-F238E27FC236}">
                <a16:creationId xmlns:a16="http://schemas.microsoft.com/office/drawing/2014/main" id="{81A611DD-1DBE-785F-7C01-F981387ED975}"/>
              </a:ext>
            </a:extLst>
          </p:cNvPr>
          <p:cNvSpPr/>
          <p:nvPr/>
        </p:nvSpPr>
        <p:spPr>
          <a:xfrm>
            <a:off x="7928080" y="4678259"/>
            <a:ext cx="1080000" cy="360000"/>
          </a:xfrm>
          <a:prstGeom prst="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23" name="正方形/長方形 322">
            <a:extLst>
              <a:ext uri="{FF2B5EF4-FFF2-40B4-BE49-F238E27FC236}">
                <a16:creationId xmlns:a16="http://schemas.microsoft.com/office/drawing/2014/main" id="{10DD7CA3-EEF6-B5DC-5FB3-0F55BACCE15D}"/>
              </a:ext>
            </a:extLst>
          </p:cNvPr>
          <p:cNvSpPr/>
          <p:nvPr/>
        </p:nvSpPr>
        <p:spPr>
          <a:xfrm>
            <a:off x="7928080" y="5038259"/>
            <a:ext cx="1080000" cy="3600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4" name="正方形/長方形 323">
            <a:extLst>
              <a:ext uri="{FF2B5EF4-FFF2-40B4-BE49-F238E27FC236}">
                <a16:creationId xmlns:a16="http://schemas.microsoft.com/office/drawing/2014/main" id="{230B52B0-38AD-3AC2-7B9F-E5A99BA8D46B}"/>
              </a:ext>
            </a:extLst>
          </p:cNvPr>
          <p:cNvSpPr/>
          <p:nvPr/>
        </p:nvSpPr>
        <p:spPr>
          <a:xfrm>
            <a:off x="7928080" y="5372235"/>
            <a:ext cx="1080000" cy="360000"/>
          </a:xfrm>
          <a:prstGeom prst="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25" name="正方形/長方形 324">
            <a:extLst>
              <a:ext uri="{FF2B5EF4-FFF2-40B4-BE49-F238E27FC236}">
                <a16:creationId xmlns:a16="http://schemas.microsoft.com/office/drawing/2014/main" id="{552B8D2D-E3DB-CE0A-880E-7951A60DA363}"/>
              </a:ext>
            </a:extLst>
          </p:cNvPr>
          <p:cNvSpPr/>
          <p:nvPr/>
        </p:nvSpPr>
        <p:spPr>
          <a:xfrm>
            <a:off x="7928080" y="5740092"/>
            <a:ext cx="1080000" cy="3600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6" name="正方形/長方形 325">
            <a:extLst>
              <a:ext uri="{FF2B5EF4-FFF2-40B4-BE49-F238E27FC236}">
                <a16:creationId xmlns:a16="http://schemas.microsoft.com/office/drawing/2014/main" id="{0EB029AE-AA4E-DFF3-2CCA-ADC35DA46B7F}"/>
              </a:ext>
            </a:extLst>
          </p:cNvPr>
          <p:cNvSpPr/>
          <p:nvPr/>
        </p:nvSpPr>
        <p:spPr>
          <a:xfrm>
            <a:off x="7928080" y="6074068"/>
            <a:ext cx="1080000" cy="360000"/>
          </a:xfrm>
          <a:prstGeom prst="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327" name="図 326">
            <a:extLst>
              <a:ext uri="{FF2B5EF4-FFF2-40B4-BE49-F238E27FC236}">
                <a16:creationId xmlns:a16="http://schemas.microsoft.com/office/drawing/2014/main" id="{61D73780-C842-5A41-5B0C-345E8D74F7E8}"/>
              </a:ext>
            </a:extLst>
          </p:cNvPr>
          <p:cNvPicPr>
            <a:picLocks noChangeAspect="1"/>
          </p:cNvPicPr>
          <p:nvPr/>
        </p:nvPicPr>
        <p:blipFill>
          <a:blip r:embed="rId6"/>
          <a:stretch>
            <a:fillRect/>
          </a:stretch>
        </p:blipFill>
        <p:spPr>
          <a:xfrm>
            <a:off x="8041628" y="4270008"/>
            <a:ext cx="816935" cy="481626"/>
          </a:xfrm>
          <a:prstGeom prst="rect">
            <a:avLst/>
          </a:prstGeom>
        </p:spPr>
      </p:pic>
      <p:pic>
        <p:nvPicPr>
          <p:cNvPr id="328" name="図 327">
            <a:extLst>
              <a:ext uri="{FF2B5EF4-FFF2-40B4-BE49-F238E27FC236}">
                <a16:creationId xmlns:a16="http://schemas.microsoft.com/office/drawing/2014/main" id="{EED7DABC-D1A1-5E4C-6BEC-DF4B23BB91F2}"/>
              </a:ext>
            </a:extLst>
          </p:cNvPr>
          <p:cNvPicPr>
            <a:picLocks noChangeAspect="1"/>
          </p:cNvPicPr>
          <p:nvPr/>
        </p:nvPicPr>
        <p:blipFill>
          <a:blip r:embed="rId6"/>
          <a:stretch>
            <a:fillRect/>
          </a:stretch>
        </p:blipFill>
        <p:spPr>
          <a:xfrm>
            <a:off x="8052073" y="4977446"/>
            <a:ext cx="816935" cy="481626"/>
          </a:xfrm>
          <a:prstGeom prst="rect">
            <a:avLst/>
          </a:prstGeom>
        </p:spPr>
      </p:pic>
      <p:grpSp>
        <p:nvGrpSpPr>
          <p:cNvPr id="332" name="グループ化 331">
            <a:extLst>
              <a:ext uri="{FF2B5EF4-FFF2-40B4-BE49-F238E27FC236}">
                <a16:creationId xmlns:a16="http://schemas.microsoft.com/office/drawing/2014/main" id="{DD9C63E1-9ACA-1C34-EE72-EAC804E2EACF}"/>
              </a:ext>
            </a:extLst>
          </p:cNvPr>
          <p:cNvGrpSpPr/>
          <p:nvPr/>
        </p:nvGrpSpPr>
        <p:grpSpPr>
          <a:xfrm>
            <a:off x="8365008" y="4521679"/>
            <a:ext cx="178992" cy="252000"/>
            <a:chOff x="8365008" y="4521679"/>
            <a:chExt cx="178992" cy="252000"/>
          </a:xfrm>
        </p:grpSpPr>
        <p:cxnSp>
          <p:nvCxnSpPr>
            <p:cNvPr id="329" name="直線矢印コネクタ 328">
              <a:extLst>
                <a:ext uri="{FF2B5EF4-FFF2-40B4-BE49-F238E27FC236}">
                  <a16:creationId xmlns:a16="http://schemas.microsoft.com/office/drawing/2014/main" id="{2D165B71-B09C-557C-14A1-0506266BDB73}"/>
                </a:ext>
              </a:extLst>
            </p:cNvPr>
            <p:cNvCxnSpPr>
              <a:cxnSpLocks/>
            </p:cNvCxnSpPr>
            <p:nvPr/>
          </p:nvCxnSpPr>
          <p:spPr>
            <a:xfrm>
              <a:off x="8365008" y="4521679"/>
              <a:ext cx="0" cy="252000"/>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31" name="直線矢印コネクタ 330">
              <a:extLst>
                <a:ext uri="{FF2B5EF4-FFF2-40B4-BE49-F238E27FC236}">
                  <a16:creationId xmlns:a16="http://schemas.microsoft.com/office/drawing/2014/main" id="{31079D2B-848B-054A-45D1-B29EE8393083}"/>
                </a:ext>
              </a:extLst>
            </p:cNvPr>
            <p:cNvCxnSpPr>
              <a:cxnSpLocks/>
            </p:cNvCxnSpPr>
            <p:nvPr/>
          </p:nvCxnSpPr>
          <p:spPr>
            <a:xfrm>
              <a:off x="8544000" y="4521679"/>
              <a:ext cx="0" cy="252000"/>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nvGrpSpPr>
          <p:cNvPr id="333" name="グループ化 332">
            <a:extLst>
              <a:ext uri="{FF2B5EF4-FFF2-40B4-BE49-F238E27FC236}">
                <a16:creationId xmlns:a16="http://schemas.microsoft.com/office/drawing/2014/main" id="{C6D68794-5B3C-E2D7-866B-52A3F4205D64}"/>
              </a:ext>
            </a:extLst>
          </p:cNvPr>
          <p:cNvGrpSpPr/>
          <p:nvPr/>
        </p:nvGrpSpPr>
        <p:grpSpPr>
          <a:xfrm>
            <a:off x="8378584" y="5324884"/>
            <a:ext cx="178992" cy="252000"/>
            <a:chOff x="8365008" y="4521679"/>
            <a:chExt cx="178992" cy="252000"/>
          </a:xfrm>
        </p:grpSpPr>
        <p:cxnSp>
          <p:nvCxnSpPr>
            <p:cNvPr id="334" name="直線矢印コネクタ 333">
              <a:extLst>
                <a:ext uri="{FF2B5EF4-FFF2-40B4-BE49-F238E27FC236}">
                  <a16:creationId xmlns:a16="http://schemas.microsoft.com/office/drawing/2014/main" id="{7C5B7BE7-BF35-3B52-A6AD-AD6294C09A72}"/>
                </a:ext>
              </a:extLst>
            </p:cNvPr>
            <p:cNvCxnSpPr>
              <a:cxnSpLocks/>
            </p:cNvCxnSpPr>
            <p:nvPr/>
          </p:nvCxnSpPr>
          <p:spPr>
            <a:xfrm>
              <a:off x="8365008" y="4521679"/>
              <a:ext cx="0" cy="252000"/>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35" name="直線矢印コネクタ 334">
              <a:extLst>
                <a:ext uri="{FF2B5EF4-FFF2-40B4-BE49-F238E27FC236}">
                  <a16:creationId xmlns:a16="http://schemas.microsoft.com/office/drawing/2014/main" id="{72178B58-E2E7-2F2F-7991-E84C09282217}"/>
                </a:ext>
              </a:extLst>
            </p:cNvPr>
            <p:cNvCxnSpPr>
              <a:cxnSpLocks/>
            </p:cNvCxnSpPr>
            <p:nvPr/>
          </p:nvCxnSpPr>
          <p:spPr>
            <a:xfrm>
              <a:off x="8544000" y="4521679"/>
              <a:ext cx="0" cy="252000"/>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nvGrpSpPr>
          <p:cNvPr id="336" name="グループ化 335">
            <a:extLst>
              <a:ext uri="{FF2B5EF4-FFF2-40B4-BE49-F238E27FC236}">
                <a16:creationId xmlns:a16="http://schemas.microsoft.com/office/drawing/2014/main" id="{F9FA7544-9917-7568-825C-08EFAF92A12E}"/>
              </a:ext>
            </a:extLst>
          </p:cNvPr>
          <p:cNvGrpSpPr/>
          <p:nvPr/>
        </p:nvGrpSpPr>
        <p:grpSpPr>
          <a:xfrm rot="10800000">
            <a:off x="8378584" y="4936303"/>
            <a:ext cx="178992" cy="252000"/>
            <a:chOff x="8365008" y="4521679"/>
            <a:chExt cx="178992" cy="252000"/>
          </a:xfrm>
        </p:grpSpPr>
        <p:cxnSp>
          <p:nvCxnSpPr>
            <p:cNvPr id="337" name="直線矢印コネクタ 336">
              <a:extLst>
                <a:ext uri="{FF2B5EF4-FFF2-40B4-BE49-F238E27FC236}">
                  <a16:creationId xmlns:a16="http://schemas.microsoft.com/office/drawing/2014/main" id="{E44CC0BD-10D3-DA51-ECE5-64B0D2F638F4}"/>
                </a:ext>
              </a:extLst>
            </p:cNvPr>
            <p:cNvCxnSpPr>
              <a:cxnSpLocks/>
            </p:cNvCxnSpPr>
            <p:nvPr/>
          </p:nvCxnSpPr>
          <p:spPr>
            <a:xfrm>
              <a:off x="8365008" y="4521679"/>
              <a:ext cx="0" cy="252000"/>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38" name="直線矢印コネクタ 337">
              <a:extLst>
                <a:ext uri="{FF2B5EF4-FFF2-40B4-BE49-F238E27FC236}">
                  <a16:creationId xmlns:a16="http://schemas.microsoft.com/office/drawing/2014/main" id="{C0D0692C-B96D-7465-76FC-D9A6BB7D8FC7}"/>
                </a:ext>
              </a:extLst>
            </p:cNvPr>
            <p:cNvCxnSpPr>
              <a:cxnSpLocks/>
            </p:cNvCxnSpPr>
            <p:nvPr/>
          </p:nvCxnSpPr>
          <p:spPr>
            <a:xfrm>
              <a:off x="8544000" y="4521679"/>
              <a:ext cx="0" cy="252000"/>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pic>
        <p:nvPicPr>
          <p:cNvPr id="345" name="図 344">
            <a:extLst>
              <a:ext uri="{FF2B5EF4-FFF2-40B4-BE49-F238E27FC236}">
                <a16:creationId xmlns:a16="http://schemas.microsoft.com/office/drawing/2014/main" id="{10D00825-B05B-E70D-94CD-FD8AB2185EA8}"/>
              </a:ext>
            </a:extLst>
          </p:cNvPr>
          <p:cNvPicPr>
            <a:picLocks noChangeAspect="1"/>
          </p:cNvPicPr>
          <p:nvPr/>
        </p:nvPicPr>
        <p:blipFill>
          <a:blip r:embed="rId6"/>
          <a:stretch>
            <a:fillRect/>
          </a:stretch>
        </p:blipFill>
        <p:spPr>
          <a:xfrm>
            <a:off x="8052073" y="5679279"/>
            <a:ext cx="816935" cy="481626"/>
          </a:xfrm>
          <a:prstGeom prst="rect">
            <a:avLst/>
          </a:prstGeom>
        </p:spPr>
      </p:pic>
      <p:grpSp>
        <p:nvGrpSpPr>
          <p:cNvPr id="339" name="グループ化 338">
            <a:extLst>
              <a:ext uri="{FF2B5EF4-FFF2-40B4-BE49-F238E27FC236}">
                <a16:creationId xmlns:a16="http://schemas.microsoft.com/office/drawing/2014/main" id="{B558A510-7CA5-CAD2-AC89-9F7FEF59994B}"/>
              </a:ext>
            </a:extLst>
          </p:cNvPr>
          <p:cNvGrpSpPr/>
          <p:nvPr/>
        </p:nvGrpSpPr>
        <p:grpSpPr>
          <a:xfrm>
            <a:off x="8386159" y="6009398"/>
            <a:ext cx="178992" cy="252000"/>
            <a:chOff x="8365008" y="4521679"/>
            <a:chExt cx="178992" cy="252000"/>
          </a:xfrm>
        </p:grpSpPr>
        <p:cxnSp>
          <p:nvCxnSpPr>
            <p:cNvPr id="340" name="直線矢印コネクタ 339">
              <a:extLst>
                <a:ext uri="{FF2B5EF4-FFF2-40B4-BE49-F238E27FC236}">
                  <a16:creationId xmlns:a16="http://schemas.microsoft.com/office/drawing/2014/main" id="{08C2C481-2DF3-B425-EA11-EE99DE9A27E2}"/>
                </a:ext>
              </a:extLst>
            </p:cNvPr>
            <p:cNvCxnSpPr>
              <a:cxnSpLocks/>
            </p:cNvCxnSpPr>
            <p:nvPr/>
          </p:nvCxnSpPr>
          <p:spPr>
            <a:xfrm>
              <a:off x="8365008" y="4521679"/>
              <a:ext cx="0" cy="252000"/>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41" name="直線矢印コネクタ 340">
              <a:extLst>
                <a:ext uri="{FF2B5EF4-FFF2-40B4-BE49-F238E27FC236}">
                  <a16:creationId xmlns:a16="http://schemas.microsoft.com/office/drawing/2014/main" id="{49CD0355-FC6A-FC95-EA64-C7C5708919ED}"/>
                </a:ext>
              </a:extLst>
            </p:cNvPr>
            <p:cNvCxnSpPr>
              <a:cxnSpLocks/>
            </p:cNvCxnSpPr>
            <p:nvPr/>
          </p:nvCxnSpPr>
          <p:spPr>
            <a:xfrm>
              <a:off x="8544000" y="4521679"/>
              <a:ext cx="0" cy="252000"/>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nvGrpSpPr>
          <p:cNvPr id="342" name="グループ化 341">
            <a:extLst>
              <a:ext uri="{FF2B5EF4-FFF2-40B4-BE49-F238E27FC236}">
                <a16:creationId xmlns:a16="http://schemas.microsoft.com/office/drawing/2014/main" id="{2A6D97BC-6D51-5ED5-0136-8047E6CDDA2E}"/>
              </a:ext>
            </a:extLst>
          </p:cNvPr>
          <p:cNvGrpSpPr/>
          <p:nvPr/>
        </p:nvGrpSpPr>
        <p:grpSpPr>
          <a:xfrm rot="10800000">
            <a:off x="8386159" y="5620817"/>
            <a:ext cx="178992" cy="252000"/>
            <a:chOff x="8365008" y="4521679"/>
            <a:chExt cx="178992" cy="252000"/>
          </a:xfrm>
        </p:grpSpPr>
        <p:cxnSp>
          <p:nvCxnSpPr>
            <p:cNvPr id="343" name="直線矢印コネクタ 342">
              <a:extLst>
                <a:ext uri="{FF2B5EF4-FFF2-40B4-BE49-F238E27FC236}">
                  <a16:creationId xmlns:a16="http://schemas.microsoft.com/office/drawing/2014/main" id="{EE34700C-0389-D1AE-6C82-1285B269F81D}"/>
                </a:ext>
              </a:extLst>
            </p:cNvPr>
            <p:cNvCxnSpPr>
              <a:cxnSpLocks/>
            </p:cNvCxnSpPr>
            <p:nvPr/>
          </p:nvCxnSpPr>
          <p:spPr>
            <a:xfrm>
              <a:off x="8365008" y="4521679"/>
              <a:ext cx="0" cy="252000"/>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44" name="直線矢印コネクタ 343">
              <a:extLst>
                <a:ext uri="{FF2B5EF4-FFF2-40B4-BE49-F238E27FC236}">
                  <a16:creationId xmlns:a16="http://schemas.microsoft.com/office/drawing/2014/main" id="{7BBAF78A-5AB7-D065-4D5B-69427C39C64D}"/>
                </a:ext>
              </a:extLst>
            </p:cNvPr>
            <p:cNvCxnSpPr>
              <a:cxnSpLocks/>
            </p:cNvCxnSpPr>
            <p:nvPr/>
          </p:nvCxnSpPr>
          <p:spPr>
            <a:xfrm>
              <a:off x="8544000" y="4521679"/>
              <a:ext cx="0" cy="252000"/>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
        <p:nvSpPr>
          <p:cNvPr id="346" name="矢印: 右 345">
            <a:extLst>
              <a:ext uri="{FF2B5EF4-FFF2-40B4-BE49-F238E27FC236}">
                <a16:creationId xmlns:a16="http://schemas.microsoft.com/office/drawing/2014/main" id="{0A0B8E87-F50D-52FB-7840-E2B2E65E97C7}"/>
              </a:ext>
            </a:extLst>
          </p:cNvPr>
          <p:cNvSpPr/>
          <p:nvPr/>
        </p:nvSpPr>
        <p:spPr>
          <a:xfrm>
            <a:off x="7392191" y="5218259"/>
            <a:ext cx="396817" cy="402558"/>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7" name="矢印: 右 346">
            <a:extLst>
              <a:ext uri="{FF2B5EF4-FFF2-40B4-BE49-F238E27FC236}">
                <a16:creationId xmlns:a16="http://schemas.microsoft.com/office/drawing/2014/main" id="{9B22EE4D-1A90-B6FC-516D-62D3A8482D3E}"/>
              </a:ext>
            </a:extLst>
          </p:cNvPr>
          <p:cNvSpPr/>
          <p:nvPr/>
        </p:nvSpPr>
        <p:spPr>
          <a:xfrm>
            <a:off x="9260175" y="5196738"/>
            <a:ext cx="396817" cy="402558"/>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8" name="楕円 347">
            <a:extLst>
              <a:ext uri="{FF2B5EF4-FFF2-40B4-BE49-F238E27FC236}">
                <a16:creationId xmlns:a16="http://schemas.microsoft.com/office/drawing/2014/main" id="{7904E636-D506-3264-75AD-D873E6466BB6}"/>
              </a:ext>
            </a:extLst>
          </p:cNvPr>
          <p:cNvSpPr/>
          <p:nvPr/>
        </p:nvSpPr>
        <p:spPr>
          <a:xfrm>
            <a:off x="10021774" y="4570392"/>
            <a:ext cx="1804375" cy="1804375"/>
          </a:xfrm>
          <a:prstGeom prst="ellipse">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373" name="グループ化 372">
            <a:extLst>
              <a:ext uri="{FF2B5EF4-FFF2-40B4-BE49-F238E27FC236}">
                <a16:creationId xmlns:a16="http://schemas.microsoft.com/office/drawing/2014/main" id="{5EFCBBD2-579F-63AA-D1C9-40C774D83F2D}"/>
              </a:ext>
            </a:extLst>
          </p:cNvPr>
          <p:cNvGrpSpPr/>
          <p:nvPr/>
        </p:nvGrpSpPr>
        <p:grpSpPr>
          <a:xfrm>
            <a:off x="10105429" y="4653473"/>
            <a:ext cx="1683982" cy="773497"/>
            <a:chOff x="10105429" y="4653473"/>
            <a:chExt cx="1683982" cy="773497"/>
          </a:xfrm>
        </p:grpSpPr>
        <p:sp>
          <p:nvSpPr>
            <p:cNvPr id="349" name="楕円 348">
              <a:extLst>
                <a:ext uri="{FF2B5EF4-FFF2-40B4-BE49-F238E27FC236}">
                  <a16:creationId xmlns:a16="http://schemas.microsoft.com/office/drawing/2014/main" id="{8DF922C0-36B3-70DC-7334-3706091C1C8D}"/>
                </a:ext>
              </a:extLst>
            </p:cNvPr>
            <p:cNvSpPr/>
            <p:nvPr/>
          </p:nvSpPr>
          <p:spPr>
            <a:xfrm>
              <a:off x="11507827" y="5072064"/>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50" name="楕円 349">
              <a:extLst>
                <a:ext uri="{FF2B5EF4-FFF2-40B4-BE49-F238E27FC236}">
                  <a16:creationId xmlns:a16="http://schemas.microsoft.com/office/drawing/2014/main" id="{A3C61A02-F6EC-A1EB-B2E8-859C5544A110}"/>
                </a:ext>
              </a:extLst>
            </p:cNvPr>
            <p:cNvSpPr/>
            <p:nvPr/>
          </p:nvSpPr>
          <p:spPr>
            <a:xfrm>
              <a:off x="10798076" y="4653473"/>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51" name="楕円 350">
              <a:extLst>
                <a:ext uri="{FF2B5EF4-FFF2-40B4-BE49-F238E27FC236}">
                  <a16:creationId xmlns:a16="http://schemas.microsoft.com/office/drawing/2014/main" id="{452AB287-2D81-2F42-7A9D-39F5C10A5DF4}"/>
                </a:ext>
              </a:extLst>
            </p:cNvPr>
            <p:cNvSpPr/>
            <p:nvPr/>
          </p:nvSpPr>
          <p:spPr>
            <a:xfrm>
              <a:off x="10990319" y="4653473"/>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52" name="楕円 351">
              <a:extLst>
                <a:ext uri="{FF2B5EF4-FFF2-40B4-BE49-F238E27FC236}">
                  <a16:creationId xmlns:a16="http://schemas.microsoft.com/office/drawing/2014/main" id="{1157ADDD-BD85-D9B4-8CCD-768C7C3B1C57}"/>
                </a:ext>
              </a:extLst>
            </p:cNvPr>
            <p:cNvSpPr/>
            <p:nvPr/>
          </p:nvSpPr>
          <p:spPr>
            <a:xfrm>
              <a:off x="10284947" y="4872137"/>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53" name="楕円 352">
              <a:extLst>
                <a:ext uri="{FF2B5EF4-FFF2-40B4-BE49-F238E27FC236}">
                  <a16:creationId xmlns:a16="http://schemas.microsoft.com/office/drawing/2014/main" id="{CEEA418C-211B-A21C-63C6-D23B8BFEB349}"/>
                </a:ext>
              </a:extLst>
            </p:cNvPr>
            <p:cNvSpPr/>
            <p:nvPr/>
          </p:nvSpPr>
          <p:spPr>
            <a:xfrm>
              <a:off x="10498823" y="4872137"/>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54" name="楕円 353">
              <a:extLst>
                <a:ext uri="{FF2B5EF4-FFF2-40B4-BE49-F238E27FC236}">
                  <a16:creationId xmlns:a16="http://schemas.microsoft.com/office/drawing/2014/main" id="{209C8772-7781-86DD-4A19-CF1B03BF66EC}"/>
                </a:ext>
              </a:extLst>
            </p:cNvPr>
            <p:cNvSpPr/>
            <p:nvPr/>
          </p:nvSpPr>
          <p:spPr>
            <a:xfrm>
              <a:off x="10712699" y="4872137"/>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55" name="楕円 354">
              <a:extLst>
                <a:ext uri="{FF2B5EF4-FFF2-40B4-BE49-F238E27FC236}">
                  <a16:creationId xmlns:a16="http://schemas.microsoft.com/office/drawing/2014/main" id="{66DC805A-DCD0-81DE-256C-23478EAE3C6C}"/>
                </a:ext>
              </a:extLst>
            </p:cNvPr>
            <p:cNvSpPr/>
            <p:nvPr/>
          </p:nvSpPr>
          <p:spPr>
            <a:xfrm>
              <a:off x="10926575" y="4872137"/>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56" name="楕円 355">
              <a:extLst>
                <a:ext uri="{FF2B5EF4-FFF2-40B4-BE49-F238E27FC236}">
                  <a16:creationId xmlns:a16="http://schemas.microsoft.com/office/drawing/2014/main" id="{BEEFB065-CE53-DD01-A2D5-5D7552F4065D}"/>
                </a:ext>
              </a:extLst>
            </p:cNvPr>
            <p:cNvSpPr/>
            <p:nvPr/>
          </p:nvSpPr>
          <p:spPr>
            <a:xfrm>
              <a:off x="11140451" y="4872137"/>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57" name="楕円 356">
              <a:extLst>
                <a:ext uri="{FF2B5EF4-FFF2-40B4-BE49-F238E27FC236}">
                  <a16:creationId xmlns:a16="http://schemas.microsoft.com/office/drawing/2014/main" id="{9032033C-6605-7DA6-8648-6CB7170E4317}"/>
                </a:ext>
              </a:extLst>
            </p:cNvPr>
            <p:cNvSpPr/>
            <p:nvPr/>
          </p:nvSpPr>
          <p:spPr>
            <a:xfrm>
              <a:off x="11354328" y="4872137"/>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58" name="楕円 357">
              <a:extLst>
                <a:ext uri="{FF2B5EF4-FFF2-40B4-BE49-F238E27FC236}">
                  <a16:creationId xmlns:a16="http://schemas.microsoft.com/office/drawing/2014/main" id="{8C3DBE97-D056-921D-33D0-E292B8B48DEB}"/>
                </a:ext>
              </a:extLst>
            </p:cNvPr>
            <p:cNvSpPr/>
            <p:nvPr/>
          </p:nvSpPr>
          <p:spPr>
            <a:xfrm>
              <a:off x="10594907" y="4656739"/>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59" name="楕円 358">
              <a:extLst>
                <a:ext uri="{FF2B5EF4-FFF2-40B4-BE49-F238E27FC236}">
                  <a16:creationId xmlns:a16="http://schemas.microsoft.com/office/drawing/2014/main" id="{B63E5D3D-DBCB-8B86-2D04-B1B8CDCB6817}"/>
                </a:ext>
              </a:extLst>
            </p:cNvPr>
            <p:cNvSpPr/>
            <p:nvPr/>
          </p:nvSpPr>
          <p:spPr>
            <a:xfrm>
              <a:off x="11623289" y="5260848"/>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0" name="楕円 359">
              <a:extLst>
                <a:ext uri="{FF2B5EF4-FFF2-40B4-BE49-F238E27FC236}">
                  <a16:creationId xmlns:a16="http://schemas.microsoft.com/office/drawing/2014/main" id="{EC1BF084-5E2C-EDF5-ADA8-403B8B80B919}"/>
                </a:ext>
              </a:extLst>
            </p:cNvPr>
            <p:cNvSpPr/>
            <p:nvPr/>
          </p:nvSpPr>
          <p:spPr>
            <a:xfrm>
              <a:off x="10204480" y="5072064"/>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1" name="楕円 360">
              <a:extLst>
                <a:ext uri="{FF2B5EF4-FFF2-40B4-BE49-F238E27FC236}">
                  <a16:creationId xmlns:a16="http://schemas.microsoft.com/office/drawing/2014/main" id="{D4CC455F-53A8-6104-8B9A-1A0F5CCB4966}"/>
                </a:ext>
              </a:extLst>
            </p:cNvPr>
            <p:cNvSpPr/>
            <p:nvPr/>
          </p:nvSpPr>
          <p:spPr>
            <a:xfrm>
              <a:off x="10421705" y="5072064"/>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2" name="楕円 361">
              <a:extLst>
                <a:ext uri="{FF2B5EF4-FFF2-40B4-BE49-F238E27FC236}">
                  <a16:creationId xmlns:a16="http://schemas.microsoft.com/office/drawing/2014/main" id="{11E86F1E-28BD-5BEF-5518-F833E08F13D8}"/>
                </a:ext>
              </a:extLst>
            </p:cNvPr>
            <p:cNvSpPr/>
            <p:nvPr/>
          </p:nvSpPr>
          <p:spPr>
            <a:xfrm>
              <a:off x="10638930" y="5072064"/>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3" name="楕円 362">
              <a:extLst>
                <a:ext uri="{FF2B5EF4-FFF2-40B4-BE49-F238E27FC236}">
                  <a16:creationId xmlns:a16="http://schemas.microsoft.com/office/drawing/2014/main" id="{077C4B72-5123-7D42-425A-A69AAC719BE1}"/>
                </a:ext>
              </a:extLst>
            </p:cNvPr>
            <p:cNvSpPr/>
            <p:nvPr/>
          </p:nvSpPr>
          <p:spPr>
            <a:xfrm>
              <a:off x="10856155" y="5072064"/>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4" name="楕円 363">
              <a:extLst>
                <a:ext uri="{FF2B5EF4-FFF2-40B4-BE49-F238E27FC236}">
                  <a16:creationId xmlns:a16="http://schemas.microsoft.com/office/drawing/2014/main" id="{C89EF988-BDB6-ED30-8D9C-66E87DDC608F}"/>
                </a:ext>
              </a:extLst>
            </p:cNvPr>
            <p:cNvSpPr/>
            <p:nvPr/>
          </p:nvSpPr>
          <p:spPr>
            <a:xfrm>
              <a:off x="11073380" y="5072064"/>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5" name="楕円 364">
              <a:extLst>
                <a:ext uri="{FF2B5EF4-FFF2-40B4-BE49-F238E27FC236}">
                  <a16:creationId xmlns:a16="http://schemas.microsoft.com/office/drawing/2014/main" id="{283551E9-C760-89DB-CB21-282C6EB3621F}"/>
                </a:ext>
              </a:extLst>
            </p:cNvPr>
            <p:cNvSpPr/>
            <p:nvPr/>
          </p:nvSpPr>
          <p:spPr>
            <a:xfrm>
              <a:off x="11290605" y="5072064"/>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6" name="楕円 365">
              <a:extLst>
                <a:ext uri="{FF2B5EF4-FFF2-40B4-BE49-F238E27FC236}">
                  <a16:creationId xmlns:a16="http://schemas.microsoft.com/office/drawing/2014/main" id="{5D4853E7-B9EF-F5AB-01AF-2099C225FA03}"/>
                </a:ext>
              </a:extLst>
            </p:cNvPr>
            <p:cNvSpPr/>
            <p:nvPr/>
          </p:nvSpPr>
          <p:spPr>
            <a:xfrm>
              <a:off x="11408776" y="5259713"/>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7" name="楕円 366">
              <a:extLst>
                <a:ext uri="{FF2B5EF4-FFF2-40B4-BE49-F238E27FC236}">
                  <a16:creationId xmlns:a16="http://schemas.microsoft.com/office/drawing/2014/main" id="{B5FA11D0-F59E-E59C-59A0-D82058D78C9D}"/>
                </a:ext>
              </a:extLst>
            </p:cNvPr>
            <p:cNvSpPr/>
            <p:nvPr/>
          </p:nvSpPr>
          <p:spPr>
            <a:xfrm>
              <a:off x="10105429" y="5259713"/>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8" name="楕円 367">
              <a:extLst>
                <a:ext uri="{FF2B5EF4-FFF2-40B4-BE49-F238E27FC236}">
                  <a16:creationId xmlns:a16="http://schemas.microsoft.com/office/drawing/2014/main" id="{5E6EEF4E-F104-31E4-ED28-E3F74CDE6123}"/>
                </a:ext>
              </a:extLst>
            </p:cNvPr>
            <p:cNvSpPr/>
            <p:nvPr/>
          </p:nvSpPr>
          <p:spPr>
            <a:xfrm>
              <a:off x="10322654" y="5259713"/>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9" name="楕円 368">
              <a:extLst>
                <a:ext uri="{FF2B5EF4-FFF2-40B4-BE49-F238E27FC236}">
                  <a16:creationId xmlns:a16="http://schemas.microsoft.com/office/drawing/2014/main" id="{03563636-3018-3FBF-D1BB-25B231168A39}"/>
                </a:ext>
              </a:extLst>
            </p:cNvPr>
            <p:cNvSpPr/>
            <p:nvPr/>
          </p:nvSpPr>
          <p:spPr>
            <a:xfrm>
              <a:off x="10539879" y="5259713"/>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0" name="楕円 369">
              <a:extLst>
                <a:ext uri="{FF2B5EF4-FFF2-40B4-BE49-F238E27FC236}">
                  <a16:creationId xmlns:a16="http://schemas.microsoft.com/office/drawing/2014/main" id="{A3D3E50A-D4C8-1CD9-39A2-5DAEFBBEC4E3}"/>
                </a:ext>
              </a:extLst>
            </p:cNvPr>
            <p:cNvSpPr/>
            <p:nvPr/>
          </p:nvSpPr>
          <p:spPr>
            <a:xfrm>
              <a:off x="10757104" y="5259713"/>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1" name="楕円 370">
              <a:extLst>
                <a:ext uri="{FF2B5EF4-FFF2-40B4-BE49-F238E27FC236}">
                  <a16:creationId xmlns:a16="http://schemas.microsoft.com/office/drawing/2014/main" id="{853EF0F5-E6B0-948D-445C-8F5CA9B9A62C}"/>
                </a:ext>
              </a:extLst>
            </p:cNvPr>
            <p:cNvSpPr/>
            <p:nvPr/>
          </p:nvSpPr>
          <p:spPr>
            <a:xfrm>
              <a:off x="10974329" y="5259713"/>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2" name="楕円 371">
              <a:extLst>
                <a:ext uri="{FF2B5EF4-FFF2-40B4-BE49-F238E27FC236}">
                  <a16:creationId xmlns:a16="http://schemas.microsoft.com/office/drawing/2014/main" id="{88D6466F-BB1C-9A36-779C-FABD6FBF312D}"/>
                </a:ext>
              </a:extLst>
            </p:cNvPr>
            <p:cNvSpPr/>
            <p:nvPr/>
          </p:nvSpPr>
          <p:spPr>
            <a:xfrm>
              <a:off x="11191554" y="5259713"/>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374" name="グループ化 373">
            <a:extLst>
              <a:ext uri="{FF2B5EF4-FFF2-40B4-BE49-F238E27FC236}">
                <a16:creationId xmlns:a16="http://schemas.microsoft.com/office/drawing/2014/main" id="{F7678ED2-789F-6276-107F-27B9CA527C9C}"/>
              </a:ext>
            </a:extLst>
          </p:cNvPr>
          <p:cNvGrpSpPr/>
          <p:nvPr/>
        </p:nvGrpSpPr>
        <p:grpSpPr>
          <a:xfrm rot="10800000">
            <a:off x="10092127" y="5502165"/>
            <a:ext cx="1683982" cy="773497"/>
            <a:chOff x="10105429" y="4653473"/>
            <a:chExt cx="1683982" cy="773497"/>
          </a:xfrm>
        </p:grpSpPr>
        <p:sp>
          <p:nvSpPr>
            <p:cNvPr id="375" name="楕円 374">
              <a:extLst>
                <a:ext uri="{FF2B5EF4-FFF2-40B4-BE49-F238E27FC236}">
                  <a16:creationId xmlns:a16="http://schemas.microsoft.com/office/drawing/2014/main" id="{8C923C6D-F947-759E-6B3C-68AE8C566A9C}"/>
                </a:ext>
              </a:extLst>
            </p:cNvPr>
            <p:cNvSpPr/>
            <p:nvPr/>
          </p:nvSpPr>
          <p:spPr>
            <a:xfrm>
              <a:off x="11507827" y="5072064"/>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6" name="楕円 375">
              <a:extLst>
                <a:ext uri="{FF2B5EF4-FFF2-40B4-BE49-F238E27FC236}">
                  <a16:creationId xmlns:a16="http://schemas.microsoft.com/office/drawing/2014/main" id="{89E9B6F2-D968-0130-AC50-32AD8A0244FA}"/>
                </a:ext>
              </a:extLst>
            </p:cNvPr>
            <p:cNvSpPr/>
            <p:nvPr/>
          </p:nvSpPr>
          <p:spPr>
            <a:xfrm>
              <a:off x="10798076" y="4653473"/>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7" name="楕円 376">
              <a:extLst>
                <a:ext uri="{FF2B5EF4-FFF2-40B4-BE49-F238E27FC236}">
                  <a16:creationId xmlns:a16="http://schemas.microsoft.com/office/drawing/2014/main" id="{9F745E2A-A7AB-DD90-B622-4031500EFA92}"/>
                </a:ext>
              </a:extLst>
            </p:cNvPr>
            <p:cNvSpPr/>
            <p:nvPr/>
          </p:nvSpPr>
          <p:spPr>
            <a:xfrm>
              <a:off x="10990319" y="4653473"/>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8" name="楕円 377">
              <a:extLst>
                <a:ext uri="{FF2B5EF4-FFF2-40B4-BE49-F238E27FC236}">
                  <a16:creationId xmlns:a16="http://schemas.microsoft.com/office/drawing/2014/main" id="{4348E70B-02C9-9206-8B63-010D0E050ABE}"/>
                </a:ext>
              </a:extLst>
            </p:cNvPr>
            <p:cNvSpPr/>
            <p:nvPr/>
          </p:nvSpPr>
          <p:spPr>
            <a:xfrm>
              <a:off x="10284947" y="4872137"/>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9" name="楕円 378">
              <a:extLst>
                <a:ext uri="{FF2B5EF4-FFF2-40B4-BE49-F238E27FC236}">
                  <a16:creationId xmlns:a16="http://schemas.microsoft.com/office/drawing/2014/main" id="{03929433-7B6C-6DE6-6A14-71725A56EEDA}"/>
                </a:ext>
              </a:extLst>
            </p:cNvPr>
            <p:cNvSpPr/>
            <p:nvPr/>
          </p:nvSpPr>
          <p:spPr>
            <a:xfrm>
              <a:off x="10498823" y="4872137"/>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0" name="楕円 379">
              <a:extLst>
                <a:ext uri="{FF2B5EF4-FFF2-40B4-BE49-F238E27FC236}">
                  <a16:creationId xmlns:a16="http://schemas.microsoft.com/office/drawing/2014/main" id="{6FE90A88-E940-02A4-54C1-CAB9232635E2}"/>
                </a:ext>
              </a:extLst>
            </p:cNvPr>
            <p:cNvSpPr/>
            <p:nvPr/>
          </p:nvSpPr>
          <p:spPr>
            <a:xfrm>
              <a:off x="10712699" y="4872137"/>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1" name="楕円 380">
              <a:extLst>
                <a:ext uri="{FF2B5EF4-FFF2-40B4-BE49-F238E27FC236}">
                  <a16:creationId xmlns:a16="http://schemas.microsoft.com/office/drawing/2014/main" id="{633EFD67-8A7D-754C-7FE8-FD356DEED62D}"/>
                </a:ext>
              </a:extLst>
            </p:cNvPr>
            <p:cNvSpPr/>
            <p:nvPr/>
          </p:nvSpPr>
          <p:spPr>
            <a:xfrm>
              <a:off x="10926575" y="4872137"/>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2" name="楕円 381">
              <a:extLst>
                <a:ext uri="{FF2B5EF4-FFF2-40B4-BE49-F238E27FC236}">
                  <a16:creationId xmlns:a16="http://schemas.microsoft.com/office/drawing/2014/main" id="{77E7E137-6C1F-2426-1E89-1B8552832A71}"/>
                </a:ext>
              </a:extLst>
            </p:cNvPr>
            <p:cNvSpPr/>
            <p:nvPr/>
          </p:nvSpPr>
          <p:spPr>
            <a:xfrm>
              <a:off x="11140451" y="4872137"/>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3" name="楕円 382">
              <a:extLst>
                <a:ext uri="{FF2B5EF4-FFF2-40B4-BE49-F238E27FC236}">
                  <a16:creationId xmlns:a16="http://schemas.microsoft.com/office/drawing/2014/main" id="{68B32D76-3C29-43E5-5AFC-9A0411BE84BE}"/>
                </a:ext>
              </a:extLst>
            </p:cNvPr>
            <p:cNvSpPr/>
            <p:nvPr/>
          </p:nvSpPr>
          <p:spPr>
            <a:xfrm>
              <a:off x="11354328" y="4872137"/>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4" name="楕円 383">
              <a:extLst>
                <a:ext uri="{FF2B5EF4-FFF2-40B4-BE49-F238E27FC236}">
                  <a16:creationId xmlns:a16="http://schemas.microsoft.com/office/drawing/2014/main" id="{3C1494AB-6B28-BEA1-0F72-B4E80B8FD5A6}"/>
                </a:ext>
              </a:extLst>
            </p:cNvPr>
            <p:cNvSpPr/>
            <p:nvPr/>
          </p:nvSpPr>
          <p:spPr>
            <a:xfrm>
              <a:off x="10594907" y="4656739"/>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5" name="楕円 384">
              <a:extLst>
                <a:ext uri="{FF2B5EF4-FFF2-40B4-BE49-F238E27FC236}">
                  <a16:creationId xmlns:a16="http://schemas.microsoft.com/office/drawing/2014/main" id="{B6E82A73-FCE4-24B0-C42F-7A242A724567}"/>
                </a:ext>
              </a:extLst>
            </p:cNvPr>
            <p:cNvSpPr/>
            <p:nvPr/>
          </p:nvSpPr>
          <p:spPr>
            <a:xfrm>
              <a:off x="11623289" y="5260848"/>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6" name="楕円 385">
              <a:extLst>
                <a:ext uri="{FF2B5EF4-FFF2-40B4-BE49-F238E27FC236}">
                  <a16:creationId xmlns:a16="http://schemas.microsoft.com/office/drawing/2014/main" id="{6617E1D7-B6CB-A253-7DF5-97E7CDEA34C0}"/>
                </a:ext>
              </a:extLst>
            </p:cNvPr>
            <p:cNvSpPr/>
            <p:nvPr/>
          </p:nvSpPr>
          <p:spPr>
            <a:xfrm>
              <a:off x="10204480" y="5072064"/>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7" name="楕円 386">
              <a:extLst>
                <a:ext uri="{FF2B5EF4-FFF2-40B4-BE49-F238E27FC236}">
                  <a16:creationId xmlns:a16="http://schemas.microsoft.com/office/drawing/2014/main" id="{0CBFB41A-D01D-95CA-F762-F4CE8CD0C712}"/>
                </a:ext>
              </a:extLst>
            </p:cNvPr>
            <p:cNvSpPr/>
            <p:nvPr/>
          </p:nvSpPr>
          <p:spPr>
            <a:xfrm>
              <a:off x="10421705" y="5072064"/>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8" name="楕円 387">
              <a:extLst>
                <a:ext uri="{FF2B5EF4-FFF2-40B4-BE49-F238E27FC236}">
                  <a16:creationId xmlns:a16="http://schemas.microsoft.com/office/drawing/2014/main" id="{F4BCD6F7-158F-DBBB-91B1-8FAA43F038BB}"/>
                </a:ext>
              </a:extLst>
            </p:cNvPr>
            <p:cNvSpPr/>
            <p:nvPr/>
          </p:nvSpPr>
          <p:spPr>
            <a:xfrm>
              <a:off x="10638930" y="5072064"/>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9" name="楕円 388">
              <a:extLst>
                <a:ext uri="{FF2B5EF4-FFF2-40B4-BE49-F238E27FC236}">
                  <a16:creationId xmlns:a16="http://schemas.microsoft.com/office/drawing/2014/main" id="{BBD9E928-36BA-7F39-4C35-06D1D08F8CBC}"/>
                </a:ext>
              </a:extLst>
            </p:cNvPr>
            <p:cNvSpPr/>
            <p:nvPr/>
          </p:nvSpPr>
          <p:spPr>
            <a:xfrm>
              <a:off x="10856155" y="5072064"/>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90" name="楕円 389">
              <a:extLst>
                <a:ext uri="{FF2B5EF4-FFF2-40B4-BE49-F238E27FC236}">
                  <a16:creationId xmlns:a16="http://schemas.microsoft.com/office/drawing/2014/main" id="{BD0CB76B-76F8-1C10-B406-DE70966A337B}"/>
                </a:ext>
              </a:extLst>
            </p:cNvPr>
            <p:cNvSpPr/>
            <p:nvPr/>
          </p:nvSpPr>
          <p:spPr>
            <a:xfrm>
              <a:off x="11073380" y="5072064"/>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91" name="楕円 390">
              <a:extLst>
                <a:ext uri="{FF2B5EF4-FFF2-40B4-BE49-F238E27FC236}">
                  <a16:creationId xmlns:a16="http://schemas.microsoft.com/office/drawing/2014/main" id="{45162FA8-EC5D-CF3B-AD29-0E64147E1A47}"/>
                </a:ext>
              </a:extLst>
            </p:cNvPr>
            <p:cNvSpPr/>
            <p:nvPr/>
          </p:nvSpPr>
          <p:spPr>
            <a:xfrm>
              <a:off x="11290605" y="5072064"/>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92" name="楕円 391">
              <a:extLst>
                <a:ext uri="{FF2B5EF4-FFF2-40B4-BE49-F238E27FC236}">
                  <a16:creationId xmlns:a16="http://schemas.microsoft.com/office/drawing/2014/main" id="{15E25F13-473D-DEBC-B6DB-4512DA8E4B50}"/>
                </a:ext>
              </a:extLst>
            </p:cNvPr>
            <p:cNvSpPr/>
            <p:nvPr/>
          </p:nvSpPr>
          <p:spPr>
            <a:xfrm>
              <a:off x="11408776" y="5259713"/>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93" name="楕円 392">
              <a:extLst>
                <a:ext uri="{FF2B5EF4-FFF2-40B4-BE49-F238E27FC236}">
                  <a16:creationId xmlns:a16="http://schemas.microsoft.com/office/drawing/2014/main" id="{32A82E08-9F83-63EB-0266-7EBB68EA07CB}"/>
                </a:ext>
              </a:extLst>
            </p:cNvPr>
            <p:cNvSpPr/>
            <p:nvPr/>
          </p:nvSpPr>
          <p:spPr>
            <a:xfrm>
              <a:off x="10105429" y="5259713"/>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94" name="楕円 393">
              <a:extLst>
                <a:ext uri="{FF2B5EF4-FFF2-40B4-BE49-F238E27FC236}">
                  <a16:creationId xmlns:a16="http://schemas.microsoft.com/office/drawing/2014/main" id="{16597FAE-7D7C-0C8E-90D6-A3E0878923B8}"/>
                </a:ext>
              </a:extLst>
            </p:cNvPr>
            <p:cNvSpPr/>
            <p:nvPr/>
          </p:nvSpPr>
          <p:spPr>
            <a:xfrm>
              <a:off x="10322654" y="5259713"/>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95" name="楕円 394">
              <a:extLst>
                <a:ext uri="{FF2B5EF4-FFF2-40B4-BE49-F238E27FC236}">
                  <a16:creationId xmlns:a16="http://schemas.microsoft.com/office/drawing/2014/main" id="{0E13D99C-B91F-F3DD-8E31-BD45A150E520}"/>
                </a:ext>
              </a:extLst>
            </p:cNvPr>
            <p:cNvSpPr/>
            <p:nvPr/>
          </p:nvSpPr>
          <p:spPr>
            <a:xfrm>
              <a:off x="10539879" y="5259713"/>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96" name="楕円 395">
              <a:extLst>
                <a:ext uri="{FF2B5EF4-FFF2-40B4-BE49-F238E27FC236}">
                  <a16:creationId xmlns:a16="http://schemas.microsoft.com/office/drawing/2014/main" id="{82915F3D-9A02-69C6-35D3-F028D68B83D7}"/>
                </a:ext>
              </a:extLst>
            </p:cNvPr>
            <p:cNvSpPr/>
            <p:nvPr/>
          </p:nvSpPr>
          <p:spPr>
            <a:xfrm>
              <a:off x="10757104" y="5259713"/>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97" name="楕円 396">
              <a:extLst>
                <a:ext uri="{FF2B5EF4-FFF2-40B4-BE49-F238E27FC236}">
                  <a16:creationId xmlns:a16="http://schemas.microsoft.com/office/drawing/2014/main" id="{D4AC2214-CE22-F9E4-8D7F-3EF41D36E056}"/>
                </a:ext>
              </a:extLst>
            </p:cNvPr>
            <p:cNvSpPr/>
            <p:nvPr/>
          </p:nvSpPr>
          <p:spPr>
            <a:xfrm>
              <a:off x="10974329" y="5259713"/>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98" name="楕円 397">
              <a:extLst>
                <a:ext uri="{FF2B5EF4-FFF2-40B4-BE49-F238E27FC236}">
                  <a16:creationId xmlns:a16="http://schemas.microsoft.com/office/drawing/2014/main" id="{811A3D38-3018-8532-8C8D-0EF311E69908}"/>
                </a:ext>
              </a:extLst>
            </p:cNvPr>
            <p:cNvSpPr/>
            <p:nvPr/>
          </p:nvSpPr>
          <p:spPr>
            <a:xfrm>
              <a:off x="11191554" y="5259713"/>
              <a:ext cx="166122" cy="16612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399" name="テキスト ボックス 398">
            <a:extLst>
              <a:ext uri="{FF2B5EF4-FFF2-40B4-BE49-F238E27FC236}">
                <a16:creationId xmlns:a16="http://schemas.microsoft.com/office/drawing/2014/main" id="{16444FC4-5A3A-97CF-6318-16779C68F7D5}"/>
              </a:ext>
            </a:extLst>
          </p:cNvPr>
          <p:cNvSpPr txBox="1"/>
          <p:nvPr/>
        </p:nvSpPr>
        <p:spPr>
          <a:xfrm>
            <a:off x="9574618" y="6424042"/>
            <a:ext cx="2608406" cy="369332"/>
          </a:xfrm>
          <a:prstGeom prst="rect">
            <a:avLst/>
          </a:prstGeom>
          <a:noFill/>
        </p:spPr>
        <p:txBody>
          <a:bodyPr wrap="none" rtlCol="0">
            <a:spAutoFit/>
          </a:bodyPr>
          <a:lstStyle/>
          <a:p>
            <a:r>
              <a:rPr kumimoji="1" lang="en-US" altLang="ja-JP" dirty="0">
                <a:latin typeface="Arial" panose="020B0604020202020204" pitchFamily="34" charset="0"/>
                <a:cs typeface="Arial" panose="020B0604020202020204" pitchFamily="34" charset="0"/>
              </a:rPr>
              <a:t>Multifilament Conductor</a:t>
            </a:r>
            <a:endParaRPr kumimoji="1" lang="ja-JP" altLang="en-US" dirty="0">
              <a:latin typeface="Arial" panose="020B0604020202020204" pitchFamily="34" charset="0"/>
              <a:cs typeface="Arial" panose="020B0604020202020204" pitchFamily="34" charset="0"/>
            </a:endParaRPr>
          </a:p>
        </p:txBody>
      </p:sp>
      <p:cxnSp>
        <p:nvCxnSpPr>
          <p:cNvPr id="402" name="直線矢印コネクタ 401">
            <a:extLst>
              <a:ext uri="{FF2B5EF4-FFF2-40B4-BE49-F238E27FC236}">
                <a16:creationId xmlns:a16="http://schemas.microsoft.com/office/drawing/2014/main" id="{B275494F-A5DB-69D7-84FE-930B74671FA0}"/>
              </a:ext>
            </a:extLst>
          </p:cNvPr>
          <p:cNvCxnSpPr>
            <a:cxnSpLocks/>
            <a:endCxn id="358" idx="1"/>
          </p:cNvCxnSpPr>
          <p:nvPr/>
        </p:nvCxnSpPr>
        <p:spPr>
          <a:xfrm>
            <a:off x="10383095" y="4448819"/>
            <a:ext cx="236140" cy="2322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6" name="テキスト ボックス 405">
            <a:extLst>
              <a:ext uri="{FF2B5EF4-FFF2-40B4-BE49-F238E27FC236}">
                <a16:creationId xmlns:a16="http://schemas.microsoft.com/office/drawing/2014/main" id="{97C097C1-4820-5D3E-8981-8101441E4AAA}"/>
              </a:ext>
            </a:extLst>
          </p:cNvPr>
          <p:cNvSpPr txBox="1"/>
          <p:nvPr/>
        </p:nvSpPr>
        <p:spPr>
          <a:xfrm>
            <a:off x="9797528" y="4120025"/>
            <a:ext cx="1356462" cy="369332"/>
          </a:xfrm>
          <a:prstGeom prst="rect">
            <a:avLst/>
          </a:prstGeom>
          <a:noFill/>
        </p:spPr>
        <p:txBody>
          <a:bodyPr wrap="none" rtlCol="0">
            <a:spAutoFit/>
          </a:bodyPr>
          <a:lstStyle/>
          <a:p>
            <a:r>
              <a:rPr lang="en-US" altLang="ja-JP" dirty="0"/>
              <a:t>1~100 </a:t>
            </a:r>
            <a:r>
              <a:rPr lang="en-US" altLang="ja-JP" dirty="0" err="1"/>
              <a:t>μm</a:t>
            </a:r>
            <a:endParaRPr kumimoji="1" lang="ja-JP" altLang="en-US" dirty="0"/>
          </a:p>
        </p:txBody>
      </p:sp>
      <p:grpSp>
        <p:nvGrpSpPr>
          <p:cNvPr id="408" name="グループ化 407">
            <a:extLst>
              <a:ext uri="{FF2B5EF4-FFF2-40B4-BE49-F238E27FC236}">
                <a16:creationId xmlns:a16="http://schemas.microsoft.com/office/drawing/2014/main" id="{119B4682-4A9F-9DCA-A83F-C865D8F24EA1}"/>
              </a:ext>
            </a:extLst>
          </p:cNvPr>
          <p:cNvGrpSpPr/>
          <p:nvPr/>
        </p:nvGrpSpPr>
        <p:grpSpPr>
          <a:xfrm rot="16200000">
            <a:off x="8814000" y="4654767"/>
            <a:ext cx="180000" cy="432000"/>
            <a:chOff x="8365008" y="4521679"/>
            <a:chExt cx="178992" cy="252000"/>
          </a:xfrm>
        </p:grpSpPr>
        <p:cxnSp>
          <p:nvCxnSpPr>
            <p:cNvPr id="409" name="直線矢印コネクタ 408">
              <a:extLst>
                <a:ext uri="{FF2B5EF4-FFF2-40B4-BE49-F238E27FC236}">
                  <a16:creationId xmlns:a16="http://schemas.microsoft.com/office/drawing/2014/main" id="{AE118253-2363-BB77-753B-D6E0C0C51B33}"/>
                </a:ext>
              </a:extLst>
            </p:cNvPr>
            <p:cNvCxnSpPr>
              <a:cxnSpLocks/>
            </p:cNvCxnSpPr>
            <p:nvPr/>
          </p:nvCxnSpPr>
          <p:spPr>
            <a:xfrm>
              <a:off x="8365008" y="4521679"/>
              <a:ext cx="0" cy="252000"/>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10" name="直線矢印コネクタ 409">
              <a:extLst>
                <a:ext uri="{FF2B5EF4-FFF2-40B4-BE49-F238E27FC236}">
                  <a16:creationId xmlns:a16="http://schemas.microsoft.com/office/drawing/2014/main" id="{9B6F677D-8606-84F2-2163-3CCEDB0EE57B}"/>
                </a:ext>
              </a:extLst>
            </p:cNvPr>
            <p:cNvCxnSpPr>
              <a:cxnSpLocks/>
            </p:cNvCxnSpPr>
            <p:nvPr/>
          </p:nvCxnSpPr>
          <p:spPr>
            <a:xfrm>
              <a:off x="8544000" y="4521679"/>
              <a:ext cx="0" cy="252000"/>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nvGrpSpPr>
          <p:cNvPr id="411" name="グループ化 410">
            <a:extLst>
              <a:ext uri="{FF2B5EF4-FFF2-40B4-BE49-F238E27FC236}">
                <a16:creationId xmlns:a16="http://schemas.microsoft.com/office/drawing/2014/main" id="{EA8307F3-C88F-B316-FE33-C4ED85DB155B}"/>
              </a:ext>
            </a:extLst>
          </p:cNvPr>
          <p:cNvGrpSpPr/>
          <p:nvPr/>
        </p:nvGrpSpPr>
        <p:grpSpPr>
          <a:xfrm rot="16200000">
            <a:off x="8841698" y="5332064"/>
            <a:ext cx="180000" cy="432000"/>
            <a:chOff x="8365008" y="4521679"/>
            <a:chExt cx="178992" cy="252000"/>
          </a:xfrm>
        </p:grpSpPr>
        <p:cxnSp>
          <p:nvCxnSpPr>
            <p:cNvPr id="412" name="直線矢印コネクタ 411">
              <a:extLst>
                <a:ext uri="{FF2B5EF4-FFF2-40B4-BE49-F238E27FC236}">
                  <a16:creationId xmlns:a16="http://schemas.microsoft.com/office/drawing/2014/main" id="{F0F5299A-BC77-E06A-66A6-9A82AC1EC747}"/>
                </a:ext>
              </a:extLst>
            </p:cNvPr>
            <p:cNvCxnSpPr>
              <a:cxnSpLocks/>
            </p:cNvCxnSpPr>
            <p:nvPr/>
          </p:nvCxnSpPr>
          <p:spPr>
            <a:xfrm>
              <a:off x="8365008" y="4521679"/>
              <a:ext cx="0" cy="252000"/>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13" name="直線矢印コネクタ 412">
              <a:extLst>
                <a:ext uri="{FF2B5EF4-FFF2-40B4-BE49-F238E27FC236}">
                  <a16:creationId xmlns:a16="http://schemas.microsoft.com/office/drawing/2014/main" id="{75FBFEFF-B9C3-20F3-21DE-3F29E5A0C29A}"/>
                </a:ext>
              </a:extLst>
            </p:cNvPr>
            <p:cNvCxnSpPr>
              <a:cxnSpLocks/>
            </p:cNvCxnSpPr>
            <p:nvPr/>
          </p:nvCxnSpPr>
          <p:spPr>
            <a:xfrm>
              <a:off x="8544000" y="4521679"/>
              <a:ext cx="0" cy="252000"/>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nvGrpSpPr>
          <p:cNvPr id="414" name="グループ化 413">
            <a:extLst>
              <a:ext uri="{FF2B5EF4-FFF2-40B4-BE49-F238E27FC236}">
                <a16:creationId xmlns:a16="http://schemas.microsoft.com/office/drawing/2014/main" id="{1042F3F2-1F5F-EA7F-CF41-35CBEB2DF827}"/>
              </a:ext>
            </a:extLst>
          </p:cNvPr>
          <p:cNvGrpSpPr/>
          <p:nvPr/>
        </p:nvGrpSpPr>
        <p:grpSpPr>
          <a:xfrm rot="16200000">
            <a:off x="8837986" y="6024121"/>
            <a:ext cx="180000" cy="432000"/>
            <a:chOff x="8365008" y="4521679"/>
            <a:chExt cx="178992" cy="252000"/>
          </a:xfrm>
        </p:grpSpPr>
        <p:cxnSp>
          <p:nvCxnSpPr>
            <p:cNvPr id="415" name="直線矢印コネクタ 414">
              <a:extLst>
                <a:ext uri="{FF2B5EF4-FFF2-40B4-BE49-F238E27FC236}">
                  <a16:creationId xmlns:a16="http://schemas.microsoft.com/office/drawing/2014/main" id="{5AE70979-8ACD-6F1F-EC81-BF9B53891360}"/>
                </a:ext>
              </a:extLst>
            </p:cNvPr>
            <p:cNvCxnSpPr>
              <a:cxnSpLocks/>
            </p:cNvCxnSpPr>
            <p:nvPr/>
          </p:nvCxnSpPr>
          <p:spPr>
            <a:xfrm>
              <a:off x="8365008" y="4521679"/>
              <a:ext cx="0" cy="252000"/>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16" name="直線矢印コネクタ 415">
              <a:extLst>
                <a:ext uri="{FF2B5EF4-FFF2-40B4-BE49-F238E27FC236}">
                  <a16:creationId xmlns:a16="http://schemas.microsoft.com/office/drawing/2014/main" id="{647FC384-BC2F-5965-3F7D-DAD446DF3233}"/>
                </a:ext>
              </a:extLst>
            </p:cNvPr>
            <p:cNvCxnSpPr>
              <a:cxnSpLocks/>
            </p:cNvCxnSpPr>
            <p:nvPr/>
          </p:nvCxnSpPr>
          <p:spPr>
            <a:xfrm>
              <a:off x="8544000" y="4521679"/>
              <a:ext cx="0" cy="252000"/>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
        <p:nvSpPr>
          <p:cNvPr id="417" name="テキスト ボックス 416">
            <a:extLst>
              <a:ext uri="{FF2B5EF4-FFF2-40B4-BE49-F238E27FC236}">
                <a16:creationId xmlns:a16="http://schemas.microsoft.com/office/drawing/2014/main" id="{73D4204B-F942-20F2-AE4A-E90E743146E8}"/>
              </a:ext>
            </a:extLst>
          </p:cNvPr>
          <p:cNvSpPr txBox="1"/>
          <p:nvPr/>
        </p:nvSpPr>
        <p:spPr>
          <a:xfrm>
            <a:off x="9072436" y="4533129"/>
            <a:ext cx="1050288" cy="646331"/>
          </a:xfrm>
          <a:prstGeom prst="rect">
            <a:avLst/>
          </a:prstGeom>
          <a:noFill/>
        </p:spPr>
        <p:txBody>
          <a:bodyPr wrap="none" rtlCol="0">
            <a:spAutoFit/>
          </a:bodyPr>
          <a:lstStyle/>
          <a:p>
            <a:r>
              <a:rPr lang="en-US" altLang="ja-JP" dirty="0"/>
              <a:t>Cooling </a:t>
            </a:r>
          </a:p>
          <a:p>
            <a:r>
              <a:rPr lang="en-US" altLang="ja-JP" dirty="0" err="1"/>
              <a:t>LHe</a:t>
            </a:r>
            <a:endParaRPr kumimoji="1" lang="ja-JP" altLang="en-US" dirty="0"/>
          </a:p>
        </p:txBody>
      </p:sp>
      <p:grpSp>
        <p:nvGrpSpPr>
          <p:cNvPr id="418" name="グループ化 417">
            <a:extLst>
              <a:ext uri="{FF2B5EF4-FFF2-40B4-BE49-F238E27FC236}">
                <a16:creationId xmlns:a16="http://schemas.microsoft.com/office/drawing/2014/main" id="{6D048D33-9434-0B92-4B06-672B5E62B91F}"/>
              </a:ext>
            </a:extLst>
          </p:cNvPr>
          <p:cNvGrpSpPr/>
          <p:nvPr/>
        </p:nvGrpSpPr>
        <p:grpSpPr>
          <a:xfrm>
            <a:off x="7999184" y="4522313"/>
            <a:ext cx="178992" cy="252000"/>
            <a:chOff x="8365008" y="4521679"/>
            <a:chExt cx="178992" cy="252000"/>
          </a:xfrm>
        </p:grpSpPr>
        <p:cxnSp>
          <p:nvCxnSpPr>
            <p:cNvPr id="419" name="直線矢印コネクタ 418">
              <a:extLst>
                <a:ext uri="{FF2B5EF4-FFF2-40B4-BE49-F238E27FC236}">
                  <a16:creationId xmlns:a16="http://schemas.microsoft.com/office/drawing/2014/main" id="{D63562BC-FEB6-E00C-8A52-805580457286}"/>
                </a:ext>
              </a:extLst>
            </p:cNvPr>
            <p:cNvCxnSpPr>
              <a:cxnSpLocks/>
            </p:cNvCxnSpPr>
            <p:nvPr/>
          </p:nvCxnSpPr>
          <p:spPr>
            <a:xfrm>
              <a:off x="8365008" y="4521679"/>
              <a:ext cx="0" cy="252000"/>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20" name="直線矢印コネクタ 419">
              <a:extLst>
                <a:ext uri="{FF2B5EF4-FFF2-40B4-BE49-F238E27FC236}">
                  <a16:creationId xmlns:a16="http://schemas.microsoft.com/office/drawing/2014/main" id="{5E9EA5F4-5A27-6AAF-8303-E0E4D444BD41}"/>
                </a:ext>
              </a:extLst>
            </p:cNvPr>
            <p:cNvCxnSpPr>
              <a:cxnSpLocks/>
            </p:cNvCxnSpPr>
            <p:nvPr/>
          </p:nvCxnSpPr>
          <p:spPr>
            <a:xfrm>
              <a:off x="8544000" y="4521679"/>
              <a:ext cx="0" cy="252000"/>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nvGrpSpPr>
          <p:cNvPr id="421" name="グループ化 420">
            <a:extLst>
              <a:ext uri="{FF2B5EF4-FFF2-40B4-BE49-F238E27FC236}">
                <a16:creationId xmlns:a16="http://schemas.microsoft.com/office/drawing/2014/main" id="{4E3E8088-E8EF-FFE8-B799-3BE4BC992175}"/>
              </a:ext>
            </a:extLst>
          </p:cNvPr>
          <p:cNvGrpSpPr/>
          <p:nvPr/>
        </p:nvGrpSpPr>
        <p:grpSpPr>
          <a:xfrm rot="10800000">
            <a:off x="8012760" y="4936937"/>
            <a:ext cx="178992" cy="252000"/>
            <a:chOff x="8365008" y="4521679"/>
            <a:chExt cx="178992" cy="252000"/>
          </a:xfrm>
        </p:grpSpPr>
        <p:cxnSp>
          <p:nvCxnSpPr>
            <p:cNvPr id="422" name="直線矢印コネクタ 421">
              <a:extLst>
                <a:ext uri="{FF2B5EF4-FFF2-40B4-BE49-F238E27FC236}">
                  <a16:creationId xmlns:a16="http://schemas.microsoft.com/office/drawing/2014/main" id="{2221F708-1485-6538-005C-832C9262B0DF}"/>
                </a:ext>
              </a:extLst>
            </p:cNvPr>
            <p:cNvCxnSpPr>
              <a:cxnSpLocks/>
            </p:cNvCxnSpPr>
            <p:nvPr/>
          </p:nvCxnSpPr>
          <p:spPr>
            <a:xfrm>
              <a:off x="8365008" y="4521679"/>
              <a:ext cx="0" cy="252000"/>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23" name="直線矢印コネクタ 422">
              <a:extLst>
                <a:ext uri="{FF2B5EF4-FFF2-40B4-BE49-F238E27FC236}">
                  <a16:creationId xmlns:a16="http://schemas.microsoft.com/office/drawing/2014/main" id="{8424E3CB-964C-876D-5474-EC47430C342D}"/>
                </a:ext>
              </a:extLst>
            </p:cNvPr>
            <p:cNvCxnSpPr>
              <a:cxnSpLocks/>
            </p:cNvCxnSpPr>
            <p:nvPr/>
          </p:nvCxnSpPr>
          <p:spPr>
            <a:xfrm>
              <a:off x="8544000" y="4521679"/>
              <a:ext cx="0" cy="252000"/>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nvGrpSpPr>
          <p:cNvPr id="424" name="グループ化 423">
            <a:extLst>
              <a:ext uri="{FF2B5EF4-FFF2-40B4-BE49-F238E27FC236}">
                <a16:creationId xmlns:a16="http://schemas.microsoft.com/office/drawing/2014/main" id="{BAEC2D63-85A3-BFC2-3639-3E2A4A729561}"/>
              </a:ext>
            </a:extLst>
          </p:cNvPr>
          <p:cNvGrpSpPr/>
          <p:nvPr/>
        </p:nvGrpSpPr>
        <p:grpSpPr>
          <a:xfrm>
            <a:off x="8001192" y="5324884"/>
            <a:ext cx="178992" cy="252000"/>
            <a:chOff x="8365008" y="4521679"/>
            <a:chExt cx="178992" cy="252000"/>
          </a:xfrm>
        </p:grpSpPr>
        <p:cxnSp>
          <p:nvCxnSpPr>
            <p:cNvPr id="425" name="直線矢印コネクタ 424">
              <a:extLst>
                <a:ext uri="{FF2B5EF4-FFF2-40B4-BE49-F238E27FC236}">
                  <a16:creationId xmlns:a16="http://schemas.microsoft.com/office/drawing/2014/main" id="{4A657C90-121F-AC2D-03F0-E451D373EA5A}"/>
                </a:ext>
              </a:extLst>
            </p:cNvPr>
            <p:cNvCxnSpPr>
              <a:cxnSpLocks/>
            </p:cNvCxnSpPr>
            <p:nvPr/>
          </p:nvCxnSpPr>
          <p:spPr>
            <a:xfrm>
              <a:off x="8365008" y="4521679"/>
              <a:ext cx="0" cy="252000"/>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26" name="直線矢印コネクタ 425">
              <a:extLst>
                <a:ext uri="{FF2B5EF4-FFF2-40B4-BE49-F238E27FC236}">
                  <a16:creationId xmlns:a16="http://schemas.microsoft.com/office/drawing/2014/main" id="{DE1884D6-4FAD-7907-53DE-0DD72BF4AF5A}"/>
                </a:ext>
              </a:extLst>
            </p:cNvPr>
            <p:cNvCxnSpPr>
              <a:cxnSpLocks/>
            </p:cNvCxnSpPr>
            <p:nvPr/>
          </p:nvCxnSpPr>
          <p:spPr>
            <a:xfrm>
              <a:off x="8544000" y="4521679"/>
              <a:ext cx="0" cy="252000"/>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nvGrpSpPr>
          <p:cNvPr id="427" name="グループ化 426">
            <a:extLst>
              <a:ext uri="{FF2B5EF4-FFF2-40B4-BE49-F238E27FC236}">
                <a16:creationId xmlns:a16="http://schemas.microsoft.com/office/drawing/2014/main" id="{937C357F-5400-4875-982A-CBF8DF4C758B}"/>
              </a:ext>
            </a:extLst>
          </p:cNvPr>
          <p:cNvGrpSpPr/>
          <p:nvPr/>
        </p:nvGrpSpPr>
        <p:grpSpPr>
          <a:xfrm rot="10800000">
            <a:off x="8008767" y="5620817"/>
            <a:ext cx="178992" cy="252000"/>
            <a:chOff x="8365008" y="4521679"/>
            <a:chExt cx="178992" cy="252000"/>
          </a:xfrm>
        </p:grpSpPr>
        <p:cxnSp>
          <p:nvCxnSpPr>
            <p:cNvPr id="428" name="直線矢印コネクタ 427">
              <a:extLst>
                <a:ext uri="{FF2B5EF4-FFF2-40B4-BE49-F238E27FC236}">
                  <a16:creationId xmlns:a16="http://schemas.microsoft.com/office/drawing/2014/main" id="{865B9186-F364-7DB3-B46A-EB59886CCECF}"/>
                </a:ext>
              </a:extLst>
            </p:cNvPr>
            <p:cNvCxnSpPr>
              <a:cxnSpLocks/>
            </p:cNvCxnSpPr>
            <p:nvPr/>
          </p:nvCxnSpPr>
          <p:spPr>
            <a:xfrm>
              <a:off x="8365008" y="4521679"/>
              <a:ext cx="0" cy="252000"/>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29" name="直線矢印コネクタ 428">
              <a:extLst>
                <a:ext uri="{FF2B5EF4-FFF2-40B4-BE49-F238E27FC236}">
                  <a16:creationId xmlns:a16="http://schemas.microsoft.com/office/drawing/2014/main" id="{764A6358-8A90-2EDD-2B38-97FE9A5CE53D}"/>
                </a:ext>
              </a:extLst>
            </p:cNvPr>
            <p:cNvCxnSpPr>
              <a:cxnSpLocks/>
            </p:cNvCxnSpPr>
            <p:nvPr/>
          </p:nvCxnSpPr>
          <p:spPr>
            <a:xfrm>
              <a:off x="8544000" y="4521679"/>
              <a:ext cx="0" cy="252000"/>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nvGrpSpPr>
          <p:cNvPr id="430" name="グループ化 429">
            <a:extLst>
              <a:ext uri="{FF2B5EF4-FFF2-40B4-BE49-F238E27FC236}">
                <a16:creationId xmlns:a16="http://schemas.microsoft.com/office/drawing/2014/main" id="{A56622DB-C1B1-274F-7411-5DC05D8055C3}"/>
              </a:ext>
            </a:extLst>
          </p:cNvPr>
          <p:cNvGrpSpPr/>
          <p:nvPr/>
        </p:nvGrpSpPr>
        <p:grpSpPr>
          <a:xfrm>
            <a:off x="8008766" y="6009398"/>
            <a:ext cx="178992" cy="252000"/>
            <a:chOff x="8365008" y="4521679"/>
            <a:chExt cx="178992" cy="252000"/>
          </a:xfrm>
        </p:grpSpPr>
        <p:cxnSp>
          <p:nvCxnSpPr>
            <p:cNvPr id="431" name="直線矢印コネクタ 430">
              <a:extLst>
                <a:ext uri="{FF2B5EF4-FFF2-40B4-BE49-F238E27FC236}">
                  <a16:creationId xmlns:a16="http://schemas.microsoft.com/office/drawing/2014/main" id="{E7EFF944-EB71-7471-1EE4-3B1FC8EAEF24}"/>
                </a:ext>
              </a:extLst>
            </p:cNvPr>
            <p:cNvCxnSpPr>
              <a:cxnSpLocks/>
            </p:cNvCxnSpPr>
            <p:nvPr/>
          </p:nvCxnSpPr>
          <p:spPr>
            <a:xfrm>
              <a:off x="8365008" y="4521679"/>
              <a:ext cx="0" cy="252000"/>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32" name="直線矢印コネクタ 431">
              <a:extLst>
                <a:ext uri="{FF2B5EF4-FFF2-40B4-BE49-F238E27FC236}">
                  <a16:creationId xmlns:a16="http://schemas.microsoft.com/office/drawing/2014/main" id="{BD25CB95-CD2D-265E-2CDB-CF045EAB1B78}"/>
                </a:ext>
              </a:extLst>
            </p:cNvPr>
            <p:cNvCxnSpPr>
              <a:cxnSpLocks/>
            </p:cNvCxnSpPr>
            <p:nvPr/>
          </p:nvCxnSpPr>
          <p:spPr>
            <a:xfrm>
              <a:off x="8544000" y="4521679"/>
              <a:ext cx="0" cy="252000"/>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
        <p:nvSpPr>
          <p:cNvPr id="3" name="テキスト ボックス 2"/>
          <p:cNvSpPr txBox="1"/>
          <p:nvPr/>
        </p:nvSpPr>
        <p:spPr>
          <a:xfrm>
            <a:off x="7024937" y="3566310"/>
            <a:ext cx="4095571" cy="646331"/>
          </a:xfrm>
          <a:prstGeom prst="rect">
            <a:avLst/>
          </a:prstGeom>
          <a:noFill/>
        </p:spPr>
        <p:txBody>
          <a:bodyPr wrap="square" rtlCol="0">
            <a:spAutoFit/>
          </a:bodyPr>
          <a:lstStyle/>
          <a:p>
            <a:r>
              <a:rPr kumimoji="1" lang="en-US" altLang="ja-JP" dirty="0"/>
              <a:t>Composition of SC filament in matrix of metal with high conductivity</a:t>
            </a:r>
            <a:endParaRPr kumimoji="1" lang="ja-JP" altLang="en-US" dirty="0"/>
          </a:p>
        </p:txBody>
      </p:sp>
      <p:sp>
        <p:nvSpPr>
          <p:cNvPr id="5" name="テキスト ボックス 4">
            <a:extLst>
              <a:ext uri="{FF2B5EF4-FFF2-40B4-BE49-F238E27FC236}">
                <a16:creationId xmlns:a16="http://schemas.microsoft.com/office/drawing/2014/main" id="{A6069050-CD3C-528E-9EBD-B0A0488476DC}"/>
              </a:ext>
            </a:extLst>
          </p:cNvPr>
          <p:cNvSpPr txBox="1"/>
          <p:nvPr/>
        </p:nvSpPr>
        <p:spPr>
          <a:xfrm>
            <a:off x="6603537" y="4835330"/>
            <a:ext cx="760144" cy="369332"/>
          </a:xfrm>
          <a:prstGeom prst="rect">
            <a:avLst/>
          </a:prstGeom>
          <a:noFill/>
        </p:spPr>
        <p:txBody>
          <a:bodyPr wrap="none" rtlCol="0">
            <a:spAutoFit/>
          </a:bodyPr>
          <a:lstStyle/>
          <a:p>
            <a:r>
              <a:rPr kumimoji="1" lang="en-US" altLang="ja-JP" dirty="0">
                <a:solidFill>
                  <a:srgbClr val="FF0000"/>
                </a:solidFill>
              </a:rPr>
              <a:t>Heat </a:t>
            </a:r>
            <a:endParaRPr kumimoji="1" lang="ja-JP" altLang="en-US" dirty="0">
              <a:solidFill>
                <a:srgbClr val="FF0000"/>
              </a:solidFill>
            </a:endParaRPr>
          </a:p>
        </p:txBody>
      </p:sp>
      <p:cxnSp>
        <p:nvCxnSpPr>
          <p:cNvPr id="9" name="直線コネクタ 8">
            <a:extLst>
              <a:ext uri="{FF2B5EF4-FFF2-40B4-BE49-F238E27FC236}">
                <a16:creationId xmlns:a16="http://schemas.microsoft.com/office/drawing/2014/main" id="{FABF220D-093E-828B-31D3-1B5948E5A353}"/>
              </a:ext>
            </a:extLst>
          </p:cNvPr>
          <p:cNvCxnSpPr/>
          <p:nvPr/>
        </p:nvCxnSpPr>
        <p:spPr>
          <a:xfrm>
            <a:off x="98854" y="523220"/>
            <a:ext cx="11626196" cy="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72593259"/>
      </p:ext>
    </p:extLst>
  </p:cSld>
  <p:clrMapOvr>
    <a:masterClrMapping/>
  </p:clrMapOvr>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0957322_TF10001108_Win32" id="{44276EE3-3124-452F-A6C7-EB0D5E5D9FA0}" vid="{215B0B9B-F738-4B5B-9E79-AF300164E46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{F9540BC6-E3A7-4FE1-B821-D0E76FD2624C}tf10001108_win32</Template>
  <TotalTime>2122</TotalTime>
  <Words>1459</Words>
  <Application>Microsoft Office PowerPoint</Application>
  <PresentationFormat>ワイド画面</PresentationFormat>
  <Paragraphs>254</Paragraphs>
  <Slides>9</Slides>
  <Notes>8</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9</vt:i4>
      </vt:variant>
    </vt:vector>
  </HeadingPairs>
  <TitlesOfParts>
    <vt:vector size="21" baseType="lpstr">
      <vt:lpstr>DsglskXbbkjgAdvTT5ada87cc</vt:lpstr>
      <vt:lpstr>HiraKakuPro-W3</vt:lpstr>
      <vt:lpstr>JhwbvtTspfmjAdvTTeeee58d9.B</vt:lpstr>
      <vt:lpstr>Meiryo UI</vt:lpstr>
      <vt:lpstr>WlnmqpCphcgbAdvTT5ada87cc+20</vt:lpstr>
      <vt:lpstr>Arial</vt:lpstr>
      <vt:lpstr>Cambria Math</vt:lpstr>
      <vt:lpstr>Leelawadee UI</vt:lpstr>
      <vt:lpstr>Segoe UI</vt:lpstr>
      <vt:lpstr>Symbol</vt:lpstr>
      <vt:lpstr>Times New Roman</vt:lpstr>
      <vt:lpstr>WelcomeDoc</vt:lpstr>
      <vt:lpstr>Hands-on-training </vt:lpstr>
      <vt:lpstr>Let’s Play Superconducting Coaster </vt:lpstr>
      <vt:lpstr>Materials for this Hand-on-training</vt:lpstr>
      <vt:lpstr>Superconducting Coaster Mechanism</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Hands-on-training </dc:title>
  <dc:creator>槙田 康博</dc:creator>
  <cp:keywords/>
  <cp:lastModifiedBy>槙田 康博</cp:lastModifiedBy>
  <cp:revision>3</cp:revision>
  <dcterms:created xsi:type="dcterms:W3CDTF">2023-02-12T08:10:48Z</dcterms:created>
  <dcterms:modified xsi:type="dcterms:W3CDTF">2023-02-17T04:36:11Z</dcterms:modified>
  <cp:version/>
</cp:coreProperties>
</file>