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7" r:id="rId3"/>
    <p:sldId id="268" r:id="rId4"/>
    <p:sldId id="269" r:id="rId5"/>
    <p:sldId id="259" r:id="rId6"/>
    <p:sldId id="260" r:id="rId7"/>
    <p:sldId id="257" r:id="rId8"/>
    <p:sldId id="266" r:id="rId9"/>
    <p:sldId id="261" r:id="rId10"/>
    <p:sldId id="265" r:id="rId11"/>
    <p:sldId id="270" r:id="rId12"/>
    <p:sldId id="271" r:id="rId13"/>
    <p:sldId id="272" r:id="rId14"/>
    <p:sldId id="262" r:id="rId15"/>
    <p:sldId id="273" r:id="rId16"/>
    <p:sldId id="274" r:id="rId17"/>
    <p:sldId id="275" r:id="rId1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8" autoAdjust="0"/>
    <p:restoredTop sz="75404" autoAdjust="0"/>
  </p:normalViewPr>
  <p:slideViewPr>
    <p:cSldViewPr showGuides="1">
      <p:cViewPr varScale="1">
        <p:scale>
          <a:sx n="104" d="100"/>
          <a:sy n="104" d="100"/>
        </p:scale>
        <p:origin x="600" y="108"/>
      </p:cViewPr>
      <p:guideLst>
        <p:guide orient="horz" pos="2160"/>
        <p:guide pos="3817"/>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槙田 康博" userId="eb0b3066a568f1bf" providerId="LiveId" clId="{207D2C9A-A1F5-49C5-96CB-05415D10A638}"/>
    <pc:docChg chg="undo custSel mod modSld">
      <pc:chgData name="槙田 康博" userId="eb0b3066a568f1bf" providerId="LiveId" clId="{207D2C9A-A1F5-49C5-96CB-05415D10A638}" dt="2022-11-23T15:15:40.570" v="4165" actId="20577"/>
      <pc:docMkLst>
        <pc:docMk/>
      </pc:docMkLst>
      <pc:sldChg chg="modSp mod">
        <pc:chgData name="槙田 康博" userId="eb0b3066a568f1bf" providerId="LiveId" clId="{207D2C9A-A1F5-49C5-96CB-05415D10A638}" dt="2022-11-23T15:15:40.570" v="4165" actId="20577"/>
        <pc:sldMkLst>
          <pc:docMk/>
          <pc:sldMk cId="2954258132" sldId="256"/>
        </pc:sldMkLst>
        <pc:spChg chg="mod">
          <ac:chgData name="槙田 康博" userId="eb0b3066a568f1bf" providerId="LiveId" clId="{207D2C9A-A1F5-49C5-96CB-05415D10A638}" dt="2022-11-23T15:15:40.570" v="4165" actId="20577"/>
          <ac:spMkLst>
            <pc:docMk/>
            <pc:sldMk cId="2954258132" sldId="256"/>
            <ac:spMk id="2" creationId="{1E2FE916-846F-D084-76D4-FE8A7FC8CCDD}"/>
          </ac:spMkLst>
        </pc:spChg>
        <pc:spChg chg="mod">
          <ac:chgData name="槙田 康博" userId="eb0b3066a568f1bf" providerId="LiveId" clId="{207D2C9A-A1F5-49C5-96CB-05415D10A638}" dt="2022-11-22T13:21:15.034" v="404" actId="20577"/>
          <ac:spMkLst>
            <pc:docMk/>
            <pc:sldMk cId="2954258132" sldId="256"/>
            <ac:spMk id="3" creationId="{3A7DE05B-86EC-3042-F312-CFB3A181E9D7}"/>
          </ac:spMkLst>
        </pc:spChg>
      </pc:sldChg>
      <pc:sldChg chg="modSp mod">
        <pc:chgData name="槙田 康博" userId="eb0b3066a568f1bf" providerId="LiveId" clId="{207D2C9A-A1F5-49C5-96CB-05415D10A638}" dt="2022-11-23T00:50:47.084" v="1465" actId="14100"/>
        <pc:sldMkLst>
          <pc:docMk/>
          <pc:sldMk cId="207390605" sldId="262"/>
        </pc:sldMkLst>
        <pc:picChg chg="mod">
          <ac:chgData name="槙田 康博" userId="eb0b3066a568f1bf" providerId="LiveId" clId="{207D2C9A-A1F5-49C5-96CB-05415D10A638}" dt="2022-11-23T00:49:31.995" v="1460" actId="1076"/>
          <ac:picMkLst>
            <pc:docMk/>
            <pc:sldMk cId="207390605" sldId="262"/>
            <ac:picMk id="15" creationId="{23D8BD95-26C4-0CE2-8109-46BC69C87C4E}"/>
          </ac:picMkLst>
        </pc:picChg>
        <pc:picChg chg="mod">
          <ac:chgData name="槙田 康博" userId="eb0b3066a568f1bf" providerId="LiveId" clId="{207D2C9A-A1F5-49C5-96CB-05415D10A638}" dt="2022-11-23T00:50:47.084" v="1465" actId="14100"/>
          <ac:picMkLst>
            <pc:docMk/>
            <pc:sldMk cId="207390605" sldId="262"/>
            <ac:picMk id="22" creationId="{E5E6C514-F6E4-96ED-864A-2AE995CCD1AF}"/>
          </ac:picMkLst>
        </pc:picChg>
      </pc:sldChg>
      <pc:sldChg chg="addSp modSp mod">
        <pc:chgData name="槙田 康博" userId="eb0b3066a568f1bf" providerId="LiveId" clId="{207D2C9A-A1F5-49C5-96CB-05415D10A638}" dt="2022-11-23T15:14:39.390" v="4161" actId="1076"/>
        <pc:sldMkLst>
          <pc:docMk/>
          <pc:sldMk cId="3752201938" sldId="272"/>
        </pc:sldMkLst>
        <pc:spChg chg="add mod">
          <ac:chgData name="槙田 康博" userId="eb0b3066a568f1bf" providerId="LiveId" clId="{207D2C9A-A1F5-49C5-96CB-05415D10A638}" dt="2022-11-23T15:14:39.390" v="4161" actId="1076"/>
          <ac:spMkLst>
            <pc:docMk/>
            <pc:sldMk cId="3752201938" sldId="272"/>
            <ac:spMk id="4" creationId="{4552882D-16B2-3717-21F8-76B923F10C13}"/>
          </ac:spMkLst>
        </pc:spChg>
        <pc:spChg chg="mod">
          <ac:chgData name="槙田 康博" userId="eb0b3066a568f1bf" providerId="LiveId" clId="{207D2C9A-A1F5-49C5-96CB-05415D10A638}" dt="2022-11-23T15:12:51.390" v="4113" actId="1076"/>
          <ac:spMkLst>
            <pc:docMk/>
            <pc:sldMk cId="3752201938" sldId="272"/>
            <ac:spMk id="92" creationId="{4041FFFE-4164-1784-089C-CD81D26537B7}"/>
          </ac:spMkLst>
        </pc:spChg>
        <pc:spChg chg="mod">
          <ac:chgData name="槙田 康博" userId="eb0b3066a568f1bf" providerId="LiveId" clId="{207D2C9A-A1F5-49C5-96CB-05415D10A638}" dt="2022-11-23T15:12:39.421" v="4111" actId="1076"/>
          <ac:spMkLst>
            <pc:docMk/>
            <pc:sldMk cId="3752201938" sldId="272"/>
            <ac:spMk id="179" creationId="{767CD669-1E47-5B0C-F3E9-ED31421C8106}"/>
          </ac:spMkLst>
        </pc:spChg>
        <pc:spChg chg="mod">
          <ac:chgData name="槙田 康博" userId="eb0b3066a568f1bf" providerId="LiveId" clId="{207D2C9A-A1F5-49C5-96CB-05415D10A638}" dt="2022-11-23T12:09:58.323" v="2776" actId="947"/>
          <ac:spMkLst>
            <pc:docMk/>
            <pc:sldMk cId="3752201938" sldId="272"/>
            <ac:spMk id="181" creationId="{20A1D160-84A1-0384-515B-6F6EC70FAA9D}"/>
          </ac:spMkLst>
        </pc:spChg>
        <pc:cxnChg chg="add mod">
          <ac:chgData name="槙田 康博" userId="eb0b3066a568f1bf" providerId="LiveId" clId="{207D2C9A-A1F5-49C5-96CB-05415D10A638}" dt="2022-11-23T15:13:55.568" v="4116" actId="208"/>
          <ac:cxnSpMkLst>
            <pc:docMk/>
            <pc:sldMk cId="3752201938" sldId="272"/>
            <ac:cxnSpMk id="3" creationId="{DB103A60-522E-8015-04E0-B88637E770FA}"/>
          </ac:cxnSpMkLst>
        </pc:cxnChg>
        <pc:cxnChg chg="mod">
          <ac:chgData name="槙田 康博" userId="eb0b3066a568f1bf" providerId="LiveId" clId="{207D2C9A-A1F5-49C5-96CB-05415D10A638}" dt="2022-11-23T15:12:54.614" v="4114" actId="1076"/>
          <ac:cxnSpMkLst>
            <pc:docMk/>
            <pc:sldMk cId="3752201938" sldId="272"/>
            <ac:cxnSpMk id="90" creationId="{6E2E2810-5546-46E7-F073-B9DCBCBE3D79}"/>
          </ac:cxnSpMkLst>
        </pc:cxnChg>
        <pc:cxnChg chg="mod">
          <ac:chgData name="槙田 康博" userId="eb0b3066a568f1bf" providerId="LiveId" clId="{207D2C9A-A1F5-49C5-96CB-05415D10A638}" dt="2022-11-23T15:12:43.229" v="4112" actId="1076"/>
          <ac:cxnSpMkLst>
            <pc:docMk/>
            <pc:sldMk cId="3752201938" sldId="272"/>
            <ac:cxnSpMk id="178" creationId="{A93309F7-381C-937B-7424-0C69C62165C8}"/>
          </ac:cxnSpMkLst>
        </pc:cxnChg>
      </pc:sldChg>
      <pc:sldChg chg="addSp delSp modSp mod">
        <pc:chgData name="槙田 康博" userId="eb0b3066a568f1bf" providerId="LiveId" clId="{207D2C9A-A1F5-49C5-96CB-05415D10A638}" dt="2022-11-23T15:00:29.177" v="4078" actId="1076"/>
        <pc:sldMkLst>
          <pc:docMk/>
          <pc:sldMk cId="472593259" sldId="273"/>
        </pc:sldMkLst>
        <pc:spChg chg="add mod">
          <ac:chgData name="槙田 康博" userId="eb0b3066a568f1bf" providerId="LiveId" clId="{207D2C9A-A1F5-49C5-96CB-05415D10A638}" dt="2022-11-22T14:44:10.943" v="540" actId="571"/>
          <ac:spMkLst>
            <pc:docMk/>
            <pc:sldMk cId="472593259" sldId="273"/>
            <ac:spMk id="3" creationId="{54C974B3-A8B2-5529-318D-8D17018CFC00}"/>
          </ac:spMkLst>
        </pc:spChg>
        <pc:spChg chg="mod">
          <ac:chgData name="槙田 康博" userId="eb0b3066a568f1bf" providerId="LiveId" clId="{207D2C9A-A1F5-49C5-96CB-05415D10A638}" dt="2022-11-21T15:27:28.214" v="242" actId="14100"/>
          <ac:spMkLst>
            <pc:docMk/>
            <pc:sldMk cId="472593259" sldId="273"/>
            <ac:spMk id="4" creationId="{2540679E-A31E-06C0-4FFD-6FF51AC839CE}"/>
          </ac:spMkLst>
        </pc:spChg>
        <pc:spChg chg="del mod topLvl">
          <ac:chgData name="槙田 康博" userId="eb0b3066a568f1bf" providerId="LiveId" clId="{207D2C9A-A1F5-49C5-96CB-05415D10A638}" dt="2022-11-21T15:17:36.704" v="189" actId="478"/>
          <ac:spMkLst>
            <pc:docMk/>
            <pc:sldMk cId="472593259" sldId="273"/>
            <ac:spMk id="5" creationId="{5F73D276-F16A-A92F-8737-4FC1A508C17C}"/>
          </ac:spMkLst>
        </pc:spChg>
        <pc:spChg chg="add mod">
          <ac:chgData name="槙田 康博" userId="eb0b3066a568f1bf" providerId="LiveId" clId="{207D2C9A-A1F5-49C5-96CB-05415D10A638}" dt="2022-11-22T14:44:10.943" v="540" actId="571"/>
          <ac:spMkLst>
            <pc:docMk/>
            <pc:sldMk cId="472593259" sldId="273"/>
            <ac:spMk id="5" creationId="{E7BB367E-7525-23F6-5304-9A4C88DAAF5A}"/>
          </ac:spMkLst>
        </pc:spChg>
        <pc:spChg chg="add mod">
          <ac:chgData name="槙田 康博" userId="eb0b3066a568f1bf" providerId="LiveId" clId="{207D2C9A-A1F5-49C5-96CB-05415D10A638}" dt="2022-11-21T23:00:52.331" v="262" actId="571"/>
          <ac:spMkLst>
            <pc:docMk/>
            <pc:sldMk cId="472593259" sldId="273"/>
            <ac:spMk id="6" creationId="{38254815-D575-0EBD-5E84-0C72D8AB0234}"/>
          </ac:spMkLst>
        </pc:spChg>
        <pc:spChg chg="add mod">
          <ac:chgData name="槙田 康博" userId="eb0b3066a568f1bf" providerId="LiveId" clId="{207D2C9A-A1F5-49C5-96CB-05415D10A638}" dt="2022-11-22T16:49:13.809" v="1185" actId="1076"/>
          <ac:spMkLst>
            <pc:docMk/>
            <pc:sldMk cId="472593259" sldId="273"/>
            <ac:spMk id="6" creationId="{6708BE09-09C8-130C-1EDA-E15C98237D8E}"/>
          </ac:spMkLst>
        </pc:spChg>
        <pc:spChg chg="add mod">
          <ac:chgData name="槙田 康博" userId="eb0b3066a568f1bf" providerId="LiveId" clId="{207D2C9A-A1F5-49C5-96CB-05415D10A638}" dt="2022-11-22T16:49:18.370" v="1186" actId="1076"/>
          <ac:spMkLst>
            <pc:docMk/>
            <pc:sldMk cId="472593259" sldId="273"/>
            <ac:spMk id="7" creationId="{50CC06A2-5BB9-A948-7949-89E15E725723}"/>
          </ac:spMkLst>
        </pc:spChg>
        <pc:spChg chg="mod">
          <ac:chgData name="槙田 康博" userId="eb0b3066a568f1bf" providerId="LiveId" clId="{207D2C9A-A1F5-49C5-96CB-05415D10A638}" dt="2022-11-21T14:59:42.392" v="54" actId="165"/>
          <ac:spMkLst>
            <pc:docMk/>
            <pc:sldMk cId="472593259" sldId="273"/>
            <ac:spMk id="8" creationId="{508A27EB-A252-5C73-47E0-575325302C05}"/>
          </ac:spMkLst>
        </pc:spChg>
        <pc:spChg chg="add mod">
          <ac:chgData name="槙田 康博" userId="eb0b3066a568f1bf" providerId="LiveId" clId="{207D2C9A-A1F5-49C5-96CB-05415D10A638}" dt="2022-11-22T16:49:08.374" v="1184" actId="403"/>
          <ac:spMkLst>
            <pc:docMk/>
            <pc:sldMk cId="472593259" sldId="273"/>
            <ac:spMk id="8" creationId="{76ADE0E7-00FE-BF49-0D73-0F2B38F924A6}"/>
          </ac:spMkLst>
        </pc:spChg>
        <pc:spChg chg="mod">
          <ac:chgData name="槙田 康博" userId="eb0b3066a568f1bf" providerId="LiveId" clId="{207D2C9A-A1F5-49C5-96CB-05415D10A638}" dt="2022-11-21T23:00:52.331" v="262" actId="571"/>
          <ac:spMkLst>
            <pc:docMk/>
            <pc:sldMk cId="472593259" sldId="273"/>
            <ac:spMk id="8" creationId="{BD7CC3DA-CE35-EA82-B7C3-C26F3888D19C}"/>
          </ac:spMkLst>
        </pc:spChg>
        <pc:spChg chg="mod">
          <ac:chgData name="槙田 康博" userId="eb0b3066a568f1bf" providerId="LiveId" clId="{207D2C9A-A1F5-49C5-96CB-05415D10A638}" dt="2022-11-21T23:00:52.331" v="262" actId="571"/>
          <ac:spMkLst>
            <pc:docMk/>
            <pc:sldMk cId="472593259" sldId="273"/>
            <ac:spMk id="9" creationId="{1884753E-453C-F05D-9721-1DB447A03712}"/>
          </ac:spMkLst>
        </pc:spChg>
        <pc:spChg chg="mod">
          <ac:chgData name="槙田 康博" userId="eb0b3066a568f1bf" providerId="LiveId" clId="{207D2C9A-A1F5-49C5-96CB-05415D10A638}" dt="2022-11-21T14:59:42.392" v="54" actId="165"/>
          <ac:spMkLst>
            <pc:docMk/>
            <pc:sldMk cId="472593259" sldId="273"/>
            <ac:spMk id="9" creationId="{8BD3FB12-5011-F50F-7732-F676012EC520}"/>
          </ac:spMkLst>
        </pc:spChg>
        <pc:spChg chg="mod">
          <ac:chgData name="槙田 康博" userId="eb0b3066a568f1bf" providerId="LiveId" clId="{207D2C9A-A1F5-49C5-96CB-05415D10A638}" dt="2022-11-21T23:00:52.331" v="262" actId="571"/>
          <ac:spMkLst>
            <pc:docMk/>
            <pc:sldMk cId="472593259" sldId="273"/>
            <ac:spMk id="11" creationId="{B7C5CFAD-18C9-EEFA-1447-74E58FC04C18}"/>
          </ac:spMkLst>
        </pc:spChg>
        <pc:spChg chg="mod">
          <ac:chgData name="槙田 康博" userId="eb0b3066a568f1bf" providerId="LiveId" clId="{207D2C9A-A1F5-49C5-96CB-05415D10A638}" dt="2022-11-21T14:59:42.392" v="54" actId="165"/>
          <ac:spMkLst>
            <pc:docMk/>
            <pc:sldMk cId="472593259" sldId="273"/>
            <ac:spMk id="11" creationId="{BF647908-798A-E3CF-7B29-B64577D700C1}"/>
          </ac:spMkLst>
        </pc:spChg>
        <pc:spChg chg="mod topLvl">
          <ac:chgData name="槙田 康博" userId="eb0b3066a568f1bf" providerId="LiveId" clId="{207D2C9A-A1F5-49C5-96CB-05415D10A638}" dt="2022-11-22T14:44:10.943" v="540" actId="571"/>
          <ac:spMkLst>
            <pc:docMk/>
            <pc:sldMk cId="472593259" sldId="273"/>
            <ac:spMk id="12" creationId="{47339EF9-256D-5B70-803A-ECFEEC1C3339}"/>
          </ac:spMkLst>
        </pc:spChg>
        <pc:spChg chg="del mod topLvl">
          <ac:chgData name="槙田 康博" userId="eb0b3066a568f1bf" providerId="LiveId" clId="{207D2C9A-A1F5-49C5-96CB-05415D10A638}" dt="2022-11-21T15:21:09.497" v="207" actId="478"/>
          <ac:spMkLst>
            <pc:docMk/>
            <pc:sldMk cId="472593259" sldId="273"/>
            <ac:spMk id="13" creationId="{5ADD68FC-7519-E293-B9B0-FC92D8B4FEA2}"/>
          </ac:spMkLst>
        </pc:spChg>
        <pc:spChg chg="del mod topLvl">
          <ac:chgData name="槙田 康博" userId="eb0b3066a568f1bf" providerId="LiveId" clId="{207D2C9A-A1F5-49C5-96CB-05415D10A638}" dt="2022-11-21T15:21:09.497" v="207" actId="478"/>
          <ac:spMkLst>
            <pc:docMk/>
            <pc:sldMk cId="472593259" sldId="273"/>
            <ac:spMk id="14" creationId="{3F4ED87E-2F28-0012-805E-384D19CA7260}"/>
          </ac:spMkLst>
        </pc:spChg>
        <pc:spChg chg="add mod">
          <ac:chgData name="槙田 康博" userId="eb0b3066a568f1bf" providerId="LiveId" clId="{207D2C9A-A1F5-49C5-96CB-05415D10A638}" dt="2022-11-22T14:44:10.943" v="540" actId="571"/>
          <ac:spMkLst>
            <pc:docMk/>
            <pc:sldMk cId="472593259" sldId="273"/>
            <ac:spMk id="14" creationId="{4155689E-EC62-2CA7-23EF-39BA3577CED6}"/>
          </ac:spMkLst>
        </pc:spChg>
        <pc:spChg chg="add del mod">
          <ac:chgData name="槙田 康博" userId="eb0b3066a568f1bf" providerId="LiveId" clId="{207D2C9A-A1F5-49C5-96CB-05415D10A638}" dt="2022-11-21T14:54:17.173" v="41"/>
          <ac:spMkLst>
            <pc:docMk/>
            <pc:sldMk cId="472593259" sldId="273"/>
            <ac:spMk id="15" creationId="{0DF178F5-553C-80B9-206F-1CE7CF1906FA}"/>
          </ac:spMkLst>
        </pc:spChg>
        <pc:spChg chg="add mod">
          <ac:chgData name="槙田 康博" userId="eb0b3066a568f1bf" providerId="LiveId" clId="{207D2C9A-A1F5-49C5-96CB-05415D10A638}" dt="2022-11-22T14:44:10.943" v="540" actId="571"/>
          <ac:spMkLst>
            <pc:docMk/>
            <pc:sldMk cId="472593259" sldId="273"/>
            <ac:spMk id="15" creationId="{3D7ABA6A-3FE6-C810-9260-3922C93FD756}"/>
          </ac:spMkLst>
        </pc:spChg>
        <pc:spChg chg="add del mod">
          <ac:chgData name="槙田 康博" userId="eb0b3066a568f1bf" providerId="LiveId" clId="{207D2C9A-A1F5-49C5-96CB-05415D10A638}" dt="2022-11-21T14:50:01.081" v="23" actId="478"/>
          <ac:spMkLst>
            <pc:docMk/>
            <pc:sldMk cId="472593259" sldId="273"/>
            <ac:spMk id="16" creationId="{3B09C87D-5FC7-F78F-DEDB-E6722732C3D3}"/>
          </ac:spMkLst>
        </pc:spChg>
        <pc:spChg chg="add mod">
          <ac:chgData name="槙田 康博" userId="eb0b3066a568f1bf" providerId="LiveId" clId="{207D2C9A-A1F5-49C5-96CB-05415D10A638}" dt="2022-11-22T14:44:10.943" v="540" actId="571"/>
          <ac:spMkLst>
            <pc:docMk/>
            <pc:sldMk cId="472593259" sldId="273"/>
            <ac:spMk id="16" creationId="{431926B2-A597-CDDF-0F48-50DFFEAB7678}"/>
          </ac:spMkLst>
        </pc:spChg>
        <pc:spChg chg="add mod">
          <ac:chgData name="槙田 康博" userId="eb0b3066a568f1bf" providerId="LiveId" clId="{207D2C9A-A1F5-49C5-96CB-05415D10A638}" dt="2022-11-22T14:44:10.943" v="540" actId="571"/>
          <ac:spMkLst>
            <pc:docMk/>
            <pc:sldMk cId="472593259" sldId="273"/>
            <ac:spMk id="17" creationId="{09CD88FA-11B3-A30E-07A5-F057742FF4D1}"/>
          </ac:spMkLst>
        </pc:spChg>
        <pc:spChg chg="add del mod">
          <ac:chgData name="槙田 康博" userId="eb0b3066a568f1bf" providerId="LiveId" clId="{207D2C9A-A1F5-49C5-96CB-05415D10A638}" dt="2022-11-21T14:51:58.393" v="33" actId="478"/>
          <ac:spMkLst>
            <pc:docMk/>
            <pc:sldMk cId="472593259" sldId="273"/>
            <ac:spMk id="17" creationId="{E439F63F-1D9D-D8E2-8F00-0FF05D84FC20}"/>
          </ac:spMkLst>
        </pc:spChg>
        <pc:spChg chg="add del mod">
          <ac:chgData name="槙田 康博" userId="eb0b3066a568f1bf" providerId="LiveId" clId="{207D2C9A-A1F5-49C5-96CB-05415D10A638}" dt="2022-11-21T14:54:17.173" v="41"/>
          <ac:spMkLst>
            <pc:docMk/>
            <pc:sldMk cId="472593259" sldId="273"/>
            <ac:spMk id="18" creationId="{584533D4-475E-CC67-A7E4-B85B944745C0}"/>
          </ac:spMkLst>
        </pc:spChg>
        <pc:spChg chg="add del mod">
          <ac:chgData name="槙田 康博" userId="eb0b3066a568f1bf" providerId="LiveId" clId="{207D2C9A-A1F5-49C5-96CB-05415D10A638}" dt="2022-11-21T14:57:19.407" v="49"/>
          <ac:spMkLst>
            <pc:docMk/>
            <pc:sldMk cId="472593259" sldId="273"/>
            <ac:spMk id="19" creationId="{A9E1AAB2-41D3-D60C-7487-3B63C1EF72BE}"/>
          </ac:spMkLst>
        </pc:spChg>
        <pc:spChg chg="mod">
          <ac:chgData name="槙田 康博" userId="eb0b3066a568f1bf" providerId="LiveId" clId="{207D2C9A-A1F5-49C5-96CB-05415D10A638}" dt="2022-11-22T14:44:10.943" v="540" actId="571"/>
          <ac:spMkLst>
            <pc:docMk/>
            <pc:sldMk cId="472593259" sldId="273"/>
            <ac:spMk id="20" creationId="{3751C086-B3B6-D068-E0F8-FE9FB20FDB96}"/>
          </ac:spMkLst>
        </pc:spChg>
        <pc:spChg chg="del mod">
          <ac:chgData name="槙田 康博" userId="eb0b3066a568f1bf" providerId="LiveId" clId="{207D2C9A-A1F5-49C5-96CB-05415D10A638}" dt="2022-11-21T15:23:03.536" v="223" actId="478"/>
          <ac:spMkLst>
            <pc:docMk/>
            <pc:sldMk cId="472593259" sldId="273"/>
            <ac:spMk id="20" creationId="{3AD86A7F-F8F1-02CC-8893-EA72CAF5C65C}"/>
          </ac:spMkLst>
        </pc:spChg>
        <pc:spChg chg="add del mod">
          <ac:chgData name="槙田 康博" userId="eb0b3066a568f1bf" providerId="LiveId" clId="{207D2C9A-A1F5-49C5-96CB-05415D10A638}" dt="2022-11-21T14:58:42.354" v="52"/>
          <ac:spMkLst>
            <pc:docMk/>
            <pc:sldMk cId="472593259" sldId="273"/>
            <ac:spMk id="21" creationId="{CD0284FA-92F8-0572-A42D-E4F8F0BF601C}"/>
          </ac:spMkLst>
        </pc:spChg>
        <pc:spChg chg="mod">
          <ac:chgData name="槙田 康博" userId="eb0b3066a568f1bf" providerId="LiveId" clId="{207D2C9A-A1F5-49C5-96CB-05415D10A638}" dt="2022-11-22T14:44:10.943" v="540" actId="571"/>
          <ac:spMkLst>
            <pc:docMk/>
            <pc:sldMk cId="472593259" sldId="273"/>
            <ac:spMk id="21" creationId="{D8842436-D3D8-0AC8-34B7-585A628458E6}"/>
          </ac:spMkLst>
        </pc:spChg>
        <pc:spChg chg="add del mod">
          <ac:chgData name="槙田 康博" userId="eb0b3066a568f1bf" providerId="LiveId" clId="{207D2C9A-A1F5-49C5-96CB-05415D10A638}" dt="2022-11-21T14:54:25.034" v="42"/>
          <ac:spMkLst>
            <pc:docMk/>
            <pc:sldMk cId="472593259" sldId="273"/>
            <ac:spMk id="22" creationId="{C05C3F2E-E425-1729-07B1-BE3760BB2F5A}"/>
          </ac:spMkLst>
        </pc:spChg>
        <pc:spChg chg="add del mod">
          <ac:chgData name="槙田 康博" userId="eb0b3066a568f1bf" providerId="LiveId" clId="{207D2C9A-A1F5-49C5-96CB-05415D10A638}" dt="2022-11-21T14:57:08.186" v="48"/>
          <ac:spMkLst>
            <pc:docMk/>
            <pc:sldMk cId="472593259" sldId="273"/>
            <ac:spMk id="23" creationId="{5FAF91E3-8751-FBB7-3DCC-EB0BE0E1DB01}"/>
          </ac:spMkLst>
        </pc:spChg>
        <pc:spChg chg="mod">
          <ac:chgData name="槙田 康博" userId="eb0b3066a568f1bf" providerId="LiveId" clId="{207D2C9A-A1F5-49C5-96CB-05415D10A638}" dt="2022-11-22T14:44:10.943" v="540" actId="571"/>
          <ac:spMkLst>
            <pc:docMk/>
            <pc:sldMk cId="472593259" sldId="273"/>
            <ac:spMk id="23" creationId="{9AB72D8B-BC72-1889-BF05-4DEA060744CE}"/>
          </ac:spMkLst>
        </pc:spChg>
        <pc:spChg chg="add del mod">
          <ac:chgData name="槙田 康博" userId="eb0b3066a568f1bf" providerId="LiveId" clId="{207D2C9A-A1F5-49C5-96CB-05415D10A638}" dt="2022-11-21T14:58:57.379" v="53"/>
          <ac:spMkLst>
            <pc:docMk/>
            <pc:sldMk cId="472593259" sldId="273"/>
            <ac:spMk id="24" creationId="{11BE072D-0C13-9702-8F73-DE89BA99F8DC}"/>
          </ac:spMkLst>
        </pc:spChg>
        <pc:spChg chg="mod">
          <ac:chgData name="槙田 康博" userId="eb0b3066a568f1bf" providerId="LiveId" clId="{207D2C9A-A1F5-49C5-96CB-05415D10A638}" dt="2022-11-22T14:44:10.943" v="540" actId="571"/>
          <ac:spMkLst>
            <pc:docMk/>
            <pc:sldMk cId="472593259" sldId="273"/>
            <ac:spMk id="24" creationId="{C1A40721-9117-1CCC-F564-984165C514FB}"/>
          </ac:spMkLst>
        </pc:spChg>
        <pc:spChg chg="add del mod">
          <ac:chgData name="槙田 康博" userId="eb0b3066a568f1bf" providerId="LiveId" clId="{207D2C9A-A1F5-49C5-96CB-05415D10A638}" dt="2022-11-21T14:54:55.885" v="43"/>
          <ac:spMkLst>
            <pc:docMk/>
            <pc:sldMk cId="472593259" sldId="273"/>
            <ac:spMk id="25" creationId="{2A12F139-F32F-37FB-54A8-B6F78A8C8225}"/>
          </ac:spMkLst>
        </pc:spChg>
        <pc:spChg chg="mod">
          <ac:chgData name="槙田 康博" userId="eb0b3066a568f1bf" providerId="LiveId" clId="{207D2C9A-A1F5-49C5-96CB-05415D10A638}" dt="2022-11-22T14:44:10.943" v="540" actId="571"/>
          <ac:spMkLst>
            <pc:docMk/>
            <pc:sldMk cId="472593259" sldId="273"/>
            <ac:spMk id="26" creationId="{C2B3C126-DE4A-3325-91ED-2BCA9D7B943E}"/>
          </ac:spMkLst>
        </pc:spChg>
        <pc:spChg chg="add del mod">
          <ac:chgData name="槙田 康博" userId="eb0b3066a568f1bf" providerId="LiveId" clId="{207D2C9A-A1F5-49C5-96CB-05415D10A638}" dt="2022-11-21T14:56:11.260" v="45"/>
          <ac:spMkLst>
            <pc:docMk/>
            <pc:sldMk cId="472593259" sldId="273"/>
            <ac:spMk id="26" creationId="{D2F3316A-DE84-4028-9518-FD2A5DEF4501}"/>
          </ac:spMkLst>
        </pc:spChg>
        <pc:spChg chg="mod">
          <ac:chgData name="槙田 康博" userId="eb0b3066a568f1bf" providerId="LiveId" clId="{207D2C9A-A1F5-49C5-96CB-05415D10A638}" dt="2022-11-22T14:44:10.943" v="540" actId="571"/>
          <ac:spMkLst>
            <pc:docMk/>
            <pc:sldMk cId="472593259" sldId="273"/>
            <ac:spMk id="27" creationId="{0FA7F0C7-FF4A-35DB-59CC-C1E987728AC1}"/>
          </ac:spMkLst>
        </pc:spChg>
        <pc:spChg chg="add del mod">
          <ac:chgData name="槙田 康博" userId="eb0b3066a568f1bf" providerId="LiveId" clId="{207D2C9A-A1F5-49C5-96CB-05415D10A638}" dt="2022-11-21T14:58:57.379" v="53"/>
          <ac:spMkLst>
            <pc:docMk/>
            <pc:sldMk cId="472593259" sldId="273"/>
            <ac:spMk id="27" creationId="{DE776931-C967-4B99-F13C-F2690876B119}"/>
          </ac:spMkLst>
        </pc:spChg>
        <pc:spChg chg="del mod">
          <ac:chgData name="槙田 康博" userId="eb0b3066a568f1bf" providerId="LiveId" clId="{207D2C9A-A1F5-49C5-96CB-05415D10A638}" dt="2022-11-21T14:54:25.034" v="42"/>
          <ac:spMkLst>
            <pc:docMk/>
            <pc:sldMk cId="472593259" sldId="273"/>
            <ac:spMk id="28" creationId="{90334A66-3096-DB97-5A64-707180CFBC5B}"/>
          </ac:spMkLst>
        </pc:spChg>
        <pc:spChg chg="del mod">
          <ac:chgData name="槙田 康博" userId="eb0b3066a568f1bf" providerId="LiveId" clId="{207D2C9A-A1F5-49C5-96CB-05415D10A638}" dt="2022-11-21T14:54:55.885" v="43"/>
          <ac:spMkLst>
            <pc:docMk/>
            <pc:sldMk cId="472593259" sldId="273"/>
            <ac:spMk id="29" creationId="{997BC293-7EAC-9708-E96F-AD74A3393F9C}"/>
          </ac:spMkLst>
        </pc:spChg>
        <pc:spChg chg="mod">
          <ac:chgData name="槙田 康博" userId="eb0b3066a568f1bf" providerId="LiveId" clId="{207D2C9A-A1F5-49C5-96CB-05415D10A638}" dt="2022-11-22T14:44:10.943" v="540" actId="571"/>
          <ac:spMkLst>
            <pc:docMk/>
            <pc:sldMk cId="472593259" sldId="273"/>
            <ac:spMk id="29" creationId="{E5ACB9EC-F343-116C-809C-792C0DF4FBA8}"/>
          </ac:spMkLst>
        </pc:spChg>
        <pc:spChg chg="mod">
          <ac:chgData name="槙田 康博" userId="eb0b3066a568f1bf" providerId="LiveId" clId="{207D2C9A-A1F5-49C5-96CB-05415D10A638}" dt="2022-11-22T14:44:10.943" v="540" actId="571"/>
          <ac:spMkLst>
            <pc:docMk/>
            <pc:sldMk cId="472593259" sldId="273"/>
            <ac:spMk id="30" creationId="{51390734-1B30-C1D6-C78C-357B2273A182}"/>
          </ac:spMkLst>
        </pc:spChg>
        <pc:spChg chg="del mod ord">
          <ac:chgData name="槙田 康博" userId="eb0b3066a568f1bf" providerId="LiveId" clId="{207D2C9A-A1F5-49C5-96CB-05415D10A638}" dt="2022-11-21T14:56:11.260" v="45"/>
          <ac:spMkLst>
            <pc:docMk/>
            <pc:sldMk cId="472593259" sldId="273"/>
            <ac:spMk id="30" creationId="{B5614C36-2793-1EBC-1164-A03F79C78351}"/>
          </ac:spMkLst>
        </pc:spChg>
        <pc:spChg chg="del mod">
          <ac:chgData name="槙田 康博" userId="eb0b3066a568f1bf" providerId="LiveId" clId="{207D2C9A-A1F5-49C5-96CB-05415D10A638}" dt="2022-11-21T14:57:08.186" v="48"/>
          <ac:spMkLst>
            <pc:docMk/>
            <pc:sldMk cId="472593259" sldId="273"/>
            <ac:spMk id="31" creationId="{754B7A1D-1043-BFD4-6972-4DCFFE5D20B7}"/>
          </ac:spMkLst>
        </pc:spChg>
        <pc:spChg chg="del mod">
          <ac:chgData name="槙田 康博" userId="eb0b3066a568f1bf" providerId="LiveId" clId="{207D2C9A-A1F5-49C5-96CB-05415D10A638}" dt="2022-11-21T14:57:19.407" v="49"/>
          <ac:spMkLst>
            <pc:docMk/>
            <pc:sldMk cId="472593259" sldId="273"/>
            <ac:spMk id="32" creationId="{0A83973A-D8D0-918A-EE6C-8454F033A5E4}"/>
          </ac:spMkLst>
        </pc:spChg>
        <pc:spChg chg="mod">
          <ac:chgData name="槙田 康博" userId="eb0b3066a568f1bf" providerId="LiveId" clId="{207D2C9A-A1F5-49C5-96CB-05415D10A638}" dt="2022-11-22T14:44:10.943" v="540" actId="571"/>
          <ac:spMkLst>
            <pc:docMk/>
            <pc:sldMk cId="472593259" sldId="273"/>
            <ac:spMk id="32" creationId="{A7C1216E-410A-263A-05F7-601C37205289}"/>
          </ac:spMkLst>
        </pc:spChg>
        <pc:spChg chg="mod">
          <ac:chgData name="槙田 康博" userId="eb0b3066a568f1bf" providerId="LiveId" clId="{207D2C9A-A1F5-49C5-96CB-05415D10A638}" dt="2022-11-22T14:44:10.943" v="540" actId="571"/>
          <ac:spMkLst>
            <pc:docMk/>
            <pc:sldMk cId="472593259" sldId="273"/>
            <ac:spMk id="33" creationId="{00358982-C482-07ED-BA20-4DF5B6607730}"/>
          </ac:spMkLst>
        </pc:spChg>
        <pc:spChg chg="add del mod">
          <ac:chgData name="槙田 康博" userId="eb0b3066a568f1bf" providerId="LiveId" clId="{207D2C9A-A1F5-49C5-96CB-05415D10A638}" dt="2022-11-21T14:58:42.354" v="52"/>
          <ac:spMkLst>
            <pc:docMk/>
            <pc:sldMk cId="472593259" sldId="273"/>
            <ac:spMk id="33" creationId="{E60E9983-1EB0-7C76-4D8E-32C2EFEFFF7F}"/>
          </ac:spMkLst>
        </pc:spChg>
        <pc:spChg chg="mod">
          <ac:chgData name="槙田 康博" userId="eb0b3066a568f1bf" providerId="LiveId" clId="{207D2C9A-A1F5-49C5-96CB-05415D10A638}" dt="2022-11-21T14:58:30.994" v="51"/>
          <ac:spMkLst>
            <pc:docMk/>
            <pc:sldMk cId="472593259" sldId="273"/>
            <ac:spMk id="34" creationId="{A1A31CED-7CFE-F951-EA8A-E5D1AE2B6F7C}"/>
          </ac:spMkLst>
        </pc:spChg>
        <pc:spChg chg="mod">
          <ac:chgData name="槙田 康博" userId="eb0b3066a568f1bf" providerId="LiveId" clId="{207D2C9A-A1F5-49C5-96CB-05415D10A638}" dt="2022-11-21T14:58:30.994" v="51"/>
          <ac:spMkLst>
            <pc:docMk/>
            <pc:sldMk cId="472593259" sldId="273"/>
            <ac:spMk id="35" creationId="{27C2FDA9-60FA-D086-672A-B9083C5C7C0F}"/>
          </ac:spMkLst>
        </pc:spChg>
        <pc:spChg chg="mod">
          <ac:chgData name="槙田 康博" userId="eb0b3066a568f1bf" providerId="LiveId" clId="{207D2C9A-A1F5-49C5-96CB-05415D10A638}" dt="2022-11-22T14:44:10.943" v="540" actId="571"/>
          <ac:spMkLst>
            <pc:docMk/>
            <pc:sldMk cId="472593259" sldId="273"/>
            <ac:spMk id="35" creationId="{417AA8DB-6EDC-D629-6C3F-9D8D565BAE59}"/>
          </ac:spMkLst>
        </pc:spChg>
        <pc:spChg chg="mod">
          <ac:chgData name="槙田 康博" userId="eb0b3066a568f1bf" providerId="LiveId" clId="{207D2C9A-A1F5-49C5-96CB-05415D10A638}" dt="2022-11-22T14:44:10.943" v="540" actId="571"/>
          <ac:spMkLst>
            <pc:docMk/>
            <pc:sldMk cId="472593259" sldId="273"/>
            <ac:spMk id="36" creationId="{BA384F37-EFD2-DF6A-38F2-CF627A252622}"/>
          </ac:spMkLst>
        </pc:spChg>
        <pc:spChg chg="mod">
          <ac:chgData name="槙田 康博" userId="eb0b3066a568f1bf" providerId="LiveId" clId="{207D2C9A-A1F5-49C5-96CB-05415D10A638}" dt="2022-11-21T14:58:30.994" v="51"/>
          <ac:spMkLst>
            <pc:docMk/>
            <pc:sldMk cId="472593259" sldId="273"/>
            <ac:spMk id="36" creationId="{E542F54E-EFEB-E85C-620B-BD5AE7FB40F7}"/>
          </ac:spMkLst>
        </pc:spChg>
        <pc:spChg chg="mod">
          <ac:chgData name="槙田 康博" userId="eb0b3066a568f1bf" providerId="LiveId" clId="{207D2C9A-A1F5-49C5-96CB-05415D10A638}" dt="2022-11-21T14:58:30.994" v="51"/>
          <ac:spMkLst>
            <pc:docMk/>
            <pc:sldMk cId="472593259" sldId="273"/>
            <ac:spMk id="37" creationId="{C986945C-041D-49A9-8D1C-0149E12C99BE}"/>
          </ac:spMkLst>
        </pc:spChg>
        <pc:spChg chg="mod">
          <ac:chgData name="槙田 康博" userId="eb0b3066a568f1bf" providerId="LiveId" clId="{207D2C9A-A1F5-49C5-96CB-05415D10A638}" dt="2022-11-21T14:58:30.994" v="51"/>
          <ac:spMkLst>
            <pc:docMk/>
            <pc:sldMk cId="472593259" sldId="273"/>
            <ac:spMk id="38" creationId="{20F340A8-7A90-EC43-937A-811BE4466808}"/>
          </ac:spMkLst>
        </pc:spChg>
        <pc:spChg chg="mod">
          <ac:chgData name="槙田 康博" userId="eb0b3066a568f1bf" providerId="LiveId" clId="{207D2C9A-A1F5-49C5-96CB-05415D10A638}" dt="2022-11-22T14:44:10.943" v="540" actId="571"/>
          <ac:spMkLst>
            <pc:docMk/>
            <pc:sldMk cId="472593259" sldId="273"/>
            <ac:spMk id="38" creationId="{FB218CC2-C965-A56B-1B8D-F8795F547FCA}"/>
          </ac:spMkLst>
        </pc:spChg>
        <pc:spChg chg="mod">
          <ac:chgData name="槙田 康博" userId="eb0b3066a568f1bf" providerId="LiveId" clId="{207D2C9A-A1F5-49C5-96CB-05415D10A638}" dt="2022-11-21T14:58:30.994" v="51"/>
          <ac:spMkLst>
            <pc:docMk/>
            <pc:sldMk cId="472593259" sldId="273"/>
            <ac:spMk id="39" creationId="{BFF14B71-CE2D-3952-CF97-863EE6D342FB}"/>
          </ac:spMkLst>
        </pc:spChg>
        <pc:spChg chg="mod">
          <ac:chgData name="槙田 康博" userId="eb0b3066a568f1bf" providerId="LiveId" clId="{207D2C9A-A1F5-49C5-96CB-05415D10A638}" dt="2022-11-22T14:44:10.943" v="540" actId="571"/>
          <ac:spMkLst>
            <pc:docMk/>
            <pc:sldMk cId="472593259" sldId="273"/>
            <ac:spMk id="39" creationId="{FA472AAD-EDA7-DF89-B96B-6C0C71188965}"/>
          </ac:spMkLst>
        </pc:spChg>
        <pc:spChg chg="mod">
          <ac:chgData name="槙田 康博" userId="eb0b3066a568f1bf" providerId="LiveId" clId="{207D2C9A-A1F5-49C5-96CB-05415D10A638}" dt="2022-11-21T14:58:30.994" v="51"/>
          <ac:spMkLst>
            <pc:docMk/>
            <pc:sldMk cId="472593259" sldId="273"/>
            <ac:spMk id="40" creationId="{163B3C1E-0E86-9924-6E0F-61A363BBAA7A}"/>
          </ac:spMkLst>
        </pc:spChg>
        <pc:spChg chg="add mod">
          <ac:chgData name="槙田 康博" userId="eb0b3066a568f1bf" providerId="LiveId" clId="{207D2C9A-A1F5-49C5-96CB-05415D10A638}" dt="2022-11-22T14:44:10.943" v="540" actId="571"/>
          <ac:spMkLst>
            <pc:docMk/>
            <pc:sldMk cId="472593259" sldId="273"/>
            <ac:spMk id="40" creationId="{684E7054-084E-20CD-B5F3-441A46B8F574}"/>
          </ac:spMkLst>
        </pc:spChg>
        <pc:spChg chg="add mod">
          <ac:chgData name="槙田 康博" userId="eb0b3066a568f1bf" providerId="LiveId" clId="{207D2C9A-A1F5-49C5-96CB-05415D10A638}" dt="2022-11-22T14:44:10.943" v="540" actId="571"/>
          <ac:spMkLst>
            <pc:docMk/>
            <pc:sldMk cId="472593259" sldId="273"/>
            <ac:spMk id="41" creationId="{43069BDD-BC8C-6B65-C508-33EF0E6E4A19}"/>
          </ac:spMkLst>
        </pc:spChg>
        <pc:spChg chg="mod">
          <ac:chgData name="槙田 康博" userId="eb0b3066a568f1bf" providerId="LiveId" clId="{207D2C9A-A1F5-49C5-96CB-05415D10A638}" dt="2022-11-21T14:58:30.994" v="51"/>
          <ac:spMkLst>
            <pc:docMk/>
            <pc:sldMk cId="472593259" sldId="273"/>
            <ac:spMk id="41" creationId="{B10814C8-A665-87A2-CA4B-012CC6707B2B}"/>
          </ac:spMkLst>
        </pc:spChg>
        <pc:spChg chg="del mod">
          <ac:chgData name="槙田 康博" userId="eb0b3066a568f1bf" providerId="LiveId" clId="{207D2C9A-A1F5-49C5-96CB-05415D10A638}" dt="2022-11-21T14:58:57.379" v="53"/>
          <ac:spMkLst>
            <pc:docMk/>
            <pc:sldMk cId="472593259" sldId="273"/>
            <ac:spMk id="42" creationId="{40683ED7-B2BB-F2A3-89FD-4532255A5362}"/>
          </ac:spMkLst>
        </pc:spChg>
        <pc:spChg chg="add mod">
          <ac:chgData name="槙田 康博" userId="eb0b3066a568f1bf" providerId="LiveId" clId="{207D2C9A-A1F5-49C5-96CB-05415D10A638}" dt="2022-11-22T14:44:10.943" v="540" actId="571"/>
          <ac:spMkLst>
            <pc:docMk/>
            <pc:sldMk cId="472593259" sldId="273"/>
            <ac:spMk id="42" creationId="{BC746C05-3E46-ACFD-A51B-EE2CD82453B4}"/>
          </ac:spMkLst>
        </pc:spChg>
        <pc:spChg chg="mod topLvl">
          <ac:chgData name="槙田 康博" userId="eb0b3066a568f1bf" providerId="LiveId" clId="{207D2C9A-A1F5-49C5-96CB-05415D10A638}" dt="2022-11-22T14:44:10.943" v="540" actId="571"/>
          <ac:spMkLst>
            <pc:docMk/>
            <pc:sldMk cId="472593259" sldId="273"/>
            <ac:spMk id="43" creationId="{ABEC6607-C28C-3589-B92D-EB630E01321E}"/>
          </ac:spMkLst>
        </pc:spChg>
        <pc:spChg chg="mod">
          <ac:chgData name="槙田 康博" userId="eb0b3066a568f1bf" providerId="LiveId" clId="{207D2C9A-A1F5-49C5-96CB-05415D10A638}" dt="2022-11-22T14:44:10.943" v="540" actId="571"/>
          <ac:spMkLst>
            <pc:docMk/>
            <pc:sldMk cId="472593259" sldId="273"/>
            <ac:spMk id="45" creationId="{10ECCF6D-D1DC-2BF8-3572-BFB835CAC566}"/>
          </ac:spMkLst>
        </pc:spChg>
        <pc:spChg chg="add mod">
          <ac:chgData name="槙田 康博" userId="eb0b3066a568f1bf" providerId="LiveId" clId="{207D2C9A-A1F5-49C5-96CB-05415D10A638}" dt="2022-11-22T14:44:10.943" v="540" actId="571"/>
          <ac:spMkLst>
            <pc:docMk/>
            <pc:sldMk cId="472593259" sldId="273"/>
            <ac:spMk id="46" creationId="{D1D1E545-4918-67CF-B088-D4BEF8FE6D28}"/>
          </ac:spMkLst>
        </pc:spChg>
        <pc:spChg chg="add mod">
          <ac:chgData name="槙田 康博" userId="eb0b3066a568f1bf" providerId="LiveId" clId="{207D2C9A-A1F5-49C5-96CB-05415D10A638}" dt="2022-11-22T14:44:10.943" v="540" actId="571"/>
          <ac:spMkLst>
            <pc:docMk/>
            <pc:sldMk cId="472593259" sldId="273"/>
            <ac:spMk id="47" creationId="{8079B4FD-2387-4592-E15D-F89F4BCF802A}"/>
          </ac:spMkLst>
        </pc:spChg>
        <pc:spChg chg="add mod">
          <ac:chgData name="槙田 康博" userId="eb0b3066a568f1bf" providerId="LiveId" clId="{207D2C9A-A1F5-49C5-96CB-05415D10A638}" dt="2022-11-22T14:44:10.943" v="540" actId="571"/>
          <ac:spMkLst>
            <pc:docMk/>
            <pc:sldMk cId="472593259" sldId="273"/>
            <ac:spMk id="48" creationId="{7C39F726-3C68-C3AF-C05A-C5A4ABE39F93}"/>
          </ac:spMkLst>
        </pc:spChg>
        <pc:spChg chg="add mod">
          <ac:chgData name="槙田 康博" userId="eb0b3066a568f1bf" providerId="LiveId" clId="{207D2C9A-A1F5-49C5-96CB-05415D10A638}" dt="2022-11-22T14:44:10.943" v="540" actId="571"/>
          <ac:spMkLst>
            <pc:docMk/>
            <pc:sldMk cId="472593259" sldId="273"/>
            <ac:spMk id="49" creationId="{EC256597-BE9A-6D86-DE40-FAC17DBDCF80}"/>
          </ac:spMkLst>
        </pc:spChg>
        <pc:spChg chg="add del mod">
          <ac:chgData name="槙田 康博" userId="eb0b3066a568f1bf" providerId="LiveId" clId="{207D2C9A-A1F5-49C5-96CB-05415D10A638}" dt="2022-11-22T14:43:02.068" v="532" actId="478"/>
          <ac:spMkLst>
            <pc:docMk/>
            <pc:sldMk cId="472593259" sldId="273"/>
            <ac:spMk id="50" creationId="{570ABC8E-0780-BD80-59E5-2FCC10B1291A}"/>
          </ac:spMkLst>
        </pc:spChg>
        <pc:spChg chg="add mod">
          <ac:chgData name="槙田 康博" userId="eb0b3066a568f1bf" providerId="LiveId" clId="{207D2C9A-A1F5-49C5-96CB-05415D10A638}" dt="2022-11-22T14:44:10.943" v="540" actId="571"/>
          <ac:spMkLst>
            <pc:docMk/>
            <pc:sldMk cId="472593259" sldId="273"/>
            <ac:spMk id="55" creationId="{547A5CD4-7184-B5B4-41F9-2826981A9685}"/>
          </ac:spMkLst>
        </pc:spChg>
        <pc:spChg chg="add mod">
          <ac:chgData name="槙田 康博" userId="eb0b3066a568f1bf" providerId="LiveId" clId="{207D2C9A-A1F5-49C5-96CB-05415D10A638}" dt="2022-11-22T14:44:10.943" v="540" actId="571"/>
          <ac:spMkLst>
            <pc:docMk/>
            <pc:sldMk cId="472593259" sldId="273"/>
            <ac:spMk id="56" creationId="{4A0C2B78-95EA-2443-3D53-238C5F98BE22}"/>
          </ac:spMkLst>
        </pc:spChg>
        <pc:spChg chg="add mod">
          <ac:chgData name="槙田 康博" userId="eb0b3066a568f1bf" providerId="LiveId" clId="{207D2C9A-A1F5-49C5-96CB-05415D10A638}" dt="2022-11-22T14:44:10.943" v="540" actId="571"/>
          <ac:spMkLst>
            <pc:docMk/>
            <pc:sldMk cId="472593259" sldId="273"/>
            <ac:spMk id="57" creationId="{70660297-78E4-F3AB-F8D3-AC6C60CE6592}"/>
          </ac:spMkLst>
        </pc:spChg>
        <pc:spChg chg="add mod">
          <ac:chgData name="槙田 康博" userId="eb0b3066a568f1bf" providerId="LiveId" clId="{207D2C9A-A1F5-49C5-96CB-05415D10A638}" dt="2022-11-22T14:44:10.943" v="540" actId="571"/>
          <ac:spMkLst>
            <pc:docMk/>
            <pc:sldMk cId="472593259" sldId="273"/>
            <ac:spMk id="58" creationId="{B9385157-7B26-F7AE-9874-7C8846B4E8F9}"/>
          </ac:spMkLst>
        </pc:spChg>
        <pc:spChg chg="del">
          <ac:chgData name="槙田 康博" userId="eb0b3066a568f1bf" providerId="LiveId" clId="{207D2C9A-A1F5-49C5-96CB-05415D10A638}" dt="2022-11-21T15:22:32.396" v="218" actId="478"/>
          <ac:spMkLst>
            <pc:docMk/>
            <pc:sldMk cId="472593259" sldId="273"/>
            <ac:spMk id="60" creationId="{108DE22E-3D73-6B9D-12E2-298B3AD4E10A}"/>
          </ac:spMkLst>
        </pc:spChg>
        <pc:spChg chg="del">
          <ac:chgData name="槙田 康博" userId="eb0b3066a568f1bf" providerId="LiveId" clId="{207D2C9A-A1F5-49C5-96CB-05415D10A638}" dt="2022-11-21T15:22:32.396" v="218" actId="478"/>
          <ac:spMkLst>
            <pc:docMk/>
            <pc:sldMk cId="472593259" sldId="273"/>
            <ac:spMk id="61" creationId="{53643723-E033-89D1-4127-10D06B3980A6}"/>
          </ac:spMkLst>
        </pc:spChg>
        <pc:spChg chg="add mod">
          <ac:chgData name="槙田 康博" userId="eb0b3066a568f1bf" providerId="LiveId" clId="{207D2C9A-A1F5-49C5-96CB-05415D10A638}" dt="2022-11-22T14:44:10.943" v="540" actId="571"/>
          <ac:spMkLst>
            <pc:docMk/>
            <pc:sldMk cId="472593259" sldId="273"/>
            <ac:spMk id="61" creationId="{65784D99-0470-0098-97E5-ABF9CD79A585}"/>
          </ac:spMkLst>
        </pc:spChg>
        <pc:spChg chg="del mod">
          <ac:chgData name="槙田 康博" userId="eb0b3066a568f1bf" providerId="LiveId" clId="{207D2C9A-A1F5-49C5-96CB-05415D10A638}" dt="2022-11-21T15:22:32.396" v="218" actId="478"/>
          <ac:spMkLst>
            <pc:docMk/>
            <pc:sldMk cId="472593259" sldId="273"/>
            <ac:spMk id="62" creationId="{E6B963A7-9EB2-30EA-AB41-33C1CF7D41DB}"/>
          </ac:spMkLst>
        </pc:spChg>
        <pc:spChg chg="add mod">
          <ac:chgData name="槙田 康博" userId="eb0b3066a568f1bf" providerId="LiveId" clId="{207D2C9A-A1F5-49C5-96CB-05415D10A638}" dt="2022-11-22T14:44:10.943" v="540" actId="571"/>
          <ac:spMkLst>
            <pc:docMk/>
            <pc:sldMk cId="472593259" sldId="273"/>
            <ac:spMk id="62" creationId="{F03D36EE-FF6D-CD76-51F2-7822047F5CBB}"/>
          </ac:spMkLst>
        </pc:spChg>
        <pc:spChg chg="del">
          <ac:chgData name="槙田 康博" userId="eb0b3066a568f1bf" providerId="LiveId" clId="{207D2C9A-A1F5-49C5-96CB-05415D10A638}" dt="2022-11-21T15:22:32.396" v="218" actId="478"/>
          <ac:spMkLst>
            <pc:docMk/>
            <pc:sldMk cId="472593259" sldId="273"/>
            <ac:spMk id="63" creationId="{26B8A133-61B6-76C0-ADAE-553CD53891BC}"/>
          </ac:spMkLst>
        </pc:spChg>
        <pc:spChg chg="del">
          <ac:chgData name="槙田 康博" userId="eb0b3066a568f1bf" providerId="LiveId" clId="{207D2C9A-A1F5-49C5-96CB-05415D10A638}" dt="2022-11-21T15:22:02.640" v="212" actId="478"/>
          <ac:spMkLst>
            <pc:docMk/>
            <pc:sldMk cId="472593259" sldId="273"/>
            <ac:spMk id="64" creationId="{4E61E9BE-59C5-327F-3ACD-B0BF8C8D1B98}"/>
          </ac:spMkLst>
        </pc:spChg>
        <pc:spChg chg="mod topLvl">
          <ac:chgData name="槙田 康博" userId="eb0b3066a568f1bf" providerId="LiveId" clId="{207D2C9A-A1F5-49C5-96CB-05415D10A638}" dt="2022-11-22T15:35:23.510" v="642" actId="164"/>
          <ac:spMkLst>
            <pc:docMk/>
            <pc:sldMk cId="472593259" sldId="273"/>
            <ac:spMk id="64" creationId="{F9B33649-A2FB-B76C-FE40-25BEFDA477F6}"/>
          </ac:spMkLst>
        </pc:spChg>
        <pc:spChg chg="mod topLvl">
          <ac:chgData name="槙田 康博" userId="eb0b3066a568f1bf" providerId="LiveId" clId="{207D2C9A-A1F5-49C5-96CB-05415D10A638}" dt="2022-11-22T15:35:23.510" v="642" actId="164"/>
          <ac:spMkLst>
            <pc:docMk/>
            <pc:sldMk cId="472593259" sldId="273"/>
            <ac:spMk id="65" creationId="{8D1C9E12-49BB-BFDA-2B77-92EAB974A264}"/>
          </ac:spMkLst>
        </pc:spChg>
        <pc:spChg chg="del">
          <ac:chgData name="槙田 康博" userId="eb0b3066a568f1bf" providerId="LiveId" clId="{207D2C9A-A1F5-49C5-96CB-05415D10A638}" dt="2022-11-21T15:22:02.640" v="212" actId="478"/>
          <ac:spMkLst>
            <pc:docMk/>
            <pc:sldMk cId="472593259" sldId="273"/>
            <ac:spMk id="65" creationId="{FC27A21D-CDF7-78C9-9E70-20869347F8A3}"/>
          </ac:spMkLst>
        </pc:spChg>
        <pc:spChg chg="del">
          <ac:chgData name="槙田 康博" userId="eb0b3066a568f1bf" providerId="LiveId" clId="{207D2C9A-A1F5-49C5-96CB-05415D10A638}" dt="2022-11-21T15:22:32.396" v="218" actId="478"/>
          <ac:spMkLst>
            <pc:docMk/>
            <pc:sldMk cId="472593259" sldId="273"/>
            <ac:spMk id="66" creationId="{73FE7446-255B-DD61-03A5-B4408BCF9949}"/>
          </ac:spMkLst>
        </pc:spChg>
        <pc:spChg chg="del">
          <ac:chgData name="槙田 康博" userId="eb0b3066a568f1bf" providerId="LiveId" clId="{207D2C9A-A1F5-49C5-96CB-05415D10A638}" dt="2022-11-21T15:22:32.396" v="218" actId="478"/>
          <ac:spMkLst>
            <pc:docMk/>
            <pc:sldMk cId="472593259" sldId="273"/>
            <ac:spMk id="67" creationId="{23F28318-9B3C-3590-868F-59EBF25882AF}"/>
          </ac:spMkLst>
        </pc:spChg>
        <pc:spChg chg="del">
          <ac:chgData name="槙田 康博" userId="eb0b3066a568f1bf" providerId="LiveId" clId="{207D2C9A-A1F5-49C5-96CB-05415D10A638}" dt="2022-11-21T15:22:32.396" v="218" actId="478"/>
          <ac:spMkLst>
            <pc:docMk/>
            <pc:sldMk cId="472593259" sldId="273"/>
            <ac:spMk id="68" creationId="{97A5119C-3D4F-5854-9FEF-69F40C1811B6}"/>
          </ac:spMkLst>
        </pc:spChg>
        <pc:spChg chg="del">
          <ac:chgData name="槙田 康博" userId="eb0b3066a568f1bf" providerId="LiveId" clId="{207D2C9A-A1F5-49C5-96CB-05415D10A638}" dt="2022-11-21T15:22:02.640" v="212" actId="478"/>
          <ac:spMkLst>
            <pc:docMk/>
            <pc:sldMk cId="472593259" sldId="273"/>
            <ac:spMk id="69" creationId="{25A63CF9-AA44-C975-94F3-FC6FFC78DA02}"/>
          </ac:spMkLst>
        </pc:spChg>
        <pc:spChg chg="del">
          <ac:chgData name="槙田 康博" userId="eb0b3066a568f1bf" providerId="LiveId" clId="{207D2C9A-A1F5-49C5-96CB-05415D10A638}" dt="2022-11-21T15:22:32.396" v="218" actId="478"/>
          <ac:spMkLst>
            <pc:docMk/>
            <pc:sldMk cId="472593259" sldId="273"/>
            <ac:spMk id="70" creationId="{9B906F2A-D375-743B-4079-121FFA7EE6C7}"/>
          </ac:spMkLst>
        </pc:spChg>
        <pc:spChg chg="del">
          <ac:chgData name="槙田 康博" userId="eb0b3066a568f1bf" providerId="LiveId" clId="{207D2C9A-A1F5-49C5-96CB-05415D10A638}" dt="2022-11-21T15:22:02.640" v="212" actId="478"/>
          <ac:spMkLst>
            <pc:docMk/>
            <pc:sldMk cId="472593259" sldId="273"/>
            <ac:spMk id="71" creationId="{FECEA133-BE67-7E48-684B-B56FE672316F}"/>
          </ac:spMkLst>
        </pc:spChg>
        <pc:spChg chg="del">
          <ac:chgData name="槙田 康博" userId="eb0b3066a568f1bf" providerId="LiveId" clId="{207D2C9A-A1F5-49C5-96CB-05415D10A638}" dt="2022-11-21T15:22:02.640" v="212" actId="478"/>
          <ac:spMkLst>
            <pc:docMk/>
            <pc:sldMk cId="472593259" sldId="273"/>
            <ac:spMk id="72" creationId="{DD3CE65D-FF58-6EB7-D7AA-60D060085312}"/>
          </ac:spMkLst>
        </pc:spChg>
        <pc:spChg chg="del">
          <ac:chgData name="槙田 康博" userId="eb0b3066a568f1bf" providerId="LiveId" clId="{207D2C9A-A1F5-49C5-96CB-05415D10A638}" dt="2022-11-21T15:22:02.640" v="212" actId="478"/>
          <ac:spMkLst>
            <pc:docMk/>
            <pc:sldMk cId="472593259" sldId="273"/>
            <ac:spMk id="73" creationId="{B8F7C19A-99F6-49E0-A27D-003CC3B24D24}"/>
          </ac:spMkLst>
        </pc:spChg>
        <pc:spChg chg="del">
          <ac:chgData name="槙田 康博" userId="eb0b3066a568f1bf" providerId="LiveId" clId="{207D2C9A-A1F5-49C5-96CB-05415D10A638}" dt="2022-11-21T15:22:32.396" v="218" actId="478"/>
          <ac:spMkLst>
            <pc:docMk/>
            <pc:sldMk cId="472593259" sldId="273"/>
            <ac:spMk id="74" creationId="{65E07087-571E-5C62-551B-275AD7FD4094}"/>
          </ac:spMkLst>
        </pc:spChg>
        <pc:spChg chg="mod topLvl">
          <ac:chgData name="槙田 康博" userId="eb0b3066a568f1bf" providerId="LiveId" clId="{207D2C9A-A1F5-49C5-96CB-05415D10A638}" dt="2022-11-22T15:41:37.780" v="671" actId="164"/>
          <ac:spMkLst>
            <pc:docMk/>
            <pc:sldMk cId="472593259" sldId="273"/>
            <ac:spMk id="74" creationId="{BAD707F2-181C-C384-44E7-551E0889597E}"/>
          </ac:spMkLst>
        </pc:spChg>
        <pc:spChg chg="del">
          <ac:chgData name="槙田 康博" userId="eb0b3066a568f1bf" providerId="LiveId" clId="{207D2C9A-A1F5-49C5-96CB-05415D10A638}" dt="2022-11-21T15:22:32.396" v="218" actId="478"/>
          <ac:spMkLst>
            <pc:docMk/>
            <pc:sldMk cId="472593259" sldId="273"/>
            <ac:spMk id="75" creationId="{527D8E27-516F-C98F-C219-F9C63D1485CE}"/>
          </ac:spMkLst>
        </pc:spChg>
        <pc:spChg chg="del mod topLvl">
          <ac:chgData name="槙田 康博" userId="eb0b3066a568f1bf" providerId="LiveId" clId="{207D2C9A-A1F5-49C5-96CB-05415D10A638}" dt="2022-11-22T16:11:59.889" v="695" actId="478"/>
          <ac:spMkLst>
            <pc:docMk/>
            <pc:sldMk cId="472593259" sldId="273"/>
            <ac:spMk id="75" creationId="{DC0ABA35-B4A1-FC4B-FBF9-16617323BFB5}"/>
          </ac:spMkLst>
        </pc:spChg>
        <pc:spChg chg="del">
          <ac:chgData name="槙田 康博" userId="eb0b3066a568f1bf" providerId="LiveId" clId="{207D2C9A-A1F5-49C5-96CB-05415D10A638}" dt="2022-11-21T15:22:32.396" v="218" actId="478"/>
          <ac:spMkLst>
            <pc:docMk/>
            <pc:sldMk cId="472593259" sldId="273"/>
            <ac:spMk id="76" creationId="{5759C897-1E22-D695-BB68-3ADE624DAAB2}"/>
          </ac:spMkLst>
        </pc:spChg>
        <pc:spChg chg="del mod topLvl">
          <ac:chgData name="槙田 康博" userId="eb0b3066a568f1bf" providerId="LiveId" clId="{207D2C9A-A1F5-49C5-96CB-05415D10A638}" dt="2022-11-22T16:11:59.889" v="695" actId="478"/>
          <ac:spMkLst>
            <pc:docMk/>
            <pc:sldMk cId="472593259" sldId="273"/>
            <ac:spMk id="76" creationId="{C37ABDF4-D9C8-F4D2-D6DB-339E655B286B}"/>
          </ac:spMkLst>
        </pc:spChg>
        <pc:spChg chg="del mod topLvl">
          <ac:chgData name="槙田 康博" userId="eb0b3066a568f1bf" providerId="LiveId" clId="{207D2C9A-A1F5-49C5-96CB-05415D10A638}" dt="2022-11-22T16:11:59.889" v="695" actId="478"/>
          <ac:spMkLst>
            <pc:docMk/>
            <pc:sldMk cId="472593259" sldId="273"/>
            <ac:spMk id="77" creationId="{9828E72C-F826-70DE-DC3F-3F5C6393A563}"/>
          </ac:spMkLst>
        </pc:spChg>
        <pc:spChg chg="del">
          <ac:chgData name="槙田 康博" userId="eb0b3066a568f1bf" providerId="LiveId" clId="{207D2C9A-A1F5-49C5-96CB-05415D10A638}" dt="2022-11-21T15:22:32.396" v="218" actId="478"/>
          <ac:spMkLst>
            <pc:docMk/>
            <pc:sldMk cId="472593259" sldId="273"/>
            <ac:spMk id="77" creationId="{DB5E3DB5-7C2E-15B6-0173-40C4F5BF4833}"/>
          </ac:spMkLst>
        </pc:spChg>
        <pc:spChg chg="del mod topLvl">
          <ac:chgData name="槙田 康博" userId="eb0b3066a568f1bf" providerId="LiveId" clId="{207D2C9A-A1F5-49C5-96CB-05415D10A638}" dt="2022-11-22T16:11:59.889" v="695" actId="478"/>
          <ac:spMkLst>
            <pc:docMk/>
            <pc:sldMk cId="472593259" sldId="273"/>
            <ac:spMk id="78" creationId="{87678179-D472-A87C-7DFA-BDE53D38B484}"/>
          </ac:spMkLst>
        </pc:spChg>
        <pc:spChg chg="del">
          <ac:chgData name="槙田 康博" userId="eb0b3066a568f1bf" providerId="LiveId" clId="{207D2C9A-A1F5-49C5-96CB-05415D10A638}" dt="2022-11-21T15:22:32.396" v="218" actId="478"/>
          <ac:spMkLst>
            <pc:docMk/>
            <pc:sldMk cId="472593259" sldId="273"/>
            <ac:spMk id="78" creationId="{B6B3150A-6AA1-D3AF-CD89-9298B1B18965}"/>
          </ac:spMkLst>
        </pc:spChg>
        <pc:spChg chg="del">
          <ac:chgData name="槙田 康博" userId="eb0b3066a568f1bf" providerId="LiveId" clId="{207D2C9A-A1F5-49C5-96CB-05415D10A638}" dt="2022-11-21T15:22:02.640" v="212" actId="478"/>
          <ac:spMkLst>
            <pc:docMk/>
            <pc:sldMk cId="472593259" sldId="273"/>
            <ac:spMk id="79" creationId="{24C8A1EA-B18D-7283-81E7-304741384739}"/>
          </ac:spMkLst>
        </pc:spChg>
        <pc:spChg chg="del mod topLvl">
          <ac:chgData name="槙田 康博" userId="eb0b3066a568f1bf" providerId="LiveId" clId="{207D2C9A-A1F5-49C5-96CB-05415D10A638}" dt="2022-11-22T16:11:59.889" v="695" actId="478"/>
          <ac:spMkLst>
            <pc:docMk/>
            <pc:sldMk cId="472593259" sldId="273"/>
            <ac:spMk id="79" creationId="{86A057C3-2BEB-AC88-6FAE-0C47D81CEC77}"/>
          </ac:spMkLst>
        </pc:spChg>
        <pc:spChg chg="del mod topLvl">
          <ac:chgData name="槙田 康博" userId="eb0b3066a568f1bf" providerId="LiveId" clId="{207D2C9A-A1F5-49C5-96CB-05415D10A638}" dt="2022-11-22T14:48:58.797" v="606" actId="478"/>
          <ac:spMkLst>
            <pc:docMk/>
            <pc:sldMk cId="472593259" sldId="273"/>
            <ac:spMk id="80" creationId="{6FC166CF-C2E2-A8F5-E063-A974C6B166AD}"/>
          </ac:spMkLst>
        </pc:spChg>
        <pc:spChg chg="del mod topLvl">
          <ac:chgData name="槙田 康博" userId="eb0b3066a568f1bf" providerId="LiveId" clId="{207D2C9A-A1F5-49C5-96CB-05415D10A638}" dt="2022-11-22T14:47:37.766" v="581" actId="478"/>
          <ac:spMkLst>
            <pc:docMk/>
            <pc:sldMk cId="472593259" sldId="273"/>
            <ac:spMk id="81" creationId="{D2AA0143-DFE5-AF9D-F96C-1752DF083753}"/>
          </ac:spMkLst>
        </pc:spChg>
        <pc:spChg chg="mod">
          <ac:chgData name="槙田 康博" userId="eb0b3066a568f1bf" providerId="LiveId" clId="{207D2C9A-A1F5-49C5-96CB-05415D10A638}" dt="2022-11-22T16:37:02.459" v="1059" actId="14100"/>
          <ac:spMkLst>
            <pc:docMk/>
            <pc:sldMk cId="472593259" sldId="273"/>
            <ac:spMk id="87" creationId="{E17902C0-73ED-D5BF-611C-C018C0C1E867}"/>
          </ac:spMkLst>
        </pc:spChg>
        <pc:spChg chg="del mod">
          <ac:chgData name="槙田 康博" userId="eb0b3066a568f1bf" providerId="LiveId" clId="{207D2C9A-A1F5-49C5-96CB-05415D10A638}" dt="2022-11-22T13:41:15.178" v="471" actId="478"/>
          <ac:spMkLst>
            <pc:docMk/>
            <pc:sldMk cId="472593259" sldId="273"/>
            <ac:spMk id="88" creationId="{131E9D8E-7B5E-4040-60DE-ACBF2D08BAA0}"/>
          </ac:spMkLst>
        </pc:spChg>
        <pc:spChg chg="del">
          <ac:chgData name="槙田 康博" userId="eb0b3066a568f1bf" providerId="LiveId" clId="{207D2C9A-A1F5-49C5-96CB-05415D10A638}" dt="2022-11-21T15:22:02.640" v="212" actId="478"/>
          <ac:spMkLst>
            <pc:docMk/>
            <pc:sldMk cId="472593259" sldId="273"/>
            <ac:spMk id="88" creationId="{9471A01D-982A-F44A-13E0-F5B65C85A467}"/>
          </ac:spMkLst>
        </pc:spChg>
        <pc:spChg chg="del mod">
          <ac:chgData name="槙田 康博" userId="eb0b3066a568f1bf" providerId="LiveId" clId="{207D2C9A-A1F5-49C5-96CB-05415D10A638}" dt="2022-11-22T13:41:09.751" v="470" actId="478"/>
          <ac:spMkLst>
            <pc:docMk/>
            <pc:sldMk cId="472593259" sldId="273"/>
            <ac:spMk id="89" creationId="{E12E7D68-34FE-A890-8B71-0B68D6473374}"/>
          </ac:spMkLst>
        </pc:spChg>
        <pc:spChg chg="del">
          <ac:chgData name="槙田 康博" userId="eb0b3066a568f1bf" providerId="LiveId" clId="{207D2C9A-A1F5-49C5-96CB-05415D10A638}" dt="2022-11-21T15:22:02.640" v="212" actId="478"/>
          <ac:spMkLst>
            <pc:docMk/>
            <pc:sldMk cId="472593259" sldId="273"/>
            <ac:spMk id="89" creationId="{F6471673-39B2-F9AA-D632-6A9CB39FA46B}"/>
          </ac:spMkLst>
        </pc:spChg>
        <pc:spChg chg="del">
          <ac:chgData name="槙田 康博" userId="eb0b3066a568f1bf" providerId="LiveId" clId="{207D2C9A-A1F5-49C5-96CB-05415D10A638}" dt="2022-11-21T15:03:26.716" v="69" actId="478"/>
          <ac:spMkLst>
            <pc:docMk/>
            <pc:sldMk cId="472593259" sldId="273"/>
            <ac:spMk id="90" creationId="{B753A12E-CB3A-7173-DB79-681681C17AAE}"/>
          </ac:spMkLst>
        </pc:spChg>
        <pc:spChg chg="del mod">
          <ac:chgData name="槙田 康博" userId="eb0b3066a568f1bf" providerId="LiveId" clId="{207D2C9A-A1F5-49C5-96CB-05415D10A638}" dt="2022-11-22T13:41:39.421" v="473" actId="478"/>
          <ac:spMkLst>
            <pc:docMk/>
            <pc:sldMk cId="472593259" sldId="273"/>
            <ac:spMk id="90" creationId="{D97F2A08-A836-6AEA-CEC0-CFEF9FCB0809}"/>
          </ac:spMkLst>
        </pc:spChg>
        <pc:spChg chg="del mod">
          <ac:chgData name="槙田 康博" userId="eb0b3066a568f1bf" providerId="LiveId" clId="{207D2C9A-A1F5-49C5-96CB-05415D10A638}" dt="2022-11-22T13:41:34.668" v="472" actId="478"/>
          <ac:spMkLst>
            <pc:docMk/>
            <pc:sldMk cId="472593259" sldId="273"/>
            <ac:spMk id="91" creationId="{1059A0C5-4C4F-EE8D-EF31-436B3B04936E}"/>
          </ac:spMkLst>
        </pc:spChg>
        <pc:spChg chg="del">
          <ac:chgData name="槙田 康博" userId="eb0b3066a568f1bf" providerId="LiveId" clId="{207D2C9A-A1F5-49C5-96CB-05415D10A638}" dt="2022-11-21T15:22:32.396" v="218" actId="478"/>
          <ac:spMkLst>
            <pc:docMk/>
            <pc:sldMk cId="472593259" sldId="273"/>
            <ac:spMk id="91" creationId="{185B264C-1069-8A01-E89C-D120AE70FF38}"/>
          </ac:spMkLst>
        </pc:spChg>
        <pc:spChg chg="del">
          <ac:chgData name="槙田 康博" userId="eb0b3066a568f1bf" providerId="LiveId" clId="{207D2C9A-A1F5-49C5-96CB-05415D10A638}" dt="2022-11-21T15:22:40.871" v="220" actId="478"/>
          <ac:spMkLst>
            <pc:docMk/>
            <pc:sldMk cId="472593259" sldId="273"/>
            <ac:spMk id="92" creationId="{60A0C229-183C-F83E-BB49-14C34397BAA2}"/>
          </ac:spMkLst>
        </pc:spChg>
        <pc:spChg chg="del">
          <ac:chgData name="槙田 康博" userId="eb0b3066a568f1bf" providerId="LiveId" clId="{207D2C9A-A1F5-49C5-96CB-05415D10A638}" dt="2022-11-21T15:22:32.396" v="218" actId="478"/>
          <ac:spMkLst>
            <pc:docMk/>
            <pc:sldMk cId="472593259" sldId="273"/>
            <ac:spMk id="93" creationId="{7651FCE6-5D07-52E3-077C-AB35EC0DA281}"/>
          </ac:spMkLst>
        </pc:spChg>
        <pc:spChg chg="del mod">
          <ac:chgData name="槙田 康博" userId="eb0b3066a568f1bf" providerId="LiveId" clId="{207D2C9A-A1F5-49C5-96CB-05415D10A638}" dt="2022-11-22T13:41:44.176" v="474" actId="478"/>
          <ac:spMkLst>
            <pc:docMk/>
            <pc:sldMk cId="472593259" sldId="273"/>
            <ac:spMk id="94" creationId="{B91DE6D1-EDC5-3376-8DDC-09399973AEBF}"/>
          </ac:spMkLst>
        </pc:spChg>
        <pc:spChg chg="del mod">
          <ac:chgData name="槙田 康博" userId="eb0b3066a568f1bf" providerId="LiveId" clId="{207D2C9A-A1F5-49C5-96CB-05415D10A638}" dt="2022-11-22T13:41:48.273" v="475" actId="478"/>
          <ac:spMkLst>
            <pc:docMk/>
            <pc:sldMk cId="472593259" sldId="273"/>
            <ac:spMk id="95" creationId="{124FEEE4-D39C-FFF7-F68A-F7984CF3EDCD}"/>
          </ac:spMkLst>
        </pc:spChg>
        <pc:spChg chg="mod">
          <ac:chgData name="槙田 康博" userId="eb0b3066a568f1bf" providerId="LiveId" clId="{207D2C9A-A1F5-49C5-96CB-05415D10A638}" dt="2022-11-22T14:35:36.123" v="492" actId="165"/>
          <ac:spMkLst>
            <pc:docMk/>
            <pc:sldMk cId="472593259" sldId="273"/>
            <ac:spMk id="96" creationId="{77E85911-1C7C-8C43-2EB8-DE58CAAC536A}"/>
          </ac:spMkLst>
        </pc:spChg>
        <pc:spChg chg="mod">
          <ac:chgData name="槙田 康博" userId="eb0b3066a568f1bf" providerId="LiveId" clId="{207D2C9A-A1F5-49C5-96CB-05415D10A638}" dt="2022-11-22T14:35:36.123" v="492" actId="165"/>
          <ac:spMkLst>
            <pc:docMk/>
            <pc:sldMk cId="472593259" sldId="273"/>
            <ac:spMk id="97" creationId="{E09CCB7B-8BD6-24E0-D696-AE4D820DEB53}"/>
          </ac:spMkLst>
        </pc:spChg>
        <pc:spChg chg="mod">
          <ac:chgData name="槙田 康博" userId="eb0b3066a568f1bf" providerId="LiveId" clId="{207D2C9A-A1F5-49C5-96CB-05415D10A638}" dt="2022-11-22T14:35:36.123" v="492" actId="165"/>
          <ac:spMkLst>
            <pc:docMk/>
            <pc:sldMk cId="472593259" sldId="273"/>
            <ac:spMk id="98" creationId="{7E4CE034-EA94-814B-B9D2-EFF6AFB6F591}"/>
          </ac:spMkLst>
        </pc:spChg>
        <pc:spChg chg="mod">
          <ac:chgData name="槙田 康博" userId="eb0b3066a568f1bf" providerId="LiveId" clId="{207D2C9A-A1F5-49C5-96CB-05415D10A638}" dt="2022-11-22T14:35:36.123" v="492" actId="165"/>
          <ac:spMkLst>
            <pc:docMk/>
            <pc:sldMk cId="472593259" sldId="273"/>
            <ac:spMk id="99" creationId="{5355D380-36C8-0D96-67F9-57A44FBB330D}"/>
          </ac:spMkLst>
        </pc:spChg>
        <pc:spChg chg="mod">
          <ac:chgData name="槙田 康博" userId="eb0b3066a568f1bf" providerId="LiveId" clId="{207D2C9A-A1F5-49C5-96CB-05415D10A638}" dt="2022-11-22T14:35:36.123" v="492" actId="165"/>
          <ac:spMkLst>
            <pc:docMk/>
            <pc:sldMk cId="472593259" sldId="273"/>
            <ac:spMk id="100" creationId="{15342F82-817E-DD75-484B-F7BCF3BA7FD9}"/>
          </ac:spMkLst>
        </pc:spChg>
        <pc:spChg chg="mod">
          <ac:chgData name="槙田 康博" userId="eb0b3066a568f1bf" providerId="LiveId" clId="{207D2C9A-A1F5-49C5-96CB-05415D10A638}" dt="2022-11-22T14:35:36.123" v="492" actId="165"/>
          <ac:spMkLst>
            <pc:docMk/>
            <pc:sldMk cId="472593259" sldId="273"/>
            <ac:spMk id="101" creationId="{18959267-F9C4-FA17-0EE4-17408681AE02}"/>
          </ac:spMkLst>
        </pc:spChg>
        <pc:spChg chg="mod">
          <ac:chgData name="槙田 康博" userId="eb0b3066a568f1bf" providerId="LiveId" clId="{207D2C9A-A1F5-49C5-96CB-05415D10A638}" dt="2022-11-22T14:35:36.123" v="492" actId="165"/>
          <ac:spMkLst>
            <pc:docMk/>
            <pc:sldMk cId="472593259" sldId="273"/>
            <ac:spMk id="102" creationId="{1D879588-6D9F-935E-6031-B91A0DC5A618}"/>
          </ac:spMkLst>
        </pc:spChg>
        <pc:spChg chg="mod">
          <ac:chgData name="槙田 康博" userId="eb0b3066a568f1bf" providerId="LiveId" clId="{207D2C9A-A1F5-49C5-96CB-05415D10A638}" dt="2022-11-22T14:35:36.123" v="492" actId="165"/>
          <ac:spMkLst>
            <pc:docMk/>
            <pc:sldMk cId="472593259" sldId="273"/>
            <ac:spMk id="103" creationId="{F968B8A1-D56F-C83B-94C9-F2EEA2EF6008}"/>
          </ac:spMkLst>
        </pc:spChg>
        <pc:spChg chg="mod">
          <ac:chgData name="槙田 康博" userId="eb0b3066a568f1bf" providerId="LiveId" clId="{207D2C9A-A1F5-49C5-96CB-05415D10A638}" dt="2022-11-22T14:35:36.123" v="492" actId="165"/>
          <ac:spMkLst>
            <pc:docMk/>
            <pc:sldMk cId="472593259" sldId="273"/>
            <ac:spMk id="104" creationId="{2E829FD7-FB70-9C95-9C26-116099DC671D}"/>
          </ac:spMkLst>
        </pc:spChg>
        <pc:spChg chg="mod">
          <ac:chgData name="槙田 康博" userId="eb0b3066a568f1bf" providerId="LiveId" clId="{207D2C9A-A1F5-49C5-96CB-05415D10A638}" dt="2022-11-22T14:35:36.123" v="492" actId="165"/>
          <ac:spMkLst>
            <pc:docMk/>
            <pc:sldMk cId="472593259" sldId="273"/>
            <ac:spMk id="105" creationId="{03AFE63D-1ADF-8380-DF8D-39CBE0F6BA0E}"/>
          </ac:spMkLst>
        </pc:spChg>
        <pc:spChg chg="mod">
          <ac:chgData name="槙田 康博" userId="eb0b3066a568f1bf" providerId="LiveId" clId="{207D2C9A-A1F5-49C5-96CB-05415D10A638}" dt="2022-11-22T14:35:36.123" v="492" actId="165"/>
          <ac:spMkLst>
            <pc:docMk/>
            <pc:sldMk cId="472593259" sldId="273"/>
            <ac:spMk id="106" creationId="{514FE594-AA93-7E1B-7EA5-F66CD56C0C6D}"/>
          </ac:spMkLst>
        </pc:spChg>
        <pc:spChg chg="mod">
          <ac:chgData name="槙田 康博" userId="eb0b3066a568f1bf" providerId="LiveId" clId="{207D2C9A-A1F5-49C5-96CB-05415D10A638}" dt="2022-11-22T14:35:36.123" v="492" actId="165"/>
          <ac:spMkLst>
            <pc:docMk/>
            <pc:sldMk cId="472593259" sldId="273"/>
            <ac:spMk id="107" creationId="{E6F00405-7317-0973-90BD-36F82FC3F38A}"/>
          </ac:spMkLst>
        </pc:spChg>
        <pc:spChg chg="mod">
          <ac:chgData name="槙田 康博" userId="eb0b3066a568f1bf" providerId="LiveId" clId="{207D2C9A-A1F5-49C5-96CB-05415D10A638}" dt="2022-11-22T14:44:10.943" v="540" actId="571"/>
          <ac:spMkLst>
            <pc:docMk/>
            <pc:sldMk cId="472593259" sldId="273"/>
            <ac:spMk id="108" creationId="{1221A8F3-32B8-1B19-1EB9-46F289C6C3A5}"/>
          </ac:spMkLst>
        </pc:spChg>
        <pc:spChg chg="mod">
          <ac:chgData name="槙田 康博" userId="eb0b3066a568f1bf" providerId="LiveId" clId="{207D2C9A-A1F5-49C5-96CB-05415D10A638}" dt="2022-11-22T14:44:10.943" v="540" actId="571"/>
          <ac:spMkLst>
            <pc:docMk/>
            <pc:sldMk cId="472593259" sldId="273"/>
            <ac:spMk id="109" creationId="{8DD02003-69FC-058C-04DF-A3F4E570A74A}"/>
          </ac:spMkLst>
        </pc:spChg>
        <pc:spChg chg="mod">
          <ac:chgData name="槙田 康博" userId="eb0b3066a568f1bf" providerId="LiveId" clId="{207D2C9A-A1F5-49C5-96CB-05415D10A638}" dt="2022-11-22T14:44:10.943" v="540" actId="571"/>
          <ac:spMkLst>
            <pc:docMk/>
            <pc:sldMk cId="472593259" sldId="273"/>
            <ac:spMk id="111" creationId="{E622CA86-FABA-53E3-90E2-6FDBD93D35F4}"/>
          </ac:spMkLst>
        </pc:spChg>
        <pc:spChg chg="mod">
          <ac:chgData name="槙田 康博" userId="eb0b3066a568f1bf" providerId="LiveId" clId="{207D2C9A-A1F5-49C5-96CB-05415D10A638}" dt="2022-11-22T14:44:10.943" v="540" actId="571"/>
          <ac:spMkLst>
            <pc:docMk/>
            <pc:sldMk cId="472593259" sldId="273"/>
            <ac:spMk id="112" creationId="{E04D407C-3719-16EF-351C-85F6192B098D}"/>
          </ac:spMkLst>
        </pc:spChg>
        <pc:spChg chg="mod">
          <ac:chgData name="槙田 康博" userId="eb0b3066a568f1bf" providerId="LiveId" clId="{207D2C9A-A1F5-49C5-96CB-05415D10A638}" dt="2022-11-22T14:44:10.943" v="540" actId="571"/>
          <ac:spMkLst>
            <pc:docMk/>
            <pc:sldMk cId="472593259" sldId="273"/>
            <ac:spMk id="113" creationId="{EE880528-F4D5-F134-2924-EF2E9F4A6FF9}"/>
          </ac:spMkLst>
        </pc:spChg>
        <pc:spChg chg="mod">
          <ac:chgData name="槙田 康博" userId="eb0b3066a568f1bf" providerId="LiveId" clId="{207D2C9A-A1F5-49C5-96CB-05415D10A638}" dt="2022-11-22T14:44:10.943" v="540" actId="571"/>
          <ac:spMkLst>
            <pc:docMk/>
            <pc:sldMk cId="472593259" sldId="273"/>
            <ac:spMk id="115" creationId="{C30AB512-50BB-5AE1-1901-DD97150D3C9E}"/>
          </ac:spMkLst>
        </pc:spChg>
        <pc:spChg chg="mod">
          <ac:chgData name="槙田 康博" userId="eb0b3066a568f1bf" providerId="LiveId" clId="{207D2C9A-A1F5-49C5-96CB-05415D10A638}" dt="2022-11-22T14:44:10.943" v="540" actId="571"/>
          <ac:spMkLst>
            <pc:docMk/>
            <pc:sldMk cId="472593259" sldId="273"/>
            <ac:spMk id="116" creationId="{42F44F53-D201-AD0F-6AC6-27D64262BE93}"/>
          </ac:spMkLst>
        </pc:spChg>
        <pc:spChg chg="mod">
          <ac:chgData name="槙田 康博" userId="eb0b3066a568f1bf" providerId="LiveId" clId="{207D2C9A-A1F5-49C5-96CB-05415D10A638}" dt="2022-11-22T14:44:10.943" v="540" actId="571"/>
          <ac:spMkLst>
            <pc:docMk/>
            <pc:sldMk cId="472593259" sldId="273"/>
            <ac:spMk id="117" creationId="{8758809A-F117-3E42-9158-3167EF64CBB5}"/>
          </ac:spMkLst>
        </pc:spChg>
        <pc:spChg chg="mod">
          <ac:chgData name="槙田 康博" userId="eb0b3066a568f1bf" providerId="LiveId" clId="{207D2C9A-A1F5-49C5-96CB-05415D10A638}" dt="2022-11-22T14:44:10.943" v="540" actId="571"/>
          <ac:spMkLst>
            <pc:docMk/>
            <pc:sldMk cId="472593259" sldId="273"/>
            <ac:spMk id="119" creationId="{68C585A6-D90B-402F-3A14-B2A2E657BDE8}"/>
          </ac:spMkLst>
        </pc:spChg>
        <pc:spChg chg="mod">
          <ac:chgData name="槙田 康博" userId="eb0b3066a568f1bf" providerId="LiveId" clId="{207D2C9A-A1F5-49C5-96CB-05415D10A638}" dt="2022-11-22T14:44:10.943" v="540" actId="571"/>
          <ac:spMkLst>
            <pc:docMk/>
            <pc:sldMk cId="472593259" sldId="273"/>
            <ac:spMk id="120" creationId="{BA1ABEEB-04F1-FBF8-0BBE-45FB4022C7DE}"/>
          </ac:spMkLst>
        </pc:spChg>
        <pc:spChg chg="mod">
          <ac:chgData name="槙田 康博" userId="eb0b3066a568f1bf" providerId="LiveId" clId="{207D2C9A-A1F5-49C5-96CB-05415D10A638}" dt="2022-11-22T14:44:10.943" v="540" actId="571"/>
          <ac:spMkLst>
            <pc:docMk/>
            <pc:sldMk cId="472593259" sldId="273"/>
            <ac:spMk id="121" creationId="{51400972-9755-9619-161C-D166C8FBD6E7}"/>
          </ac:spMkLst>
        </pc:spChg>
        <pc:spChg chg="mod">
          <ac:chgData name="槙田 康博" userId="eb0b3066a568f1bf" providerId="LiveId" clId="{207D2C9A-A1F5-49C5-96CB-05415D10A638}" dt="2022-11-22T14:44:10.943" v="540" actId="571"/>
          <ac:spMkLst>
            <pc:docMk/>
            <pc:sldMk cId="472593259" sldId="273"/>
            <ac:spMk id="123" creationId="{65DE337F-25BD-27FE-2ADE-58BDB6180395}"/>
          </ac:spMkLst>
        </pc:spChg>
        <pc:spChg chg="mod">
          <ac:chgData name="槙田 康博" userId="eb0b3066a568f1bf" providerId="LiveId" clId="{207D2C9A-A1F5-49C5-96CB-05415D10A638}" dt="2022-11-22T14:44:10.943" v="540" actId="571"/>
          <ac:spMkLst>
            <pc:docMk/>
            <pc:sldMk cId="472593259" sldId="273"/>
            <ac:spMk id="124" creationId="{1982AB76-4220-DDB6-B079-981DD5F31BDB}"/>
          </ac:spMkLst>
        </pc:spChg>
        <pc:spChg chg="mod">
          <ac:chgData name="槙田 康博" userId="eb0b3066a568f1bf" providerId="LiveId" clId="{207D2C9A-A1F5-49C5-96CB-05415D10A638}" dt="2022-11-22T14:44:10.943" v="540" actId="571"/>
          <ac:spMkLst>
            <pc:docMk/>
            <pc:sldMk cId="472593259" sldId="273"/>
            <ac:spMk id="125" creationId="{5C59EE48-7F7C-3A52-D65F-7B540A1C82FD}"/>
          </ac:spMkLst>
        </pc:spChg>
        <pc:spChg chg="mod">
          <ac:chgData name="槙田 康博" userId="eb0b3066a568f1bf" providerId="LiveId" clId="{207D2C9A-A1F5-49C5-96CB-05415D10A638}" dt="2022-11-22T14:44:10.943" v="540" actId="571"/>
          <ac:spMkLst>
            <pc:docMk/>
            <pc:sldMk cId="472593259" sldId="273"/>
            <ac:spMk id="127" creationId="{E4B38F05-BCB5-D01B-9747-907B3A6B4E83}"/>
          </ac:spMkLst>
        </pc:spChg>
        <pc:spChg chg="mod">
          <ac:chgData name="槙田 康博" userId="eb0b3066a568f1bf" providerId="LiveId" clId="{207D2C9A-A1F5-49C5-96CB-05415D10A638}" dt="2022-11-22T14:44:10.943" v="540" actId="571"/>
          <ac:spMkLst>
            <pc:docMk/>
            <pc:sldMk cId="472593259" sldId="273"/>
            <ac:spMk id="128" creationId="{7C48EC0D-9485-C245-E729-A6622BD2C6FD}"/>
          </ac:spMkLst>
        </pc:spChg>
        <pc:spChg chg="mod">
          <ac:chgData name="槙田 康博" userId="eb0b3066a568f1bf" providerId="LiveId" clId="{207D2C9A-A1F5-49C5-96CB-05415D10A638}" dt="2022-11-22T14:44:10.943" v="540" actId="571"/>
          <ac:spMkLst>
            <pc:docMk/>
            <pc:sldMk cId="472593259" sldId="273"/>
            <ac:spMk id="129" creationId="{60BE319F-051B-DF7E-A86C-6F04AC6E0BF8}"/>
          </ac:spMkLst>
        </pc:spChg>
        <pc:spChg chg="mod">
          <ac:chgData name="槙田 康博" userId="eb0b3066a568f1bf" providerId="LiveId" clId="{207D2C9A-A1F5-49C5-96CB-05415D10A638}" dt="2022-11-22T14:44:10.943" v="540" actId="571"/>
          <ac:spMkLst>
            <pc:docMk/>
            <pc:sldMk cId="472593259" sldId="273"/>
            <ac:spMk id="131" creationId="{B5ACD0FA-28CB-52E5-2040-0CD0A042E823}"/>
          </ac:spMkLst>
        </pc:spChg>
        <pc:spChg chg="mod">
          <ac:chgData name="槙田 康博" userId="eb0b3066a568f1bf" providerId="LiveId" clId="{207D2C9A-A1F5-49C5-96CB-05415D10A638}" dt="2022-11-22T14:44:10.943" v="540" actId="571"/>
          <ac:spMkLst>
            <pc:docMk/>
            <pc:sldMk cId="472593259" sldId="273"/>
            <ac:spMk id="132" creationId="{C2260122-9910-8DE3-4202-9CDE4D2EB40E}"/>
          </ac:spMkLst>
        </pc:spChg>
        <pc:spChg chg="mod">
          <ac:chgData name="槙田 康博" userId="eb0b3066a568f1bf" providerId="LiveId" clId="{207D2C9A-A1F5-49C5-96CB-05415D10A638}" dt="2022-11-22T14:44:10.943" v="540" actId="571"/>
          <ac:spMkLst>
            <pc:docMk/>
            <pc:sldMk cId="472593259" sldId="273"/>
            <ac:spMk id="133" creationId="{9F2BF9A1-56D5-9C24-93E3-4CA82EBFA0B4}"/>
          </ac:spMkLst>
        </pc:spChg>
        <pc:spChg chg="mod">
          <ac:chgData name="槙田 康博" userId="eb0b3066a568f1bf" providerId="LiveId" clId="{207D2C9A-A1F5-49C5-96CB-05415D10A638}" dt="2022-11-22T14:44:10.943" v="540" actId="571"/>
          <ac:spMkLst>
            <pc:docMk/>
            <pc:sldMk cId="472593259" sldId="273"/>
            <ac:spMk id="135" creationId="{C3484703-2442-14F7-1117-83E896B97330}"/>
          </ac:spMkLst>
        </pc:spChg>
        <pc:spChg chg="mod">
          <ac:chgData name="槙田 康博" userId="eb0b3066a568f1bf" providerId="LiveId" clId="{207D2C9A-A1F5-49C5-96CB-05415D10A638}" dt="2022-11-22T14:44:10.943" v="540" actId="571"/>
          <ac:spMkLst>
            <pc:docMk/>
            <pc:sldMk cId="472593259" sldId="273"/>
            <ac:spMk id="136" creationId="{B6DBA2A6-ED31-DB5D-2D47-C75C5260683D}"/>
          </ac:spMkLst>
        </pc:spChg>
        <pc:spChg chg="mod">
          <ac:chgData name="槙田 康博" userId="eb0b3066a568f1bf" providerId="LiveId" clId="{207D2C9A-A1F5-49C5-96CB-05415D10A638}" dt="2022-11-22T14:44:10.943" v="540" actId="571"/>
          <ac:spMkLst>
            <pc:docMk/>
            <pc:sldMk cId="472593259" sldId="273"/>
            <ac:spMk id="137" creationId="{4D043AD8-129D-28C9-E8EB-340BAD46C1F9}"/>
          </ac:spMkLst>
        </pc:spChg>
        <pc:spChg chg="mod">
          <ac:chgData name="槙田 康博" userId="eb0b3066a568f1bf" providerId="LiveId" clId="{207D2C9A-A1F5-49C5-96CB-05415D10A638}" dt="2022-11-22T14:44:10.943" v="540" actId="571"/>
          <ac:spMkLst>
            <pc:docMk/>
            <pc:sldMk cId="472593259" sldId="273"/>
            <ac:spMk id="139" creationId="{3490C79E-B6A4-D22E-0EFA-33E840DE880C}"/>
          </ac:spMkLst>
        </pc:spChg>
        <pc:spChg chg="mod">
          <ac:chgData name="槙田 康博" userId="eb0b3066a568f1bf" providerId="LiveId" clId="{207D2C9A-A1F5-49C5-96CB-05415D10A638}" dt="2022-11-22T14:44:10.943" v="540" actId="571"/>
          <ac:spMkLst>
            <pc:docMk/>
            <pc:sldMk cId="472593259" sldId="273"/>
            <ac:spMk id="140" creationId="{F00316E2-D9FE-6875-0377-2CCE1B8B9C46}"/>
          </ac:spMkLst>
        </pc:spChg>
        <pc:spChg chg="mod">
          <ac:chgData name="槙田 康博" userId="eb0b3066a568f1bf" providerId="LiveId" clId="{207D2C9A-A1F5-49C5-96CB-05415D10A638}" dt="2022-11-22T14:44:10.943" v="540" actId="571"/>
          <ac:spMkLst>
            <pc:docMk/>
            <pc:sldMk cId="472593259" sldId="273"/>
            <ac:spMk id="141" creationId="{DB99D8F6-4CBD-9D4D-98BF-AA6E9DCC5D13}"/>
          </ac:spMkLst>
        </pc:spChg>
        <pc:spChg chg="add mod topLvl">
          <ac:chgData name="槙田 康博" userId="eb0b3066a568f1bf" providerId="LiveId" clId="{207D2C9A-A1F5-49C5-96CB-05415D10A638}" dt="2022-11-22T14:44:10.943" v="540" actId="571"/>
          <ac:spMkLst>
            <pc:docMk/>
            <pc:sldMk cId="472593259" sldId="273"/>
            <ac:spMk id="142" creationId="{9A14E705-2B47-64EB-939D-FC1173F3D33C}"/>
          </ac:spMkLst>
        </pc:spChg>
        <pc:spChg chg="add mod topLvl">
          <ac:chgData name="槙田 康博" userId="eb0b3066a568f1bf" providerId="LiveId" clId="{207D2C9A-A1F5-49C5-96CB-05415D10A638}" dt="2022-11-22T14:44:10.943" v="540" actId="571"/>
          <ac:spMkLst>
            <pc:docMk/>
            <pc:sldMk cId="472593259" sldId="273"/>
            <ac:spMk id="143" creationId="{A50047E9-AC9A-9A59-0667-654EB039376B}"/>
          </ac:spMkLst>
        </pc:spChg>
        <pc:spChg chg="add mod topLvl">
          <ac:chgData name="槙田 康博" userId="eb0b3066a568f1bf" providerId="LiveId" clId="{207D2C9A-A1F5-49C5-96CB-05415D10A638}" dt="2022-11-22T14:44:10.943" v="540" actId="571"/>
          <ac:spMkLst>
            <pc:docMk/>
            <pc:sldMk cId="472593259" sldId="273"/>
            <ac:spMk id="144" creationId="{56442252-51E1-D585-FA84-B40E4E122562}"/>
          </ac:spMkLst>
        </pc:spChg>
        <pc:spChg chg="mod">
          <ac:chgData name="槙田 康博" userId="eb0b3066a568f1bf" providerId="LiveId" clId="{207D2C9A-A1F5-49C5-96CB-05415D10A638}" dt="2022-11-22T14:35:36.123" v="492" actId="165"/>
          <ac:spMkLst>
            <pc:docMk/>
            <pc:sldMk cId="472593259" sldId="273"/>
            <ac:spMk id="145" creationId="{35EDF1D2-667E-2C62-3129-2F25CF46AA90}"/>
          </ac:spMkLst>
        </pc:spChg>
        <pc:spChg chg="add del mod">
          <ac:chgData name="槙田 康博" userId="eb0b3066a568f1bf" providerId="LiveId" clId="{207D2C9A-A1F5-49C5-96CB-05415D10A638}" dt="2022-11-21T23:11:30.038" v="379" actId="478"/>
          <ac:spMkLst>
            <pc:docMk/>
            <pc:sldMk cId="472593259" sldId="273"/>
            <ac:spMk id="146" creationId="{89812736-5AB6-94F3-B482-0988751A3B4C}"/>
          </ac:spMkLst>
        </pc:spChg>
        <pc:spChg chg="mod">
          <ac:chgData name="槙田 康博" userId="eb0b3066a568f1bf" providerId="LiveId" clId="{207D2C9A-A1F5-49C5-96CB-05415D10A638}" dt="2022-11-22T14:35:36.123" v="492" actId="165"/>
          <ac:spMkLst>
            <pc:docMk/>
            <pc:sldMk cId="472593259" sldId="273"/>
            <ac:spMk id="146" creationId="{94DB1D16-6072-42BF-977E-59DF0FF1C091}"/>
          </ac:spMkLst>
        </pc:spChg>
        <pc:spChg chg="mod">
          <ac:chgData name="槙田 康博" userId="eb0b3066a568f1bf" providerId="LiveId" clId="{207D2C9A-A1F5-49C5-96CB-05415D10A638}" dt="2022-11-22T14:35:36.123" v="492" actId="165"/>
          <ac:spMkLst>
            <pc:docMk/>
            <pc:sldMk cId="472593259" sldId="273"/>
            <ac:spMk id="147" creationId="{1708E23A-95E6-B8F2-5C75-FFEDB6910935}"/>
          </ac:spMkLst>
        </pc:spChg>
        <pc:spChg chg="add del mod">
          <ac:chgData name="槙田 康博" userId="eb0b3066a568f1bf" providerId="LiveId" clId="{207D2C9A-A1F5-49C5-96CB-05415D10A638}" dt="2022-11-21T23:11:30.038" v="379" actId="478"/>
          <ac:spMkLst>
            <pc:docMk/>
            <pc:sldMk cId="472593259" sldId="273"/>
            <ac:spMk id="147" creationId="{F1CAA322-A06D-5990-A816-38162F2FBF8C}"/>
          </ac:spMkLst>
        </pc:spChg>
        <pc:spChg chg="mod">
          <ac:chgData name="槙田 康博" userId="eb0b3066a568f1bf" providerId="LiveId" clId="{207D2C9A-A1F5-49C5-96CB-05415D10A638}" dt="2022-11-22T14:35:36.123" v="492" actId="165"/>
          <ac:spMkLst>
            <pc:docMk/>
            <pc:sldMk cId="472593259" sldId="273"/>
            <ac:spMk id="148" creationId="{24648124-860A-888C-C964-BB671C7A8C77}"/>
          </ac:spMkLst>
        </pc:spChg>
        <pc:spChg chg="add del mod">
          <ac:chgData name="槙田 康博" userId="eb0b3066a568f1bf" providerId="LiveId" clId="{207D2C9A-A1F5-49C5-96CB-05415D10A638}" dt="2022-11-21T23:11:36.959" v="380" actId="478"/>
          <ac:spMkLst>
            <pc:docMk/>
            <pc:sldMk cId="472593259" sldId="273"/>
            <ac:spMk id="148" creationId="{9ED57834-F3FB-EBC2-70CC-404D629BC055}"/>
          </ac:spMkLst>
        </pc:spChg>
        <pc:spChg chg="mod ord topLvl">
          <ac:chgData name="槙田 康博" userId="eb0b3066a568f1bf" providerId="LiveId" clId="{207D2C9A-A1F5-49C5-96CB-05415D10A638}" dt="2022-11-22T15:37:49.960" v="652" actId="164"/>
          <ac:spMkLst>
            <pc:docMk/>
            <pc:sldMk cId="472593259" sldId="273"/>
            <ac:spMk id="149" creationId="{7CC56B2A-F3AF-A05C-5CDC-B5F479AD4670}"/>
          </ac:spMkLst>
        </pc:spChg>
        <pc:spChg chg="add del mod">
          <ac:chgData name="槙田 康博" userId="eb0b3066a568f1bf" providerId="LiveId" clId="{207D2C9A-A1F5-49C5-96CB-05415D10A638}" dt="2022-11-21T23:11:36.959" v="380" actId="478"/>
          <ac:spMkLst>
            <pc:docMk/>
            <pc:sldMk cId="472593259" sldId="273"/>
            <ac:spMk id="149" creationId="{FAA45F25-8D91-85E8-3E27-9AB2AC05DA2B}"/>
          </ac:spMkLst>
        </pc:spChg>
        <pc:spChg chg="add del mod">
          <ac:chgData name="槙田 康博" userId="eb0b3066a568f1bf" providerId="LiveId" clId="{207D2C9A-A1F5-49C5-96CB-05415D10A638}" dt="2022-11-21T23:11:36.959" v="380" actId="478"/>
          <ac:spMkLst>
            <pc:docMk/>
            <pc:sldMk cId="472593259" sldId="273"/>
            <ac:spMk id="150" creationId="{3A3A917F-7958-F864-6DF2-C1A1B553F881}"/>
          </ac:spMkLst>
        </pc:spChg>
        <pc:spChg chg="mod topLvl">
          <ac:chgData name="槙田 康博" userId="eb0b3066a568f1bf" providerId="LiveId" clId="{207D2C9A-A1F5-49C5-96CB-05415D10A638}" dt="2022-11-22T15:37:49.960" v="652" actId="164"/>
          <ac:spMkLst>
            <pc:docMk/>
            <pc:sldMk cId="472593259" sldId="273"/>
            <ac:spMk id="150" creationId="{962E2222-1A24-2651-DBFA-33AA98F95397}"/>
          </ac:spMkLst>
        </pc:spChg>
        <pc:spChg chg="add del mod">
          <ac:chgData name="槙田 康博" userId="eb0b3066a568f1bf" providerId="LiveId" clId="{207D2C9A-A1F5-49C5-96CB-05415D10A638}" dt="2022-11-21T23:11:36.959" v="380" actId="478"/>
          <ac:spMkLst>
            <pc:docMk/>
            <pc:sldMk cId="472593259" sldId="273"/>
            <ac:spMk id="151" creationId="{BD20B6BC-339B-E1A4-8B67-59A710E52635}"/>
          </ac:spMkLst>
        </pc:spChg>
        <pc:spChg chg="add del mod">
          <ac:chgData name="槙田 康博" userId="eb0b3066a568f1bf" providerId="LiveId" clId="{207D2C9A-A1F5-49C5-96CB-05415D10A638}" dt="2022-11-21T23:11:36.959" v="380" actId="478"/>
          <ac:spMkLst>
            <pc:docMk/>
            <pc:sldMk cId="472593259" sldId="273"/>
            <ac:spMk id="152" creationId="{2AB012B1-0620-4282-4003-0A35AC40C7DA}"/>
          </ac:spMkLst>
        </pc:spChg>
        <pc:spChg chg="add del mod">
          <ac:chgData name="槙田 康博" userId="eb0b3066a568f1bf" providerId="LiveId" clId="{207D2C9A-A1F5-49C5-96CB-05415D10A638}" dt="2022-11-21T23:11:36.959" v="380" actId="478"/>
          <ac:spMkLst>
            <pc:docMk/>
            <pc:sldMk cId="472593259" sldId="273"/>
            <ac:spMk id="153" creationId="{D56BB240-B59E-99AF-A22E-A8FE30892EC7}"/>
          </ac:spMkLst>
        </pc:spChg>
        <pc:spChg chg="add del mod">
          <ac:chgData name="槙田 康博" userId="eb0b3066a568f1bf" providerId="LiveId" clId="{207D2C9A-A1F5-49C5-96CB-05415D10A638}" dt="2022-11-21T23:11:36.959" v="380" actId="478"/>
          <ac:spMkLst>
            <pc:docMk/>
            <pc:sldMk cId="472593259" sldId="273"/>
            <ac:spMk id="154" creationId="{71E24E0A-B67D-3BF7-723E-AF1C9847105E}"/>
          </ac:spMkLst>
        </pc:spChg>
        <pc:spChg chg="add del mod">
          <ac:chgData name="槙田 康博" userId="eb0b3066a568f1bf" providerId="LiveId" clId="{207D2C9A-A1F5-49C5-96CB-05415D10A638}" dt="2022-11-21T23:11:30.038" v="379" actId="478"/>
          <ac:spMkLst>
            <pc:docMk/>
            <pc:sldMk cId="472593259" sldId="273"/>
            <ac:spMk id="155" creationId="{A444E67E-D3C3-BAA7-FA78-A61C25F90727}"/>
          </ac:spMkLst>
        </pc:spChg>
        <pc:spChg chg="add del mod">
          <ac:chgData name="槙田 康博" userId="eb0b3066a568f1bf" providerId="LiveId" clId="{207D2C9A-A1F5-49C5-96CB-05415D10A638}" dt="2022-11-21T23:11:30.038" v="379" actId="478"/>
          <ac:spMkLst>
            <pc:docMk/>
            <pc:sldMk cId="472593259" sldId="273"/>
            <ac:spMk id="156" creationId="{F2236746-9ECF-F1B7-3A74-0039D29A6703}"/>
          </ac:spMkLst>
        </pc:spChg>
        <pc:spChg chg="add del mod">
          <ac:chgData name="槙田 康博" userId="eb0b3066a568f1bf" providerId="LiveId" clId="{207D2C9A-A1F5-49C5-96CB-05415D10A638}" dt="2022-11-21T23:11:30.038" v="379" actId="478"/>
          <ac:spMkLst>
            <pc:docMk/>
            <pc:sldMk cId="472593259" sldId="273"/>
            <ac:spMk id="157" creationId="{D544B4F4-34FD-A25B-B91A-292D3973B82B}"/>
          </ac:spMkLst>
        </pc:spChg>
        <pc:spChg chg="add del mod">
          <ac:chgData name="槙田 康博" userId="eb0b3066a568f1bf" providerId="LiveId" clId="{207D2C9A-A1F5-49C5-96CB-05415D10A638}" dt="2022-11-21T23:11:30.038" v="379" actId="478"/>
          <ac:spMkLst>
            <pc:docMk/>
            <pc:sldMk cId="472593259" sldId="273"/>
            <ac:spMk id="158" creationId="{185B697F-13CF-1FDC-BC38-DD9CB9AE2B41}"/>
          </ac:spMkLst>
        </pc:spChg>
        <pc:spChg chg="add del mod">
          <ac:chgData name="槙田 康博" userId="eb0b3066a568f1bf" providerId="LiveId" clId="{207D2C9A-A1F5-49C5-96CB-05415D10A638}" dt="2022-11-21T23:11:30.038" v="379" actId="478"/>
          <ac:spMkLst>
            <pc:docMk/>
            <pc:sldMk cId="472593259" sldId="273"/>
            <ac:spMk id="159" creationId="{9A6A30B7-0CF6-5F53-FE65-E6A8BD4C89D3}"/>
          </ac:spMkLst>
        </pc:spChg>
        <pc:spChg chg="mod topLvl">
          <ac:chgData name="槙田 康博" userId="eb0b3066a568f1bf" providerId="LiveId" clId="{207D2C9A-A1F5-49C5-96CB-05415D10A638}" dt="2022-11-22T15:37:49.960" v="652" actId="164"/>
          <ac:spMkLst>
            <pc:docMk/>
            <pc:sldMk cId="472593259" sldId="273"/>
            <ac:spMk id="160" creationId="{0583617F-F2CC-F41F-0640-E1E2541C438B}"/>
          </ac:spMkLst>
        </pc:spChg>
        <pc:spChg chg="add del mod">
          <ac:chgData name="槙田 康博" userId="eb0b3066a568f1bf" providerId="LiveId" clId="{207D2C9A-A1F5-49C5-96CB-05415D10A638}" dt="2022-11-21T23:11:30.038" v="379" actId="478"/>
          <ac:spMkLst>
            <pc:docMk/>
            <pc:sldMk cId="472593259" sldId="273"/>
            <ac:spMk id="160" creationId="{FE6F2CF8-A23B-2159-D1D1-35D9B7D32E41}"/>
          </ac:spMkLst>
        </pc:spChg>
        <pc:spChg chg="add del mod">
          <ac:chgData name="槙田 康博" userId="eb0b3066a568f1bf" providerId="LiveId" clId="{207D2C9A-A1F5-49C5-96CB-05415D10A638}" dt="2022-11-21T23:11:36.959" v="380" actId="478"/>
          <ac:spMkLst>
            <pc:docMk/>
            <pc:sldMk cId="472593259" sldId="273"/>
            <ac:spMk id="161" creationId="{A41476DE-0AEE-15F9-25B1-690EEF8E70F7}"/>
          </ac:spMkLst>
        </pc:spChg>
        <pc:spChg chg="mod topLvl">
          <ac:chgData name="槙田 康博" userId="eb0b3066a568f1bf" providerId="LiveId" clId="{207D2C9A-A1F5-49C5-96CB-05415D10A638}" dt="2022-11-22T15:37:49.960" v="652" actId="164"/>
          <ac:spMkLst>
            <pc:docMk/>
            <pc:sldMk cId="472593259" sldId="273"/>
            <ac:spMk id="161" creationId="{EF70183A-2C6C-1F8A-6571-BE1E1900F01E}"/>
          </ac:spMkLst>
        </pc:spChg>
        <pc:spChg chg="add del mod">
          <ac:chgData name="槙田 康博" userId="eb0b3066a568f1bf" providerId="LiveId" clId="{207D2C9A-A1F5-49C5-96CB-05415D10A638}" dt="2022-11-21T23:11:36.959" v="380" actId="478"/>
          <ac:spMkLst>
            <pc:docMk/>
            <pc:sldMk cId="472593259" sldId="273"/>
            <ac:spMk id="162" creationId="{0E5914BE-DDB8-553C-8A40-0B118E4EE206}"/>
          </ac:spMkLst>
        </pc:spChg>
        <pc:spChg chg="mod topLvl">
          <ac:chgData name="槙田 康博" userId="eb0b3066a568f1bf" providerId="LiveId" clId="{207D2C9A-A1F5-49C5-96CB-05415D10A638}" dt="2022-11-22T15:37:49.960" v="652" actId="164"/>
          <ac:spMkLst>
            <pc:docMk/>
            <pc:sldMk cId="472593259" sldId="273"/>
            <ac:spMk id="162" creationId="{179361DF-0F79-9A8B-E512-8B983B6176E6}"/>
          </ac:spMkLst>
        </pc:spChg>
        <pc:spChg chg="mod topLvl">
          <ac:chgData name="槙田 康博" userId="eb0b3066a568f1bf" providerId="LiveId" clId="{207D2C9A-A1F5-49C5-96CB-05415D10A638}" dt="2022-11-22T15:37:49.960" v="652" actId="164"/>
          <ac:spMkLst>
            <pc:docMk/>
            <pc:sldMk cId="472593259" sldId="273"/>
            <ac:spMk id="163" creationId="{5B121F91-EB74-756F-DF18-EF785FA7E566}"/>
          </ac:spMkLst>
        </pc:spChg>
        <pc:spChg chg="add del mod">
          <ac:chgData name="槙田 康博" userId="eb0b3066a568f1bf" providerId="LiveId" clId="{207D2C9A-A1F5-49C5-96CB-05415D10A638}" dt="2022-11-21T23:11:36.959" v="380" actId="478"/>
          <ac:spMkLst>
            <pc:docMk/>
            <pc:sldMk cId="472593259" sldId="273"/>
            <ac:spMk id="163" creationId="{6A1F17CF-6DB2-9B68-369E-21B2C5756D91}"/>
          </ac:spMkLst>
        </pc:spChg>
        <pc:spChg chg="add del mod">
          <ac:chgData name="槙田 康博" userId="eb0b3066a568f1bf" providerId="LiveId" clId="{207D2C9A-A1F5-49C5-96CB-05415D10A638}" dt="2022-11-21T23:11:30.038" v="379" actId="478"/>
          <ac:spMkLst>
            <pc:docMk/>
            <pc:sldMk cId="472593259" sldId="273"/>
            <ac:spMk id="164" creationId="{41047FE6-4CCE-801B-6561-93F9028C5E7D}"/>
          </ac:spMkLst>
        </pc:spChg>
        <pc:spChg chg="mod topLvl">
          <ac:chgData name="槙田 康博" userId="eb0b3066a568f1bf" providerId="LiveId" clId="{207D2C9A-A1F5-49C5-96CB-05415D10A638}" dt="2022-11-22T15:37:49.960" v="652" actId="164"/>
          <ac:spMkLst>
            <pc:docMk/>
            <pc:sldMk cId="472593259" sldId="273"/>
            <ac:spMk id="164" creationId="{7CD53C95-3450-DD22-FED3-9DDE1536A06A}"/>
          </ac:spMkLst>
        </pc:spChg>
        <pc:spChg chg="add del mod">
          <ac:chgData name="槙田 康博" userId="eb0b3066a568f1bf" providerId="LiveId" clId="{207D2C9A-A1F5-49C5-96CB-05415D10A638}" dt="2022-11-21T23:11:30.038" v="379" actId="478"/>
          <ac:spMkLst>
            <pc:docMk/>
            <pc:sldMk cId="472593259" sldId="273"/>
            <ac:spMk id="165" creationId="{8F719920-4313-A1B0-3B17-BA3F0C2F1C03}"/>
          </ac:spMkLst>
        </pc:spChg>
        <pc:spChg chg="mod">
          <ac:chgData name="槙田 康博" userId="eb0b3066a568f1bf" providerId="LiveId" clId="{207D2C9A-A1F5-49C5-96CB-05415D10A638}" dt="2022-11-22T15:32:14.716" v="631" actId="165"/>
          <ac:spMkLst>
            <pc:docMk/>
            <pc:sldMk cId="472593259" sldId="273"/>
            <ac:spMk id="165" creationId="{BFFB36BA-767C-1000-393D-D3366B0ADC99}"/>
          </ac:spMkLst>
        </pc:spChg>
        <pc:spChg chg="mod">
          <ac:chgData name="槙田 康博" userId="eb0b3066a568f1bf" providerId="LiveId" clId="{207D2C9A-A1F5-49C5-96CB-05415D10A638}" dt="2022-11-22T15:32:14.716" v="631" actId="165"/>
          <ac:spMkLst>
            <pc:docMk/>
            <pc:sldMk cId="472593259" sldId="273"/>
            <ac:spMk id="166" creationId="{10D16A3F-E1BD-C416-CD55-18C91414444C}"/>
          </ac:spMkLst>
        </pc:spChg>
        <pc:spChg chg="add del mod ord">
          <ac:chgData name="槙田 康博" userId="eb0b3066a568f1bf" providerId="LiveId" clId="{207D2C9A-A1F5-49C5-96CB-05415D10A638}" dt="2022-11-21T23:11:30.038" v="379" actId="478"/>
          <ac:spMkLst>
            <pc:docMk/>
            <pc:sldMk cId="472593259" sldId="273"/>
            <ac:spMk id="166" creationId="{64820743-35E5-1D27-3E66-84CBA017F5DB}"/>
          </ac:spMkLst>
        </pc:spChg>
        <pc:spChg chg="mod">
          <ac:chgData name="槙田 康博" userId="eb0b3066a568f1bf" providerId="LiveId" clId="{207D2C9A-A1F5-49C5-96CB-05415D10A638}" dt="2022-11-22T15:32:14.716" v="631" actId="165"/>
          <ac:spMkLst>
            <pc:docMk/>
            <pc:sldMk cId="472593259" sldId="273"/>
            <ac:spMk id="167" creationId="{082FF877-AD37-5A42-8E62-E632CC7424EF}"/>
          </ac:spMkLst>
        </pc:spChg>
        <pc:spChg chg="add del mod">
          <ac:chgData name="槙田 康博" userId="eb0b3066a568f1bf" providerId="LiveId" clId="{207D2C9A-A1F5-49C5-96CB-05415D10A638}" dt="2022-11-21T23:11:30.038" v="379" actId="478"/>
          <ac:spMkLst>
            <pc:docMk/>
            <pc:sldMk cId="472593259" sldId="273"/>
            <ac:spMk id="167" creationId="{A4F50FE5-2CDA-63DF-C195-880DB21D6B7C}"/>
          </ac:spMkLst>
        </pc:spChg>
        <pc:spChg chg="mod">
          <ac:chgData name="槙田 康博" userId="eb0b3066a568f1bf" providerId="LiveId" clId="{207D2C9A-A1F5-49C5-96CB-05415D10A638}" dt="2022-11-22T15:32:14.716" v="631" actId="165"/>
          <ac:spMkLst>
            <pc:docMk/>
            <pc:sldMk cId="472593259" sldId="273"/>
            <ac:spMk id="168" creationId="{5557368A-86BB-7D1F-E6DE-32672BC5B9C3}"/>
          </ac:spMkLst>
        </pc:spChg>
        <pc:spChg chg="add del mod">
          <ac:chgData name="槙田 康博" userId="eb0b3066a568f1bf" providerId="LiveId" clId="{207D2C9A-A1F5-49C5-96CB-05415D10A638}" dt="2022-11-21T23:11:30.038" v="379" actId="478"/>
          <ac:spMkLst>
            <pc:docMk/>
            <pc:sldMk cId="472593259" sldId="273"/>
            <ac:spMk id="168" creationId="{F3D23D17-0F9F-1C29-0612-958FBCBAC521}"/>
          </ac:spMkLst>
        </pc:spChg>
        <pc:spChg chg="mod">
          <ac:chgData name="槙田 康博" userId="eb0b3066a568f1bf" providerId="LiveId" clId="{207D2C9A-A1F5-49C5-96CB-05415D10A638}" dt="2022-11-22T15:32:14.716" v="631" actId="165"/>
          <ac:spMkLst>
            <pc:docMk/>
            <pc:sldMk cId="472593259" sldId="273"/>
            <ac:spMk id="169" creationId="{86014DDE-3A1E-C954-49C1-57B1002331FF}"/>
          </ac:spMkLst>
        </pc:spChg>
        <pc:spChg chg="add del mod">
          <ac:chgData name="槙田 康博" userId="eb0b3066a568f1bf" providerId="LiveId" clId="{207D2C9A-A1F5-49C5-96CB-05415D10A638}" dt="2022-11-21T23:11:30.038" v="379" actId="478"/>
          <ac:spMkLst>
            <pc:docMk/>
            <pc:sldMk cId="472593259" sldId="273"/>
            <ac:spMk id="169" creationId="{CD59C902-C540-5CA2-BF27-C3ACBC3EA73D}"/>
          </ac:spMkLst>
        </pc:spChg>
        <pc:spChg chg="add del mod">
          <ac:chgData name="槙田 康博" userId="eb0b3066a568f1bf" providerId="LiveId" clId="{207D2C9A-A1F5-49C5-96CB-05415D10A638}" dt="2022-11-21T23:11:30.038" v="379" actId="478"/>
          <ac:spMkLst>
            <pc:docMk/>
            <pc:sldMk cId="472593259" sldId="273"/>
            <ac:spMk id="170" creationId="{1B9A3A99-6531-8B20-847F-C93B5270F3E6}"/>
          </ac:spMkLst>
        </pc:spChg>
        <pc:spChg chg="mod">
          <ac:chgData name="槙田 康博" userId="eb0b3066a568f1bf" providerId="LiveId" clId="{207D2C9A-A1F5-49C5-96CB-05415D10A638}" dt="2022-11-22T15:32:14.716" v="631" actId="165"/>
          <ac:spMkLst>
            <pc:docMk/>
            <pc:sldMk cId="472593259" sldId="273"/>
            <ac:spMk id="170" creationId="{DCB439C1-E7F7-F95C-64DB-8BDDE7D08022}"/>
          </ac:spMkLst>
        </pc:spChg>
        <pc:spChg chg="mod">
          <ac:chgData name="槙田 康博" userId="eb0b3066a568f1bf" providerId="LiveId" clId="{207D2C9A-A1F5-49C5-96CB-05415D10A638}" dt="2022-11-22T15:32:14.716" v="631" actId="165"/>
          <ac:spMkLst>
            <pc:docMk/>
            <pc:sldMk cId="472593259" sldId="273"/>
            <ac:spMk id="171" creationId="{3B90E556-8B53-0138-2F80-023074968AB8}"/>
          </ac:spMkLst>
        </pc:spChg>
        <pc:spChg chg="add del mod">
          <ac:chgData name="槙田 康博" userId="eb0b3066a568f1bf" providerId="LiveId" clId="{207D2C9A-A1F5-49C5-96CB-05415D10A638}" dt="2022-11-21T23:08:45.445" v="367" actId="478"/>
          <ac:spMkLst>
            <pc:docMk/>
            <pc:sldMk cId="472593259" sldId="273"/>
            <ac:spMk id="171" creationId="{CD8190BF-DC06-1315-D715-30760F7BBFCE}"/>
          </ac:spMkLst>
        </pc:spChg>
        <pc:spChg chg="mod">
          <ac:chgData name="槙田 康博" userId="eb0b3066a568f1bf" providerId="LiveId" clId="{207D2C9A-A1F5-49C5-96CB-05415D10A638}" dt="2022-11-22T15:32:14.716" v="631" actId="165"/>
          <ac:spMkLst>
            <pc:docMk/>
            <pc:sldMk cId="472593259" sldId="273"/>
            <ac:spMk id="172" creationId="{79F80C52-64F7-3CCD-6ED7-8004299B42BF}"/>
          </ac:spMkLst>
        </pc:spChg>
        <pc:spChg chg="add del mod">
          <ac:chgData name="槙田 康博" userId="eb0b3066a568f1bf" providerId="LiveId" clId="{207D2C9A-A1F5-49C5-96CB-05415D10A638}" dt="2022-11-21T23:11:30.038" v="379" actId="478"/>
          <ac:spMkLst>
            <pc:docMk/>
            <pc:sldMk cId="472593259" sldId="273"/>
            <ac:spMk id="172" creationId="{B4952179-5625-A3C6-9F12-FF28C53B0AE9}"/>
          </ac:spMkLst>
        </pc:spChg>
        <pc:spChg chg="mod">
          <ac:chgData name="槙田 康博" userId="eb0b3066a568f1bf" providerId="LiveId" clId="{207D2C9A-A1F5-49C5-96CB-05415D10A638}" dt="2022-11-22T15:32:14.716" v="631" actId="165"/>
          <ac:spMkLst>
            <pc:docMk/>
            <pc:sldMk cId="472593259" sldId="273"/>
            <ac:spMk id="173" creationId="{1667F7FB-5DF0-BDC0-D58D-49F23846510A}"/>
          </ac:spMkLst>
        </pc:spChg>
        <pc:spChg chg="add del mod">
          <ac:chgData name="槙田 康博" userId="eb0b3066a568f1bf" providerId="LiveId" clId="{207D2C9A-A1F5-49C5-96CB-05415D10A638}" dt="2022-11-21T23:11:30.038" v="379" actId="478"/>
          <ac:spMkLst>
            <pc:docMk/>
            <pc:sldMk cId="472593259" sldId="273"/>
            <ac:spMk id="173" creationId="{B6E8EBE2-B0F3-279F-B727-94FCFD95ACE2}"/>
          </ac:spMkLst>
        </pc:spChg>
        <pc:spChg chg="add del mod">
          <ac:chgData name="槙田 康博" userId="eb0b3066a568f1bf" providerId="LiveId" clId="{207D2C9A-A1F5-49C5-96CB-05415D10A638}" dt="2022-11-21T23:11:36.959" v="380" actId="478"/>
          <ac:spMkLst>
            <pc:docMk/>
            <pc:sldMk cId="472593259" sldId="273"/>
            <ac:spMk id="174" creationId="{0A283B77-BE72-7E41-D2D4-576E89CAF497}"/>
          </ac:spMkLst>
        </pc:spChg>
        <pc:spChg chg="mod">
          <ac:chgData name="槙田 康博" userId="eb0b3066a568f1bf" providerId="LiveId" clId="{207D2C9A-A1F5-49C5-96CB-05415D10A638}" dt="2022-11-22T15:32:14.716" v="631" actId="165"/>
          <ac:spMkLst>
            <pc:docMk/>
            <pc:sldMk cId="472593259" sldId="273"/>
            <ac:spMk id="174" creationId="{F37F34CD-667D-A6B1-9D50-2CA5FF783537}"/>
          </ac:spMkLst>
        </pc:spChg>
        <pc:spChg chg="add del mod ord">
          <ac:chgData name="槙田 康博" userId="eb0b3066a568f1bf" providerId="LiveId" clId="{207D2C9A-A1F5-49C5-96CB-05415D10A638}" dt="2022-11-21T23:11:30.038" v="379" actId="478"/>
          <ac:spMkLst>
            <pc:docMk/>
            <pc:sldMk cId="472593259" sldId="273"/>
            <ac:spMk id="175" creationId="{2D61E425-A34D-D1DA-7994-E62636C59089}"/>
          </ac:spMkLst>
        </pc:spChg>
        <pc:spChg chg="mod">
          <ac:chgData name="槙田 康博" userId="eb0b3066a568f1bf" providerId="LiveId" clId="{207D2C9A-A1F5-49C5-96CB-05415D10A638}" dt="2022-11-22T15:32:14.716" v="631" actId="165"/>
          <ac:spMkLst>
            <pc:docMk/>
            <pc:sldMk cId="472593259" sldId="273"/>
            <ac:spMk id="175" creationId="{A20ED8C7-38F2-09F6-3E34-D1C9500CD56D}"/>
          </ac:spMkLst>
        </pc:spChg>
        <pc:spChg chg="add del mod">
          <ac:chgData name="槙田 康博" userId="eb0b3066a568f1bf" providerId="LiveId" clId="{207D2C9A-A1F5-49C5-96CB-05415D10A638}" dt="2022-11-21T23:11:30.038" v="379" actId="478"/>
          <ac:spMkLst>
            <pc:docMk/>
            <pc:sldMk cId="472593259" sldId="273"/>
            <ac:spMk id="176" creationId="{149D27D6-FE6A-DE4E-F00A-3215119F2ED0}"/>
          </ac:spMkLst>
        </pc:spChg>
        <pc:spChg chg="mod">
          <ac:chgData name="槙田 康博" userId="eb0b3066a568f1bf" providerId="LiveId" clId="{207D2C9A-A1F5-49C5-96CB-05415D10A638}" dt="2022-11-22T15:32:14.716" v="631" actId="165"/>
          <ac:spMkLst>
            <pc:docMk/>
            <pc:sldMk cId="472593259" sldId="273"/>
            <ac:spMk id="176" creationId="{A44C7A65-E0BA-EDB8-5669-487FEE271846}"/>
          </ac:spMkLst>
        </pc:spChg>
        <pc:spChg chg="mod">
          <ac:chgData name="槙田 康博" userId="eb0b3066a568f1bf" providerId="LiveId" clId="{207D2C9A-A1F5-49C5-96CB-05415D10A638}" dt="2022-11-22T15:32:14.716" v="631" actId="165"/>
          <ac:spMkLst>
            <pc:docMk/>
            <pc:sldMk cId="472593259" sldId="273"/>
            <ac:spMk id="177" creationId="{E8B85C45-50A7-6324-19DD-5E7E3037DACC}"/>
          </ac:spMkLst>
        </pc:spChg>
        <pc:spChg chg="mod">
          <ac:chgData name="槙田 康博" userId="eb0b3066a568f1bf" providerId="LiveId" clId="{207D2C9A-A1F5-49C5-96CB-05415D10A638}" dt="2022-11-22T15:32:14.716" v="631" actId="165"/>
          <ac:spMkLst>
            <pc:docMk/>
            <pc:sldMk cId="472593259" sldId="273"/>
            <ac:spMk id="178" creationId="{4CF81659-7AA5-AB3F-EA71-B18B9374FAD0}"/>
          </ac:spMkLst>
        </pc:spChg>
        <pc:spChg chg="mod">
          <ac:chgData name="槙田 康博" userId="eb0b3066a568f1bf" providerId="LiveId" clId="{207D2C9A-A1F5-49C5-96CB-05415D10A638}" dt="2022-11-22T15:32:14.716" v="631" actId="165"/>
          <ac:spMkLst>
            <pc:docMk/>
            <pc:sldMk cId="472593259" sldId="273"/>
            <ac:spMk id="179" creationId="{B096577B-82FB-04D9-C1EF-78430F0AD9AF}"/>
          </ac:spMkLst>
        </pc:spChg>
        <pc:spChg chg="mod">
          <ac:chgData name="槙田 康博" userId="eb0b3066a568f1bf" providerId="LiveId" clId="{207D2C9A-A1F5-49C5-96CB-05415D10A638}" dt="2022-11-22T15:32:14.716" v="631" actId="165"/>
          <ac:spMkLst>
            <pc:docMk/>
            <pc:sldMk cId="472593259" sldId="273"/>
            <ac:spMk id="180" creationId="{FC73AC5A-1072-1795-5307-048D967352BF}"/>
          </ac:spMkLst>
        </pc:spChg>
        <pc:spChg chg="mod">
          <ac:chgData name="槙田 康博" userId="eb0b3066a568f1bf" providerId="LiveId" clId="{207D2C9A-A1F5-49C5-96CB-05415D10A638}" dt="2022-11-22T15:32:14.716" v="631" actId="165"/>
          <ac:spMkLst>
            <pc:docMk/>
            <pc:sldMk cId="472593259" sldId="273"/>
            <ac:spMk id="181" creationId="{F59A5AD3-9F0F-77AA-88C7-346E86A01EC9}"/>
          </ac:spMkLst>
        </pc:spChg>
        <pc:spChg chg="mod">
          <ac:chgData name="槙田 康博" userId="eb0b3066a568f1bf" providerId="LiveId" clId="{207D2C9A-A1F5-49C5-96CB-05415D10A638}" dt="2022-11-22T15:32:14.716" v="631" actId="165"/>
          <ac:spMkLst>
            <pc:docMk/>
            <pc:sldMk cId="472593259" sldId="273"/>
            <ac:spMk id="182" creationId="{EC0CF925-420D-36EA-8E5B-D51E1BF704BA}"/>
          </ac:spMkLst>
        </pc:spChg>
        <pc:spChg chg="mod">
          <ac:chgData name="槙田 康博" userId="eb0b3066a568f1bf" providerId="LiveId" clId="{207D2C9A-A1F5-49C5-96CB-05415D10A638}" dt="2022-11-22T15:32:14.716" v="631" actId="165"/>
          <ac:spMkLst>
            <pc:docMk/>
            <pc:sldMk cId="472593259" sldId="273"/>
            <ac:spMk id="183" creationId="{672D1893-3396-3E9C-3B8A-B2940202E9A8}"/>
          </ac:spMkLst>
        </pc:spChg>
        <pc:spChg chg="add del mod">
          <ac:chgData name="槙田 康博" userId="eb0b3066a568f1bf" providerId="LiveId" clId="{207D2C9A-A1F5-49C5-96CB-05415D10A638}" dt="2022-11-21T23:11:49.692" v="381" actId="478"/>
          <ac:spMkLst>
            <pc:docMk/>
            <pc:sldMk cId="472593259" sldId="273"/>
            <ac:spMk id="183" creationId="{C1B7676A-1233-A06F-6566-76135F198E9A}"/>
          </ac:spMkLst>
        </pc:spChg>
        <pc:spChg chg="add del mod">
          <ac:chgData name="槙田 康博" userId="eb0b3066a568f1bf" providerId="LiveId" clId="{207D2C9A-A1F5-49C5-96CB-05415D10A638}" dt="2022-11-21T23:13:30.087" v="392" actId="478"/>
          <ac:spMkLst>
            <pc:docMk/>
            <pc:sldMk cId="472593259" sldId="273"/>
            <ac:spMk id="184" creationId="{47D419F6-CD54-5239-9A49-47BF9606D208}"/>
          </ac:spMkLst>
        </pc:spChg>
        <pc:spChg chg="mod">
          <ac:chgData name="槙田 康博" userId="eb0b3066a568f1bf" providerId="LiveId" clId="{207D2C9A-A1F5-49C5-96CB-05415D10A638}" dt="2022-11-22T15:32:14.716" v="631" actId="165"/>
          <ac:spMkLst>
            <pc:docMk/>
            <pc:sldMk cId="472593259" sldId="273"/>
            <ac:spMk id="184" creationId="{CA105D4F-57A6-5EC4-B722-D226AE34353A}"/>
          </ac:spMkLst>
        </pc:spChg>
        <pc:spChg chg="add del mod">
          <ac:chgData name="槙田 康博" userId="eb0b3066a568f1bf" providerId="LiveId" clId="{207D2C9A-A1F5-49C5-96CB-05415D10A638}" dt="2022-11-22T16:12:43.047" v="700" actId="164"/>
          <ac:spMkLst>
            <pc:docMk/>
            <pc:sldMk cId="472593259" sldId="273"/>
            <ac:spMk id="185" creationId="{AE59AD0C-EB57-07C3-10FF-9DFFEF809D2D}"/>
          </ac:spMkLst>
        </pc:spChg>
        <pc:spChg chg="add del mod">
          <ac:chgData name="槙田 康博" userId="eb0b3066a568f1bf" providerId="LiveId" clId="{207D2C9A-A1F5-49C5-96CB-05415D10A638}" dt="2022-11-21T23:11:36.959" v="380" actId="478"/>
          <ac:spMkLst>
            <pc:docMk/>
            <pc:sldMk cId="472593259" sldId="273"/>
            <ac:spMk id="186" creationId="{43417733-9961-A365-E0F9-B155FFE33245}"/>
          </ac:spMkLst>
        </pc:spChg>
        <pc:spChg chg="mod">
          <ac:chgData name="槙田 康博" userId="eb0b3066a568f1bf" providerId="LiveId" clId="{207D2C9A-A1F5-49C5-96CB-05415D10A638}" dt="2022-11-22T15:32:14.716" v="631" actId="165"/>
          <ac:spMkLst>
            <pc:docMk/>
            <pc:sldMk cId="472593259" sldId="273"/>
            <ac:spMk id="186" creationId="{DA8C0D48-F036-D929-5742-ECDEB09EEAEF}"/>
          </ac:spMkLst>
        </pc:spChg>
        <pc:spChg chg="mod">
          <ac:chgData name="槙田 康博" userId="eb0b3066a568f1bf" providerId="LiveId" clId="{207D2C9A-A1F5-49C5-96CB-05415D10A638}" dt="2022-11-22T15:32:14.716" v="631" actId="165"/>
          <ac:spMkLst>
            <pc:docMk/>
            <pc:sldMk cId="472593259" sldId="273"/>
            <ac:spMk id="187" creationId="{88FC89B5-5FCA-0234-A866-DB09225077C6}"/>
          </ac:spMkLst>
        </pc:spChg>
        <pc:spChg chg="mod">
          <ac:chgData name="槙田 康博" userId="eb0b3066a568f1bf" providerId="LiveId" clId="{207D2C9A-A1F5-49C5-96CB-05415D10A638}" dt="2022-11-22T15:32:14.716" v="631" actId="165"/>
          <ac:spMkLst>
            <pc:docMk/>
            <pc:sldMk cId="472593259" sldId="273"/>
            <ac:spMk id="188" creationId="{4AAD3D45-8E6C-F74A-0101-5A6DD8849C00}"/>
          </ac:spMkLst>
        </pc:spChg>
        <pc:spChg chg="add del mod">
          <ac:chgData name="槙田 康博" userId="eb0b3066a568f1bf" providerId="LiveId" clId="{207D2C9A-A1F5-49C5-96CB-05415D10A638}" dt="2022-11-21T23:11:30.038" v="379" actId="478"/>
          <ac:spMkLst>
            <pc:docMk/>
            <pc:sldMk cId="472593259" sldId="273"/>
            <ac:spMk id="188" creationId="{8A66635F-BD61-DE77-982F-27F18E0CD241}"/>
          </ac:spMkLst>
        </pc:spChg>
        <pc:spChg chg="mod">
          <ac:chgData name="槙田 康博" userId="eb0b3066a568f1bf" providerId="LiveId" clId="{207D2C9A-A1F5-49C5-96CB-05415D10A638}" dt="2022-11-22T15:32:14.716" v="631" actId="165"/>
          <ac:spMkLst>
            <pc:docMk/>
            <pc:sldMk cId="472593259" sldId="273"/>
            <ac:spMk id="189" creationId="{2CEE69B1-B75D-5C89-3654-DE84A544E500}"/>
          </ac:spMkLst>
        </pc:spChg>
        <pc:spChg chg="add del mod">
          <ac:chgData name="槙田 康博" userId="eb0b3066a568f1bf" providerId="LiveId" clId="{207D2C9A-A1F5-49C5-96CB-05415D10A638}" dt="2022-11-21T23:11:30.038" v="379" actId="478"/>
          <ac:spMkLst>
            <pc:docMk/>
            <pc:sldMk cId="472593259" sldId="273"/>
            <ac:spMk id="189" creationId="{E2B66417-7C27-5CE6-137C-4DF6B2360F29}"/>
          </ac:spMkLst>
        </pc:spChg>
        <pc:spChg chg="add del mod">
          <ac:chgData name="槙田 康博" userId="eb0b3066a568f1bf" providerId="LiveId" clId="{207D2C9A-A1F5-49C5-96CB-05415D10A638}" dt="2022-11-21T23:11:30.038" v="379" actId="478"/>
          <ac:spMkLst>
            <pc:docMk/>
            <pc:sldMk cId="472593259" sldId="273"/>
            <ac:spMk id="190" creationId="{907CCB1F-AF6D-F848-3970-95F3244B4642}"/>
          </ac:spMkLst>
        </pc:spChg>
        <pc:spChg chg="mod">
          <ac:chgData name="槙田 康博" userId="eb0b3066a568f1bf" providerId="LiveId" clId="{207D2C9A-A1F5-49C5-96CB-05415D10A638}" dt="2022-11-22T15:32:14.716" v="631" actId="165"/>
          <ac:spMkLst>
            <pc:docMk/>
            <pc:sldMk cId="472593259" sldId="273"/>
            <ac:spMk id="190" creationId="{E44018D3-6769-E3C2-DCB9-9F9700A4330B}"/>
          </ac:spMkLst>
        </pc:spChg>
        <pc:spChg chg="add mod">
          <ac:chgData name="槙田 康博" userId="eb0b3066a568f1bf" providerId="LiveId" clId="{207D2C9A-A1F5-49C5-96CB-05415D10A638}" dt="2022-11-22T16:12:43.047" v="700" actId="164"/>
          <ac:spMkLst>
            <pc:docMk/>
            <pc:sldMk cId="472593259" sldId="273"/>
            <ac:spMk id="191" creationId="{793DEABA-D08B-AC9C-9109-DE15572835DF}"/>
          </ac:spMkLst>
        </pc:spChg>
        <pc:spChg chg="add mod">
          <ac:chgData name="槙田 康博" userId="eb0b3066a568f1bf" providerId="LiveId" clId="{207D2C9A-A1F5-49C5-96CB-05415D10A638}" dt="2022-11-21T23:18:07.251" v="400" actId="1076"/>
          <ac:spMkLst>
            <pc:docMk/>
            <pc:sldMk cId="472593259" sldId="273"/>
            <ac:spMk id="192" creationId="{B8B3BB29-17E8-50E0-B64F-ADCC59F6983B}"/>
          </ac:spMkLst>
        </pc:spChg>
        <pc:spChg chg="add mod">
          <ac:chgData name="槙田 康博" userId="eb0b3066a568f1bf" providerId="LiveId" clId="{207D2C9A-A1F5-49C5-96CB-05415D10A638}" dt="2022-11-21T23:13:52.908" v="395" actId="1076"/>
          <ac:spMkLst>
            <pc:docMk/>
            <pc:sldMk cId="472593259" sldId="273"/>
            <ac:spMk id="193" creationId="{1489494B-CC6F-F049-EC8E-CCA24DFE184E}"/>
          </ac:spMkLst>
        </pc:spChg>
        <pc:spChg chg="add mod">
          <ac:chgData name="槙田 康博" userId="eb0b3066a568f1bf" providerId="LiveId" clId="{207D2C9A-A1F5-49C5-96CB-05415D10A638}" dt="2022-11-22T16:15:07.850" v="718" actId="1076"/>
          <ac:spMkLst>
            <pc:docMk/>
            <pc:sldMk cId="472593259" sldId="273"/>
            <ac:spMk id="194" creationId="{A7C9A99F-E0FC-FEB1-6821-8D0C76E71D6F}"/>
          </ac:spMkLst>
        </pc:spChg>
        <pc:spChg chg="mod">
          <ac:chgData name="槙田 康博" userId="eb0b3066a568f1bf" providerId="LiveId" clId="{207D2C9A-A1F5-49C5-96CB-05415D10A638}" dt="2022-11-22T15:32:14.716" v="631" actId="165"/>
          <ac:spMkLst>
            <pc:docMk/>
            <pc:sldMk cId="472593259" sldId="273"/>
            <ac:spMk id="195" creationId="{52D7CF94-DF54-D9AF-BD37-953269720474}"/>
          </ac:spMkLst>
        </pc:spChg>
        <pc:spChg chg="add del mod">
          <ac:chgData name="槙田 康博" userId="eb0b3066a568f1bf" providerId="LiveId" clId="{207D2C9A-A1F5-49C5-96CB-05415D10A638}" dt="2022-11-21T15:26:28.410" v="229" actId="478"/>
          <ac:spMkLst>
            <pc:docMk/>
            <pc:sldMk cId="472593259" sldId="273"/>
            <ac:spMk id="195" creationId="{C5D3CD8A-CF99-08E2-91B6-EA6F33E90CFD}"/>
          </ac:spMkLst>
        </pc:spChg>
        <pc:spChg chg="mod">
          <ac:chgData name="槙田 康博" userId="eb0b3066a568f1bf" providerId="LiveId" clId="{207D2C9A-A1F5-49C5-96CB-05415D10A638}" dt="2022-11-22T15:32:14.716" v="631" actId="165"/>
          <ac:spMkLst>
            <pc:docMk/>
            <pc:sldMk cId="472593259" sldId="273"/>
            <ac:spMk id="196" creationId="{B0457C3D-9BF1-C7D3-41FE-0472451226DE}"/>
          </ac:spMkLst>
        </pc:spChg>
        <pc:spChg chg="add del mod ord topLvl">
          <ac:chgData name="槙田 康博" userId="eb0b3066a568f1bf" providerId="LiveId" clId="{207D2C9A-A1F5-49C5-96CB-05415D10A638}" dt="2022-11-22T15:30:23.459" v="620" actId="478"/>
          <ac:spMkLst>
            <pc:docMk/>
            <pc:sldMk cId="472593259" sldId="273"/>
            <ac:spMk id="197" creationId="{471019E4-105C-FD05-0226-C5DA3CECCF76}"/>
          </ac:spMkLst>
        </pc:spChg>
        <pc:spChg chg="add del mod ord topLvl">
          <ac:chgData name="槙田 康博" userId="eb0b3066a568f1bf" providerId="LiveId" clId="{207D2C9A-A1F5-49C5-96CB-05415D10A638}" dt="2022-11-22T15:30:24.848" v="621" actId="478"/>
          <ac:spMkLst>
            <pc:docMk/>
            <pc:sldMk cId="472593259" sldId="273"/>
            <ac:spMk id="198" creationId="{581F9A2F-1EA2-8A57-EFD2-858A695706AB}"/>
          </ac:spMkLst>
        </pc:spChg>
        <pc:spChg chg="add del mod ord topLvl">
          <ac:chgData name="槙田 康博" userId="eb0b3066a568f1bf" providerId="LiveId" clId="{207D2C9A-A1F5-49C5-96CB-05415D10A638}" dt="2022-11-22T15:30:25.620" v="622" actId="478"/>
          <ac:spMkLst>
            <pc:docMk/>
            <pc:sldMk cId="472593259" sldId="273"/>
            <ac:spMk id="200" creationId="{EDDDB691-41E9-EBE8-2853-1A5D1F3797E0}"/>
          </ac:spMkLst>
        </pc:spChg>
        <pc:spChg chg="add del mod ord topLvl">
          <ac:chgData name="槙田 康博" userId="eb0b3066a568f1bf" providerId="LiveId" clId="{207D2C9A-A1F5-49C5-96CB-05415D10A638}" dt="2022-11-22T15:30:21.606" v="619" actId="478"/>
          <ac:spMkLst>
            <pc:docMk/>
            <pc:sldMk cId="472593259" sldId="273"/>
            <ac:spMk id="201" creationId="{E6640C7B-7F8A-5537-DED1-091431934D65}"/>
          </ac:spMkLst>
        </pc:spChg>
        <pc:spChg chg="add del mod">
          <ac:chgData name="槙田 康博" userId="eb0b3066a568f1bf" providerId="LiveId" clId="{207D2C9A-A1F5-49C5-96CB-05415D10A638}" dt="2022-11-22T14:43:24.792" v="535" actId="478"/>
          <ac:spMkLst>
            <pc:docMk/>
            <pc:sldMk cId="472593259" sldId="273"/>
            <ac:spMk id="203" creationId="{8E63BB15-8E41-31DA-5DB7-3A51804EE4BE}"/>
          </ac:spMkLst>
        </pc:spChg>
        <pc:spChg chg="add mod">
          <ac:chgData name="槙田 康博" userId="eb0b3066a568f1bf" providerId="LiveId" clId="{207D2C9A-A1F5-49C5-96CB-05415D10A638}" dt="2022-11-22T14:44:10.943" v="540" actId="571"/>
          <ac:spMkLst>
            <pc:docMk/>
            <pc:sldMk cId="472593259" sldId="273"/>
            <ac:spMk id="204" creationId="{7C8AD243-BA7C-EE44-2E57-0BD9DDE97710}"/>
          </ac:spMkLst>
        </pc:spChg>
        <pc:spChg chg="add mod">
          <ac:chgData name="槙田 康博" userId="eb0b3066a568f1bf" providerId="LiveId" clId="{207D2C9A-A1F5-49C5-96CB-05415D10A638}" dt="2022-11-22T14:44:10.943" v="540" actId="571"/>
          <ac:spMkLst>
            <pc:docMk/>
            <pc:sldMk cId="472593259" sldId="273"/>
            <ac:spMk id="205" creationId="{7F6EC637-6E8F-2878-AEC3-40FB69994264}"/>
          </ac:spMkLst>
        </pc:spChg>
        <pc:spChg chg="add mod">
          <ac:chgData name="槙田 康博" userId="eb0b3066a568f1bf" providerId="LiveId" clId="{207D2C9A-A1F5-49C5-96CB-05415D10A638}" dt="2022-11-22T14:44:10.943" v="540" actId="571"/>
          <ac:spMkLst>
            <pc:docMk/>
            <pc:sldMk cId="472593259" sldId="273"/>
            <ac:spMk id="206" creationId="{59E904EB-EB04-3454-11EB-AE2501B011A3}"/>
          </ac:spMkLst>
        </pc:spChg>
        <pc:spChg chg="add mod">
          <ac:chgData name="槙田 康博" userId="eb0b3066a568f1bf" providerId="LiveId" clId="{207D2C9A-A1F5-49C5-96CB-05415D10A638}" dt="2022-11-22T14:44:10.943" v="540" actId="571"/>
          <ac:spMkLst>
            <pc:docMk/>
            <pc:sldMk cId="472593259" sldId="273"/>
            <ac:spMk id="207" creationId="{7F07EBDE-C41C-D95E-6C3E-42F3BE369748}"/>
          </ac:spMkLst>
        </pc:spChg>
        <pc:spChg chg="add del mod">
          <ac:chgData name="槙田 康博" userId="eb0b3066a568f1bf" providerId="LiveId" clId="{207D2C9A-A1F5-49C5-96CB-05415D10A638}" dt="2022-11-22T14:50:55.774" v="612" actId="478"/>
          <ac:spMkLst>
            <pc:docMk/>
            <pc:sldMk cId="472593259" sldId="273"/>
            <ac:spMk id="208" creationId="{CB0353A6-30B5-E542-46C0-968DB2FF71CB}"/>
          </ac:spMkLst>
        </pc:spChg>
        <pc:spChg chg="add del mod">
          <ac:chgData name="槙田 康博" userId="eb0b3066a568f1bf" providerId="LiveId" clId="{207D2C9A-A1F5-49C5-96CB-05415D10A638}" dt="2022-11-22T16:11:59.889" v="695" actId="478"/>
          <ac:spMkLst>
            <pc:docMk/>
            <pc:sldMk cId="472593259" sldId="273"/>
            <ac:spMk id="209" creationId="{C60672A2-3D8E-8E18-85E3-01155C2C7393}"/>
          </ac:spMkLst>
        </pc:spChg>
        <pc:spChg chg="mod">
          <ac:chgData name="槙田 康博" userId="eb0b3066a568f1bf" providerId="LiveId" clId="{207D2C9A-A1F5-49C5-96CB-05415D10A638}" dt="2022-11-22T14:54:00.258" v="615" actId="571"/>
          <ac:spMkLst>
            <pc:docMk/>
            <pc:sldMk cId="472593259" sldId="273"/>
            <ac:spMk id="212" creationId="{3C99A97F-2897-8696-87E6-F5D45EFD0525}"/>
          </ac:spMkLst>
        </pc:spChg>
        <pc:spChg chg="mod">
          <ac:chgData name="槙田 康博" userId="eb0b3066a568f1bf" providerId="LiveId" clId="{207D2C9A-A1F5-49C5-96CB-05415D10A638}" dt="2022-11-22T14:54:00.258" v="615" actId="571"/>
          <ac:spMkLst>
            <pc:docMk/>
            <pc:sldMk cId="472593259" sldId="273"/>
            <ac:spMk id="213" creationId="{97E440DF-2637-E2C5-1F9C-E9994F228177}"/>
          </ac:spMkLst>
        </pc:spChg>
        <pc:spChg chg="mod">
          <ac:chgData name="槙田 康博" userId="eb0b3066a568f1bf" providerId="LiveId" clId="{207D2C9A-A1F5-49C5-96CB-05415D10A638}" dt="2022-11-22T14:54:00.258" v="615" actId="571"/>
          <ac:spMkLst>
            <pc:docMk/>
            <pc:sldMk cId="472593259" sldId="273"/>
            <ac:spMk id="214" creationId="{8CB139A3-E7EB-3007-9239-94F656CC447F}"/>
          </ac:spMkLst>
        </pc:spChg>
        <pc:spChg chg="mod">
          <ac:chgData name="槙田 康博" userId="eb0b3066a568f1bf" providerId="LiveId" clId="{207D2C9A-A1F5-49C5-96CB-05415D10A638}" dt="2022-11-22T14:54:00.258" v="615" actId="571"/>
          <ac:spMkLst>
            <pc:docMk/>
            <pc:sldMk cId="472593259" sldId="273"/>
            <ac:spMk id="215" creationId="{AC26728C-9265-0B4F-F422-7DFAC70FD756}"/>
          </ac:spMkLst>
        </pc:spChg>
        <pc:spChg chg="mod">
          <ac:chgData name="槙田 康博" userId="eb0b3066a568f1bf" providerId="LiveId" clId="{207D2C9A-A1F5-49C5-96CB-05415D10A638}" dt="2022-11-22T14:54:00.258" v="615" actId="571"/>
          <ac:spMkLst>
            <pc:docMk/>
            <pc:sldMk cId="472593259" sldId="273"/>
            <ac:spMk id="216" creationId="{E8A3BDC2-26C4-AFC5-02C8-F7F946F19F39}"/>
          </ac:spMkLst>
        </pc:spChg>
        <pc:spChg chg="mod">
          <ac:chgData name="槙田 康博" userId="eb0b3066a568f1bf" providerId="LiveId" clId="{207D2C9A-A1F5-49C5-96CB-05415D10A638}" dt="2022-11-22T14:54:00.258" v="615" actId="571"/>
          <ac:spMkLst>
            <pc:docMk/>
            <pc:sldMk cId="472593259" sldId="273"/>
            <ac:spMk id="217" creationId="{A81FB79D-397D-518F-988D-773AEFE94A53}"/>
          </ac:spMkLst>
        </pc:spChg>
        <pc:spChg chg="mod">
          <ac:chgData name="槙田 康博" userId="eb0b3066a568f1bf" providerId="LiveId" clId="{207D2C9A-A1F5-49C5-96CB-05415D10A638}" dt="2022-11-22T14:54:00.258" v="615" actId="571"/>
          <ac:spMkLst>
            <pc:docMk/>
            <pc:sldMk cId="472593259" sldId="273"/>
            <ac:spMk id="227" creationId="{7C7D0409-F57A-4F60-CF35-3655C68CA1CD}"/>
          </ac:spMkLst>
        </pc:spChg>
        <pc:spChg chg="mod">
          <ac:chgData name="槙田 康博" userId="eb0b3066a568f1bf" providerId="LiveId" clId="{207D2C9A-A1F5-49C5-96CB-05415D10A638}" dt="2022-11-22T14:54:00.258" v="615" actId="571"/>
          <ac:spMkLst>
            <pc:docMk/>
            <pc:sldMk cId="472593259" sldId="273"/>
            <ac:spMk id="228" creationId="{AC1685EE-958E-4672-7A0E-BF8FE45B8A8C}"/>
          </ac:spMkLst>
        </pc:spChg>
        <pc:spChg chg="mod">
          <ac:chgData name="槙田 康博" userId="eb0b3066a568f1bf" providerId="LiveId" clId="{207D2C9A-A1F5-49C5-96CB-05415D10A638}" dt="2022-11-22T14:54:00.258" v="615" actId="571"/>
          <ac:spMkLst>
            <pc:docMk/>
            <pc:sldMk cId="472593259" sldId="273"/>
            <ac:spMk id="229" creationId="{2EBEB6ED-6423-6320-FA88-02570B5B5B8A}"/>
          </ac:spMkLst>
        </pc:spChg>
        <pc:spChg chg="mod">
          <ac:chgData name="槙田 康博" userId="eb0b3066a568f1bf" providerId="LiveId" clId="{207D2C9A-A1F5-49C5-96CB-05415D10A638}" dt="2022-11-22T14:54:00.258" v="615" actId="571"/>
          <ac:spMkLst>
            <pc:docMk/>
            <pc:sldMk cId="472593259" sldId="273"/>
            <ac:spMk id="230" creationId="{C1EBE040-076B-8254-789D-079F8668CCF8}"/>
          </ac:spMkLst>
        </pc:spChg>
        <pc:spChg chg="mod">
          <ac:chgData name="槙田 康博" userId="eb0b3066a568f1bf" providerId="LiveId" clId="{207D2C9A-A1F5-49C5-96CB-05415D10A638}" dt="2022-11-22T14:54:00.258" v="615" actId="571"/>
          <ac:spMkLst>
            <pc:docMk/>
            <pc:sldMk cId="472593259" sldId="273"/>
            <ac:spMk id="231" creationId="{4469E49D-84A6-3ECC-B1FD-E2916633D22C}"/>
          </ac:spMkLst>
        </pc:spChg>
        <pc:spChg chg="mod">
          <ac:chgData name="槙田 康博" userId="eb0b3066a568f1bf" providerId="LiveId" clId="{207D2C9A-A1F5-49C5-96CB-05415D10A638}" dt="2022-11-22T14:54:00.258" v="615" actId="571"/>
          <ac:spMkLst>
            <pc:docMk/>
            <pc:sldMk cId="472593259" sldId="273"/>
            <ac:spMk id="232" creationId="{AD0C70D2-10C7-FAC7-6369-22AF9317AC57}"/>
          </ac:spMkLst>
        </pc:spChg>
        <pc:spChg chg="mod">
          <ac:chgData name="槙田 康博" userId="eb0b3066a568f1bf" providerId="LiveId" clId="{207D2C9A-A1F5-49C5-96CB-05415D10A638}" dt="2022-11-22T14:54:00.258" v="615" actId="571"/>
          <ac:spMkLst>
            <pc:docMk/>
            <pc:sldMk cId="472593259" sldId="273"/>
            <ac:spMk id="233" creationId="{7CA52CE5-D967-635F-F6F7-F81DB22FDAF6}"/>
          </ac:spMkLst>
        </pc:spChg>
        <pc:spChg chg="mod">
          <ac:chgData name="槙田 康博" userId="eb0b3066a568f1bf" providerId="LiveId" clId="{207D2C9A-A1F5-49C5-96CB-05415D10A638}" dt="2022-11-22T14:54:00.258" v="615" actId="571"/>
          <ac:spMkLst>
            <pc:docMk/>
            <pc:sldMk cId="472593259" sldId="273"/>
            <ac:spMk id="234" creationId="{C5105835-3DCE-1B52-D0CF-662EB194950F}"/>
          </ac:spMkLst>
        </pc:spChg>
        <pc:spChg chg="mod">
          <ac:chgData name="槙田 康博" userId="eb0b3066a568f1bf" providerId="LiveId" clId="{207D2C9A-A1F5-49C5-96CB-05415D10A638}" dt="2022-11-22T14:54:00.258" v="615" actId="571"/>
          <ac:spMkLst>
            <pc:docMk/>
            <pc:sldMk cId="472593259" sldId="273"/>
            <ac:spMk id="235" creationId="{CFE88470-2E6A-D0F4-FA2C-586BECF224DA}"/>
          </ac:spMkLst>
        </pc:spChg>
        <pc:spChg chg="mod">
          <ac:chgData name="槙田 康博" userId="eb0b3066a568f1bf" providerId="LiveId" clId="{207D2C9A-A1F5-49C5-96CB-05415D10A638}" dt="2022-11-22T14:54:00.258" v="615" actId="571"/>
          <ac:spMkLst>
            <pc:docMk/>
            <pc:sldMk cId="472593259" sldId="273"/>
            <ac:spMk id="236" creationId="{4E89D0D0-3CDA-6D7D-BEFC-48010E3536EB}"/>
          </ac:spMkLst>
        </pc:spChg>
        <pc:spChg chg="mod">
          <ac:chgData name="槙田 康博" userId="eb0b3066a568f1bf" providerId="LiveId" clId="{207D2C9A-A1F5-49C5-96CB-05415D10A638}" dt="2022-11-22T14:54:00.258" v="615" actId="571"/>
          <ac:spMkLst>
            <pc:docMk/>
            <pc:sldMk cId="472593259" sldId="273"/>
            <ac:spMk id="237" creationId="{1E73A795-BE96-CD96-B8F2-3657B093C3F3}"/>
          </ac:spMkLst>
        </pc:spChg>
        <pc:spChg chg="mod">
          <ac:chgData name="槙田 康博" userId="eb0b3066a568f1bf" providerId="LiveId" clId="{207D2C9A-A1F5-49C5-96CB-05415D10A638}" dt="2022-11-22T14:54:00.258" v="615" actId="571"/>
          <ac:spMkLst>
            <pc:docMk/>
            <pc:sldMk cId="472593259" sldId="273"/>
            <ac:spMk id="238" creationId="{ABC35B8A-5DC0-F477-3C3C-595C707D845D}"/>
          </ac:spMkLst>
        </pc:spChg>
        <pc:spChg chg="mod">
          <ac:chgData name="槙田 康博" userId="eb0b3066a568f1bf" providerId="LiveId" clId="{207D2C9A-A1F5-49C5-96CB-05415D10A638}" dt="2022-11-22T14:54:00.258" v="615" actId="571"/>
          <ac:spMkLst>
            <pc:docMk/>
            <pc:sldMk cId="472593259" sldId="273"/>
            <ac:spMk id="239" creationId="{BEEF46E3-AAB1-960E-550A-B33CBDDFF85A}"/>
          </ac:spMkLst>
        </pc:spChg>
        <pc:spChg chg="mod">
          <ac:chgData name="槙田 康博" userId="eb0b3066a568f1bf" providerId="LiveId" clId="{207D2C9A-A1F5-49C5-96CB-05415D10A638}" dt="2022-11-22T14:54:00.258" v="615" actId="571"/>
          <ac:spMkLst>
            <pc:docMk/>
            <pc:sldMk cId="472593259" sldId="273"/>
            <ac:spMk id="240" creationId="{5211C81D-0BF2-5940-DD26-1712DC74B1CF}"/>
          </ac:spMkLst>
        </pc:spChg>
        <pc:spChg chg="mod">
          <ac:chgData name="槙田 康博" userId="eb0b3066a568f1bf" providerId="LiveId" clId="{207D2C9A-A1F5-49C5-96CB-05415D10A638}" dt="2022-11-22T14:54:00.258" v="615" actId="571"/>
          <ac:spMkLst>
            <pc:docMk/>
            <pc:sldMk cId="472593259" sldId="273"/>
            <ac:spMk id="241" creationId="{2CFF0EF6-872A-D3D6-07E7-332645B8F159}"/>
          </ac:spMkLst>
        </pc:spChg>
        <pc:spChg chg="mod">
          <ac:chgData name="槙田 康博" userId="eb0b3066a568f1bf" providerId="LiveId" clId="{207D2C9A-A1F5-49C5-96CB-05415D10A638}" dt="2022-11-22T14:54:00.258" v="615" actId="571"/>
          <ac:spMkLst>
            <pc:docMk/>
            <pc:sldMk cId="472593259" sldId="273"/>
            <ac:spMk id="242" creationId="{9E7DE404-F1DA-56CF-F0E4-3B9E33074499}"/>
          </ac:spMkLst>
        </pc:spChg>
        <pc:spChg chg="mod">
          <ac:chgData name="槙田 康博" userId="eb0b3066a568f1bf" providerId="LiveId" clId="{207D2C9A-A1F5-49C5-96CB-05415D10A638}" dt="2022-11-22T14:54:00.258" v="615" actId="571"/>
          <ac:spMkLst>
            <pc:docMk/>
            <pc:sldMk cId="472593259" sldId="273"/>
            <ac:spMk id="243" creationId="{9658C4C3-D475-3A0A-CD48-37E2E65A182E}"/>
          </ac:spMkLst>
        </pc:spChg>
        <pc:spChg chg="mod">
          <ac:chgData name="槙田 康博" userId="eb0b3066a568f1bf" providerId="LiveId" clId="{207D2C9A-A1F5-49C5-96CB-05415D10A638}" dt="2022-11-22T14:54:00.258" v="615" actId="571"/>
          <ac:spMkLst>
            <pc:docMk/>
            <pc:sldMk cId="472593259" sldId="273"/>
            <ac:spMk id="244" creationId="{18415048-76CB-7433-E31A-3C8F3C564784}"/>
          </ac:spMkLst>
        </pc:spChg>
        <pc:spChg chg="mod">
          <ac:chgData name="槙田 康博" userId="eb0b3066a568f1bf" providerId="LiveId" clId="{207D2C9A-A1F5-49C5-96CB-05415D10A638}" dt="2022-11-22T14:54:00.258" v="615" actId="571"/>
          <ac:spMkLst>
            <pc:docMk/>
            <pc:sldMk cId="472593259" sldId="273"/>
            <ac:spMk id="245" creationId="{27740873-755B-E675-8B2C-E2C1D5BAF2CB}"/>
          </ac:spMkLst>
        </pc:spChg>
        <pc:spChg chg="mod">
          <ac:chgData name="槙田 康博" userId="eb0b3066a568f1bf" providerId="LiveId" clId="{207D2C9A-A1F5-49C5-96CB-05415D10A638}" dt="2022-11-22T14:54:00.258" v="615" actId="571"/>
          <ac:spMkLst>
            <pc:docMk/>
            <pc:sldMk cId="472593259" sldId="273"/>
            <ac:spMk id="246" creationId="{6A45AEC8-1A38-54AA-78FC-C8997CDD9DE3}"/>
          </ac:spMkLst>
        </pc:spChg>
        <pc:spChg chg="mod">
          <ac:chgData name="槙田 康博" userId="eb0b3066a568f1bf" providerId="LiveId" clId="{207D2C9A-A1F5-49C5-96CB-05415D10A638}" dt="2022-11-22T14:54:00.258" v="615" actId="571"/>
          <ac:spMkLst>
            <pc:docMk/>
            <pc:sldMk cId="472593259" sldId="273"/>
            <ac:spMk id="247" creationId="{4D4C13C2-4107-46A6-1631-BAB5E15FC36C}"/>
          </ac:spMkLst>
        </pc:spChg>
        <pc:spChg chg="mod">
          <ac:chgData name="槙田 康博" userId="eb0b3066a568f1bf" providerId="LiveId" clId="{207D2C9A-A1F5-49C5-96CB-05415D10A638}" dt="2022-11-22T14:54:00.258" v="615" actId="571"/>
          <ac:spMkLst>
            <pc:docMk/>
            <pc:sldMk cId="472593259" sldId="273"/>
            <ac:spMk id="248" creationId="{BC88A611-A5F3-7A17-C547-B5A0D6268FE0}"/>
          </ac:spMkLst>
        </pc:spChg>
        <pc:spChg chg="mod">
          <ac:chgData name="槙田 康博" userId="eb0b3066a568f1bf" providerId="LiveId" clId="{207D2C9A-A1F5-49C5-96CB-05415D10A638}" dt="2022-11-22T14:54:00.258" v="615" actId="571"/>
          <ac:spMkLst>
            <pc:docMk/>
            <pc:sldMk cId="472593259" sldId="273"/>
            <ac:spMk id="249" creationId="{1B84D308-7131-F3BF-7C83-535DD3ED0D7D}"/>
          </ac:spMkLst>
        </pc:spChg>
        <pc:spChg chg="mod">
          <ac:chgData name="槙田 康博" userId="eb0b3066a568f1bf" providerId="LiveId" clId="{207D2C9A-A1F5-49C5-96CB-05415D10A638}" dt="2022-11-22T14:54:00.258" v="615" actId="571"/>
          <ac:spMkLst>
            <pc:docMk/>
            <pc:sldMk cId="472593259" sldId="273"/>
            <ac:spMk id="250" creationId="{CE190410-E022-2595-5C91-701DCE88E14B}"/>
          </ac:spMkLst>
        </pc:spChg>
        <pc:spChg chg="mod">
          <ac:chgData name="槙田 康博" userId="eb0b3066a568f1bf" providerId="LiveId" clId="{207D2C9A-A1F5-49C5-96CB-05415D10A638}" dt="2022-11-22T14:54:00.258" v="615" actId="571"/>
          <ac:spMkLst>
            <pc:docMk/>
            <pc:sldMk cId="472593259" sldId="273"/>
            <ac:spMk id="251" creationId="{2BAE0A39-B233-884E-5C50-90678267DF8B}"/>
          </ac:spMkLst>
        </pc:spChg>
        <pc:spChg chg="mod">
          <ac:chgData name="槙田 康博" userId="eb0b3066a568f1bf" providerId="LiveId" clId="{207D2C9A-A1F5-49C5-96CB-05415D10A638}" dt="2022-11-22T14:54:00.258" v="615" actId="571"/>
          <ac:spMkLst>
            <pc:docMk/>
            <pc:sldMk cId="472593259" sldId="273"/>
            <ac:spMk id="252" creationId="{645363F6-E835-13C4-FE41-D9654C87CE20}"/>
          </ac:spMkLst>
        </pc:spChg>
        <pc:spChg chg="mod">
          <ac:chgData name="槙田 康博" userId="eb0b3066a568f1bf" providerId="LiveId" clId="{207D2C9A-A1F5-49C5-96CB-05415D10A638}" dt="2022-11-22T14:54:00.258" v="615" actId="571"/>
          <ac:spMkLst>
            <pc:docMk/>
            <pc:sldMk cId="472593259" sldId="273"/>
            <ac:spMk id="253" creationId="{9526B400-BBBC-C6BB-94C8-CD6C1AFDC4B8}"/>
          </ac:spMkLst>
        </pc:spChg>
        <pc:spChg chg="mod">
          <ac:chgData name="槙田 康博" userId="eb0b3066a568f1bf" providerId="LiveId" clId="{207D2C9A-A1F5-49C5-96CB-05415D10A638}" dt="2022-11-22T14:54:00.258" v="615" actId="571"/>
          <ac:spMkLst>
            <pc:docMk/>
            <pc:sldMk cId="472593259" sldId="273"/>
            <ac:spMk id="254" creationId="{0E374A46-E092-9E22-F08C-521C7E5B1A43}"/>
          </ac:spMkLst>
        </pc:spChg>
        <pc:spChg chg="mod">
          <ac:chgData name="槙田 康博" userId="eb0b3066a568f1bf" providerId="LiveId" clId="{207D2C9A-A1F5-49C5-96CB-05415D10A638}" dt="2022-11-22T14:54:00.258" v="615" actId="571"/>
          <ac:spMkLst>
            <pc:docMk/>
            <pc:sldMk cId="472593259" sldId="273"/>
            <ac:spMk id="255" creationId="{4827CD8B-7118-71EB-8A1C-1E942BF1CA93}"/>
          </ac:spMkLst>
        </pc:spChg>
        <pc:spChg chg="mod">
          <ac:chgData name="槙田 康博" userId="eb0b3066a568f1bf" providerId="LiveId" clId="{207D2C9A-A1F5-49C5-96CB-05415D10A638}" dt="2022-11-22T14:54:00.258" v="615" actId="571"/>
          <ac:spMkLst>
            <pc:docMk/>
            <pc:sldMk cId="472593259" sldId="273"/>
            <ac:spMk id="256" creationId="{6D70D081-B8AE-DB59-5DEF-402448268E73}"/>
          </ac:spMkLst>
        </pc:spChg>
        <pc:spChg chg="mod">
          <ac:chgData name="槙田 康博" userId="eb0b3066a568f1bf" providerId="LiveId" clId="{207D2C9A-A1F5-49C5-96CB-05415D10A638}" dt="2022-11-22T14:54:00.258" v="615" actId="571"/>
          <ac:spMkLst>
            <pc:docMk/>
            <pc:sldMk cId="472593259" sldId="273"/>
            <ac:spMk id="257" creationId="{0E47FC57-2BCE-F722-470B-E9D93809C3E9}"/>
          </ac:spMkLst>
        </pc:spChg>
        <pc:spChg chg="mod">
          <ac:chgData name="槙田 康博" userId="eb0b3066a568f1bf" providerId="LiveId" clId="{207D2C9A-A1F5-49C5-96CB-05415D10A638}" dt="2022-11-22T14:54:00.258" v="615" actId="571"/>
          <ac:spMkLst>
            <pc:docMk/>
            <pc:sldMk cId="472593259" sldId="273"/>
            <ac:spMk id="258" creationId="{1A1C6774-E8CE-5968-6C33-5FBD4F75CBEE}"/>
          </ac:spMkLst>
        </pc:spChg>
        <pc:spChg chg="add mod ord">
          <ac:chgData name="槙田 康博" userId="eb0b3066a568f1bf" providerId="LiveId" clId="{207D2C9A-A1F5-49C5-96CB-05415D10A638}" dt="2022-11-22T15:37:49.960" v="652" actId="164"/>
          <ac:spMkLst>
            <pc:docMk/>
            <pc:sldMk cId="472593259" sldId="273"/>
            <ac:spMk id="259" creationId="{56613370-1D60-B89F-F4F6-7FAE5D78AAEF}"/>
          </ac:spMkLst>
        </pc:spChg>
        <pc:spChg chg="add mod ord">
          <ac:chgData name="槙田 康博" userId="eb0b3066a568f1bf" providerId="LiveId" clId="{207D2C9A-A1F5-49C5-96CB-05415D10A638}" dt="2022-11-22T15:37:49.960" v="652" actId="164"/>
          <ac:spMkLst>
            <pc:docMk/>
            <pc:sldMk cId="472593259" sldId="273"/>
            <ac:spMk id="260" creationId="{0E28B3AA-9502-6C97-512B-D23753734AF7}"/>
          </ac:spMkLst>
        </pc:spChg>
        <pc:spChg chg="add mod ord">
          <ac:chgData name="槙田 康博" userId="eb0b3066a568f1bf" providerId="LiveId" clId="{207D2C9A-A1F5-49C5-96CB-05415D10A638}" dt="2022-11-22T15:37:49.960" v="652" actId="164"/>
          <ac:spMkLst>
            <pc:docMk/>
            <pc:sldMk cId="472593259" sldId="273"/>
            <ac:spMk id="261" creationId="{3BB39D5A-CFEA-D513-0526-E9086CFDFC7D}"/>
          </ac:spMkLst>
        </pc:spChg>
        <pc:spChg chg="add mod ord">
          <ac:chgData name="槙田 康博" userId="eb0b3066a568f1bf" providerId="LiveId" clId="{207D2C9A-A1F5-49C5-96CB-05415D10A638}" dt="2022-11-22T15:37:49.960" v="652" actId="164"/>
          <ac:spMkLst>
            <pc:docMk/>
            <pc:sldMk cId="472593259" sldId="273"/>
            <ac:spMk id="262" creationId="{B2DA7CCB-1DF8-496B-4E83-E5439D7E04D7}"/>
          </ac:spMkLst>
        </pc:spChg>
        <pc:spChg chg="add mod ord">
          <ac:chgData name="槙田 康博" userId="eb0b3066a568f1bf" providerId="LiveId" clId="{207D2C9A-A1F5-49C5-96CB-05415D10A638}" dt="2022-11-22T15:37:49.960" v="652" actId="164"/>
          <ac:spMkLst>
            <pc:docMk/>
            <pc:sldMk cId="472593259" sldId="273"/>
            <ac:spMk id="263" creationId="{BD0915AD-C5AE-B9A2-24CD-277BBBD63DBC}"/>
          </ac:spMkLst>
        </pc:spChg>
        <pc:spChg chg="add mod ord">
          <ac:chgData name="槙田 康博" userId="eb0b3066a568f1bf" providerId="LiveId" clId="{207D2C9A-A1F5-49C5-96CB-05415D10A638}" dt="2022-11-22T15:37:49.960" v="652" actId="164"/>
          <ac:spMkLst>
            <pc:docMk/>
            <pc:sldMk cId="472593259" sldId="273"/>
            <ac:spMk id="264" creationId="{7CCB1789-4AEC-05B9-8265-E2B92C075EA7}"/>
          </ac:spMkLst>
        </pc:spChg>
        <pc:spChg chg="add mod">
          <ac:chgData name="槙田 康博" userId="eb0b3066a568f1bf" providerId="LiveId" clId="{207D2C9A-A1F5-49C5-96CB-05415D10A638}" dt="2022-11-22T15:41:37.780" v="671" actId="164"/>
          <ac:spMkLst>
            <pc:docMk/>
            <pc:sldMk cId="472593259" sldId="273"/>
            <ac:spMk id="267" creationId="{0887FF89-6621-1DC6-ACC8-0FE138929281}"/>
          </ac:spMkLst>
        </pc:spChg>
        <pc:spChg chg="mod">
          <ac:chgData name="槙田 康博" userId="eb0b3066a568f1bf" providerId="LiveId" clId="{207D2C9A-A1F5-49C5-96CB-05415D10A638}" dt="2022-11-22T15:41:42.462" v="672" actId="571"/>
          <ac:spMkLst>
            <pc:docMk/>
            <pc:sldMk cId="472593259" sldId="273"/>
            <ac:spMk id="272" creationId="{7FC288D9-63B1-6EA3-3AA9-3EC3A53899BE}"/>
          </ac:spMkLst>
        </pc:spChg>
        <pc:spChg chg="mod">
          <ac:chgData name="槙田 康博" userId="eb0b3066a568f1bf" providerId="LiveId" clId="{207D2C9A-A1F5-49C5-96CB-05415D10A638}" dt="2022-11-22T15:41:42.462" v="672" actId="571"/>
          <ac:spMkLst>
            <pc:docMk/>
            <pc:sldMk cId="472593259" sldId="273"/>
            <ac:spMk id="274" creationId="{1988F385-DBAF-C3F7-4A7A-0702A91A2813}"/>
          </ac:spMkLst>
        </pc:spChg>
        <pc:spChg chg="mod">
          <ac:chgData name="槙田 康博" userId="eb0b3066a568f1bf" providerId="LiveId" clId="{207D2C9A-A1F5-49C5-96CB-05415D10A638}" dt="2022-11-22T15:41:47.461" v="673" actId="571"/>
          <ac:spMkLst>
            <pc:docMk/>
            <pc:sldMk cId="472593259" sldId="273"/>
            <ac:spMk id="276" creationId="{4235A9BE-2A97-6740-34AD-5CC6210858C0}"/>
          </ac:spMkLst>
        </pc:spChg>
        <pc:spChg chg="mod">
          <ac:chgData name="槙田 康博" userId="eb0b3066a568f1bf" providerId="LiveId" clId="{207D2C9A-A1F5-49C5-96CB-05415D10A638}" dt="2022-11-22T15:41:47.461" v="673" actId="571"/>
          <ac:spMkLst>
            <pc:docMk/>
            <pc:sldMk cId="472593259" sldId="273"/>
            <ac:spMk id="278" creationId="{FDDF41C5-1382-BFEC-7A17-B163C70F88DC}"/>
          </ac:spMkLst>
        </pc:spChg>
        <pc:spChg chg="mod">
          <ac:chgData name="槙田 康博" userId="eb0b3066a568f1bf" providerId="LiveId" clId="{207D2C9A-A1F5-49C5-96CB-05415D10A638}" dt="2022-11-22T15:41:52.853" v="674" actId="571"/>
          <ac:spMkLst>
            <pc:docMk/>
            <pc:sldMk cId="472593259" sldId="273"/>
            <ac:spMk id="280" creationId="{B20771F2-B0D0-1D14-03AB-496E8B4FC69F}"/>
          </ac:spMkLst>
        </pc:spChg>
        <pc:spChg chg="mod">
          <ac:chgData name="槙田 康博" userId="eb0b3066a568f1bf" providerId="LiveId" clId="{207D2C9A-A1F5-49C5-96CB-05415D10A638}" dt="2022-11-22T15:41:52.853" v="674" actId="571"/>
          <ac:spMkLst>
            <pc:docMk/>
            <pc:sldMk cId="472593259" sldId="273"/>
            <ac:spMk id="282" creationId="{4085154B-096F-FD55-A633-CC84F41ABFFF}"/>
          </ac:spMkLst>
        </pc:spChg>
        <pc:spChg chg="mod">
          <ac:chgData name="槙田 康博" userId="eb0b3066a568f1bf" providerId="LiveId" clId="{207D2C9A-A1F5-49C5-96CB-05415D10A638}" dt="2022-11-22T15:41:57.117" v="675" actId="571"/>
          <ac:spMkLst>
            <pc:docMk/>
            <pc:sldMk cId="472593259" sldId="273"/>
            <ac:spMk id="284" creationId="{1E5D0530-C7D8-EBBD-CAA5-FA3820D86A9D}"/>
          </ac:spMkLst>
        </pc:spChg>
        <pc:spChg chg="mod">
          <ac:chgData name="槙田 康博" userId="eb0b3066a568f1bf" providerId="LiveId" clId="{207D2C9A-A1F5-49C5-96CB-05415D10A638}" dt="2022-11-22T15:41:57.117" v="675" actId="571"/>
          <ac:spMkLst>
            <pc:docMk/>
            <pc:sldMk cId="472593259" sldId="273"/>
            <ac:spMk id="286" creationId="{7D299F0A-C5C9-3828-158E-D226DCD75CF5}"/>
          </ac:spMkLst>
        </pc:spChg>
        <pc:spChg chg="mod">
          <ac:chgData name="槙田 康博" userId="eb0b3066a568f1bf" providerId="LiveId" clId="{207D2C9A-A1F5-49C5-96CB-05415D10A638}" dt="2022-11-22T15:42:01.566" v="676" actId="571"/>
          <ac:spMkLst>
            <pc:docMk/>
            <pc:sldMk cId="472593259" sldId="273"/>
            <ac:spMk id="288" creationId="{7CC24BE3-4442-EDFC-1D4D-E431F53DD648}"/>
          </ac:spMkLst>
        </pc:spChg>
        <pc:spChg chg="mod">
          <ac:chgData name="槙田 康博" userId="eb0b3066a568f1bf" providerId="LiveId" clId="{207D2C9A-A1F5-49C5-96CB-05415D10A638}" dt="2022-11-22T15:42:01.566" v="676" actId="571"/>
          <ac:spMkLst>
            <pc:docMk/>
            <pc:sldMk cId="472593259" sldId="273"/>
            <ac:spMk id="290" creationId="{A16274C2-2520-FFED-AF58-567E746F6F5B}"/>
          </ac:spMkLst>
        </pc:spChg>
        <pc:spChg chg="mod">
          <ac:chgData name="槙田 康博" userId="eb0b3066a568f1bf" providerId="LiveId" clId="{207D2C9A-A1F5-49C5-96CB-05415D10A638}" dt="2022-11-22T15:42:06.068" v="677" actId="571"/>
          <ac:spMkLst>
            <pc:docMk/>
            <pc:sldMk cId="472593259" sldId="273"/>
            <ac:spMk id="292" creationId="{5CED1C45-454C-A4F7-4A9B-F296AECCCBC8}"/>
          </ac:spMkLst>
        </pc:spChg>
        <pc:spChg chg="mod">
          <ac:chgData name="槙田 康博" userId="eb0b3066a568f1bf" providerId="LiveId" clId="{207D2C9A-A1F5-49C5-96CB-05415D10A638}" dt="2022-11-22T15:42:06.068" v="677" actId="571"/>
          <ac:spMkLst>
            <pc:docMk/>
            <pc:sldMk cId="472593259" sldId="273"/>
            <ac:spMk id="294" creationId="{FF771517-AA9B-63C1-7C23-3CF8DF72015F}"/>
          </ac:spMkLst>
        </pc:spChg>
        <pc:spChg chg="add mod">
          <ac:chgData name="槙田 康博" userId="eb0b3066a568f1bf" providerId="LiveId" clId="{207D2C9A-A1F5-49C5-96CB-05415D10A638}" dt="2022-11-22T16:12:43.047" v="700" actId="164"/>
          <ac:spMkLst>
            <pc:docMk/>
            <pc:sldMk cId="472593259" sldId="273"/>
            <ac:spMk id="295" creationId="{98FF41DE-0BF9-CAD4-E69F-01E93C21D4CD}"/>
          </ac:spMkLst>
        </pc:spChg>
        <pc:spChg chg="add mod">
          <ac:chgData name="槙田 康博" userId="eb0b3066a568f1bf" providerId="LiveId" clId="{207D2C9A-A1F5-49C5-96CB-05415D10A638}" dt="2022-11-22T16:11:27.383" v="691" actId="164"/>
          <ac:spMkLst>
            <pc:docMk/>
            <pc:sldMk cId="472593259" sldId="273"/>
            <ac:spMk id="296" creationId="{528420A7-3885-7300-FAD5-97514802D0A7}"/>
          </ac:spMkLst>
        </pc:spChg>
        <pc:spChg chg="add mod">
          <ac:chgData name="槙田 康博" userId="eb0b3066a568f1bf" providerId="LiveId" clId="{207D2C9A-A1F5-49C5-96CB-05415D10A638}" dt="2022-11-22T16:11:27.383" v="691" actId="164"/>
          <ac:spMkLst>
            <pc:docMk/>
            <pc:sldMk cId="472593259" sldId="273"/>
            <ac:spMk id="297" creationId="{748D4083-43CE-E7F9-8460-5BDCDE3FCF82}"/>
          </ac:spMkLst>
        </pc:spChg>
        <pc:spChg chg="add mod">
          <ac:chgData name="槙田 康博" userId="eb0b3066a568f1bf" providerId="LiveId" clId="{207D2C9A-A1F5-49C5-96CB-05415D10A638}" dt="2022-11-22T16:11:27.383" v="691" actId="164"/>
          <ac:spMkLst>
            <pc:docMk/>
            <pc:sldMk cId="472593259" sldId="273"/>
            <ac:spMk id="298" creationId="{32DEDCB3-09EE-D843-F382-5914CA86C92D}"/>
          </ac:spMkLst>
        </pc:spChg>
        <pc:spChg chg="add mod">
          <ac:chgData name="槙田 康博" userId="eb0b3066a568f1bf" providerId="LiveId" clId="{207D2C9A-A1F5-49C5-96CB-05415D10A638}" dt="2022-11-22T16:11:27.383" v="691" actId="164"/>
          <ac:spMkLst>
            <pc:docMk/>
            <pc:sldMk cId="472593259" sldId="273"/>
            <ac:spMk id="299" creationId="{C609C308-4A10-FC11-F208-03547E74BCC0}"/>
          </ac:spMkLst>
        </pc:spChg>
        <pc:spChg chg="add mod">
          <ac:chgData name="槙田 康博" userId="eb0b3066a568f1bf" providerId="LiveId" clId="{207D2C9A-A1F5-49C5-96CB-05415D10A638}" dt="2022-11-22T16:11:13.515" v="690" actId="1076"/>
          <ac:spMkLst>
            <pc:docMk/>
            <pc:sldMk cId="472593259" sldId="273"/>
            <ac:spMk id="300" creationId="{B0349220-FD80-8171-E5F2-35E1673148C9}"/>
          </ac:spMkLst>
        </pc:spChg>
        <pc:spChg chg="add mod">
          <ac:chgData name="槙田 康博" userId="eb0b3066a568f1bf" providerId="LiveId" clId="{207D2C9A-A1F5-49C5-96CB-05415D10A638}" dt="2022-11-22T16:35:43.632" v="1044" actId="552"/>
          <ac:spMkLst>
            <pc:docMk/>
            <pc:sldMk cId="472593259" sldId="273"/>
            <ac:spMk id="304" creationId="{651A4545-9E28-588D-8B44-E0EF25EBBE5F}"/>
          </ac:spMkLst>
        </pc:spChg>
        <pc:spChg chg="add mod">
          <ac:chgData name="槙田 康博" userId="eb0b3066a568f1bf" providerId="LiveId" clId="{207D2C9A-A1F5-49C5-96CB-05415D10A638}" dt="2022-11-22T16:35:43.632" v="1044" actId="552"/>
          <ac:spMkLst>
            <pc:docMk/>
            <pc:sldMk cId="472593259" sldId="273"/>
            <ac:spMk id="305" creationId="{69BAFCDA-365F-CEE4-48B1-A21E2F419856}"/>
          </ac:spMkLst>
        </pc:spChg>
        <pc:spChg chg="add mod">
          <ac:chgData name="槙田 康博" userId="eb0b3066a568f1bf" providerId="LiveId" clId="{207D2C9A-A1F5-49C5-96CB-05415D10A638}" dt="2022-11-22T16:24:50.546" v="750" actId="1076"/>
          <ac:spMkLst>
            <pc:docMk/>
            <pc:sldMk cId="472593259" sldId="273"/>
            <ac:spMk id="306" creationId="{EBA2BC63-1382-C660-A5CA-B1198C75D3D8}"/>
          </ac:spMkLst>
        </pc:spChg>
        <pc:spChg chg="add mod">
          <ac:chgData name="槙田 康博" userId="eb0b3066a568f1bf" providerId="LiveId" clId="{207D2C9A-A1F5-49C5-96CB-05415D10A638}" dt="2022-11-23T00:55:25.331" v="1496" actId="20577"/>
          <ac:spMkLst>
            <pc:docMk/>
            <pc:sldMk cId="472593259" sldId="273"/>
            <ac:spMk id="307" creationId="{BFE26803-724B-20FB-952B-36E688B7EC1C}"/>
          </ac:spMkLst>
        </pc:spChg>
        <pc:spChg chg="add mod">
          <ac:chgData name="槙田 康博" userId="eb0b3066a568f1bf" providerId="LiveId" clId="{207D2C9A-A1F5-49C5-96CB-05415D10A638}" dt="2022-11-22T16:31:25.416" v="857" actId="1076"/>
          <ac:spMkLst>
            <pc:docMk/>
            <pc:sldMk cId="472593259" sldId="273"/>
            <ac:spMk id="310" creationId="{6CA0D57E-F784-3B84-BD78-8C6321F5DDBB}"/>
          </ac:spMkLst>
        </pc:spChg>
        <pc:spChg chg="add mod">
          <ac:chgData name="槙田 康博" userId="eb0b3066a568f1bf" providerId="LiveId" clId="{207D2C9A-A1F5-49C5-96CB-05415D10A638}" dt="2022-11-22T16:31:46.508" v="870" actId="20577"/>
          <ac:spMkLst>
            <pc:docMk/>
            <pc:sldMk cId="472593259" sldId="273"/>
            <ac:spMk id="315" creationId="{F6979F5B-EB60-B6D0-BC06-25759018FE97}"/>
          </ac:spMkLst>
        </pc:spChg>
        <pc:spChg chg="add mod">
          <ac:chgData name="槙田 康博" userId="eb0b3066a568f1bf" providerId="LiveId" clId="{207D2C9A-A1F5-49C5-96CB-05415D10A638}" dt="2022-11-22T16:33:29.490" v="893" actId="1076"/>
          <ac:spMkLst>
            <pc:docMk/>
            <pc:sldMk cId="472593259" sldId="273"/>
            <ac:spMk id="317" creationId="{D0976194-51EE-70DE-5099-DF9638D93987}"/>
          </ac:spMkLst>
        </pc:spChg>
        <pc:spChg chg="add mod">
          <ac:chgData name="槙田 康博" userId="eb0b3066a568f1bf" providerId="LiveId" clId="{207D2C9A-A1F5-49C5-96CB-05415D10A638}" dt="2022-11-22T16:33:56.528" v="946" actId="1036"/>
          <ac:spMkLst>
            <pc:docMk/>
            <pc:sldMk cId="472593259" sldId="273"/>
            <ac:spMk id="319" creationId="{9A1C4C68-D67A-4B0D-CAB7-7A1E05D2EF1C}"/>
          </ac:spMkLst>
        </pc:spChg>
        <pc:spChg chg="add mod">
          <ac:chgData name="槙田 康博" userId="eb0b3066a568f1bf" providerId="LiveId" clId="{207D2C9A-A1F5-49C5-96CB-05415D10A638}" dt="2022-11-22T16:35:19.170" v="1043" actId="1076"/>
          <ac:spMkLst>
            <pc:docMk/>
            <pc:sldMk cId="472593259" sldId="273"/>
            <ac:spMk id="321" creationId="{CC9034BF-FCB4-8E45-B383-7A835E8522B1}"/>
          </ac:spMkLst>
        </pc:spChg>
        <pc:spChg chg="add mod">
          <ac:chgData name="槙田 康博" userId="eb0b3066a568f1bf" providerId="LiveId" clId="{207D2C9A-A1F5-49C5-96CB-05415D10A638}" dt="2022-11-22T16:35:19.170" v="1043" actId="1076"/>
          <ac:spMkLst>
            <pc:docMk/>
            <pc:sldMk cId="472593259" sldId="273"/>
            <ac:spMk id="322" creationId="{81A611DD-1DBE-785F-7C01-F981387ED975}"/>
          </ac:spMkLst>
        </pc:spChg>
        <pc:spChg chg="add mod">
          <ac:chgData name="槙田 康博" userId="eb0b3066a568f1bf" providerId="LiveId" clId="{207D2C9A-A1F5-49C5-96CB-05415D10A638}" dt="2022-11-22T16:35:19.170" v="1043" actId="1076"/>
          <ac:spMkLst>
            <pc:docMk/>
            <pc:sldMk cId="472593259" sldId="273"/>
            <ac:spMk id="323" creationId="{10DD7CA3-EEF6-B5DC-5FB3-0F55BACCE15D}"/>
          </ac:spMkLst>
        </pc:spChg>
        <pc:spChg chg="add mod">
          <ac:chgData name="槙田 康博" userId="eb0b3066a568f1bf" providerId="LiveId" clId="{207D2C9A-A1F5-49C5-96CB-05415D10A638}" dt="2022-11-22T16:35:19.170" v="1043" actId="1076"/>
          <ac:spMkLst>
            <pc:docMk/>
            <pc:sldMk cId="472593259" sldId="273"/>
            <ac:spMk id="324" creationId="{230B52B0-38AD-3AC2-7B9F-E5A99BA8D46B}"/>
          </ac:spMkLst>
        </pc:spChg>
        <pc:spChg chg="add mod">
          <ac:chgData name="槙田 康博" userId="eb0b3066a568f1bf" providerId="LiveId" clId="{207D2C9A-A1F5-49C5-96CB-05415D10A638}" dt="2022-11-22T16:35:19.170" v="1043" actId="1076"/>
          <ac:spMkLst>
            <pc:docMk/>
            <pc:sldMk cId="472593259" sldId="273"/>
            <ac:spMk id="325" creationId="{552B8D2D-E3DB-CE0A-880E-7951A60DA363}"/>
          </ac:spMkLst>
        </pc:spChg>
        <pc:spChg chg="add mod">
          <ac:chgData name="槙田 康博" userId="eb0b3066a568f1bf" providerId="LiveId" clId="{207D2C9A-A1F5-49C5-96CB-05415D10A638}" dt="2022-11-22T16:35:19.170" v="1043" actId="1076"/>
          <ac:spMkLst>
            <pc:docMk/>
            <pc:sldMk cId="472593259" sldId="273"/>
            <ac:spMk id="326" creationId="{0EB029AE-AA4E-DFF3-2CCA-ADC35DA46B7F}"/>
          </ac:spMkLst>
        </pc:spChg>
        <pc:spChg chg="add mod">
          <ac:chgData name="槙田 康博" userId="eb0b3066a568f1bf" providerId="LiveId" clId="{207D2C9A-A1F5-49C5-96CB-05415D10A638}" dt="2022-11-22T16:40:25.584" v="1081" actId="208"/>
          <ac:spMkLst>
            <pc:docMk/>
            <pc:sldMk cId="472593259" sldId="273"/>
            <ac:spMk id="346" creationId="{0A0B8E87-F50D-52FB-7840-E2B2E65E97C7}"/>
          </ac:spMkLst>
        </pc:spChg>
        <pc:spChg chg="add mod">
          <ac:chgData name="槙田 康博" userId="eb0b3066a568f1bf" providerId="LiveId" clId="{207D2C9A-A1F5-49C5-96CB-05415D10A638}" dt="2022-11-22T16:40:28.916" v="1082" actId="571"/>
          <ac:spMkLst>
            <pc:docMk/>
            <pc:sldMk cId="472593259" sldId="273"/>
            <ac:spMk id="347" creationId="{9B22EE4D-1A90-B6FC-516D-62D3A8482D3E}"/>
          </ac:spMkLst>
        </pc:spChg>
        <pc:spChg chg="add mod">
          <ac:chgData name="槙田 康博" userId="eb0b3066a568f1bf" providerId="LiveId" clId="{207D2C9A-A1F5-49C5-96CB-05415D10A638}" dt="2022-11-22T16:42:15.529" v="1090" actId="1076"/>
          <ac:spMkLst>
            <pc:docMk/>
            <pc:sldMk cId="472593259" sldId="273"/>
            <ac:spMk id="348" creationId="{7904E636-D506-3264-75AD-D873E6466BB6}"/>
          </ac:spMkLst>
        </pc:spChg>
        <pc:spChg chg="add mod">
          <ac:chgData name="槙田 康博" userId="eb0b3066a568f1bf" providerId="LiveId" clId="{207D2C9A-A1F5-49C5-96CB-05415D10A638}" dt="2022-11-22T16:45:11.595" v="1105" actId="164"/>
          <ac:spMkLst>
            <pc:docMk/>
            <pc:sldMk cId="472593259" sldId="273"/>
            <ac:spMk id="349" creationId="{8DF922C0-36B3-70DC-7334-3706091C1C8D}"/>
          </ac:spMkLst>
        </pc:spChg>
        <pc:spChg chg="add mod">
          <ac:chgData name="槙田 康博" userId="eb0b3066a568f1bf" providerId="LiveId" clId="{207D2C9A-A1F5-49C5-96CB-05415D10A638}" dt="2022-11-22T16:45:11.595" v="1105" actId="164"/>
          <ac:spMkLst>
            <pc:docMk/>
            <pc:sldMk cId="472593259" sldId="273"/>
            <ac:spMk id="350" creationId="{A3C61A02-F6EC-A1EB-B2E8-859C5544A110}"/>
          </ac:spMkLst>
        </pc:spChg>
        <pc:spChg chg="add mod">
          <ac:chgData name="槙田 康博" userId="eb0b3066a568f1bf" providerId="LiveId" clId="{207D2C9A-A1F5-49C5-96CB-05415D10A638}" dt="2022-11-22T16:45:11.595" v="1105" actId="164"/>
          <ac:spMkLst>
            <pc:docMk/>
            <pc:sldMk cId="472593259" sldId="273"/>
            <ac:spMk id="351" creationId="{452AB287-2D81-2F42-7A9D-39F5C10A5DF4}"/>
          </ac:spMkLst>
        </pc:spChg>
        <pc:spChg chg="add mod">
          <ac:chgData name="槙田 康博" userId="eb0b3066a568f1bf" providerId="LiveId" clId="{207D2C9A-A1F5-49C5-96CB-05415D10A638}" dt="2022-11-22T16:45:11.595" v="1105" actId="164"/>
          <ac:spMkLst>
            <pc:docMk/>
            <pc:sldMk cId="472593259" sldId="273"/>
            <ac:spMk id="352" creationId="{1157ADDD-BD85-D9B4-8CCD-768C7C3B1C57}"/>
          </ac:spMkLst>
        </pc:spChg>
        <pc:spChg chg="add mod">
          <ac:chgData name="槙田 康博" userId="eb0b3066a568f1bf" providerId="LiveId" clId="{207D2C9A-A1F5-49C5-96CB-05415D10A638}" dt="2022-11-22T16:45:11.595" v="1105" actId="164"/>
          <ac:spMkLst>
            <pc:docMk/>
            <pc:sldMk cId="472593259" sldId="273"/>
            <ac:spMk id="353" creationId="{CEEA418C-211B-A21C-63C6-D23B8BFEB349}"/>
          </ac:spMkLst>
        </pc:spChg>
        <pc:spChg chg="add mod">
          <ac:chgData name="槙田 康博" userId="eb0b3066a568f1bf" providerId="LiveId" clId="{207D2C9A-A1F5-49C5-96CB-05415D10A638}" dt="2022-11-22T16:45:11.595" v="1105" actId="164"/>
          <ac:spMkLst>
            <pc:docMk/>
            <pc:sldMk cId="472593259" sldId="273"/>
            <ac:spMk id="354" creationId="{209C8772-7781-86DD-4A19-CF1B03BF66EC}"/>
          </ac:spMkLst>
        </pc:spChg>
        <pc:spChg chg="add mod">
          <ac:chgData name="槙田 康博" userId="eb0b3066a568f1bf" providerId="LiveId" clId="{207D2C9A-A1F5-49C5-96CB-05415D10A638}" dt="2022-11-22T16:45:11.595" v="1105" actId="164"/>
          <ac:spMkLst>
            <pc:docMk/>
            <pc:sldMk cId="472593259" sldId="273"/>
            <ac:spMk id="355" creationId="{66DC805A-DCD0-81DE-256C-23478EAE3C6C}"/>
          </ac:spMkLst>
        </pc:spChg>
        <pc:spChg chg="add mod">
          <ac:chgData name="槙田 康博" userId="eb0b3066a568f1bf" providerId="LiveId" clId="{207D2C9A-A1F5-49C5-96CB-05415D10A638}" dt="2022-11-22T16:45:11.595" v="1105" actId="164"/>
          <ac:spMkLst>
            <pc:docMk/>
            <pc:sldMk cId="472593259" sldId="273"/>
            <ac:spMk id="356" creationId="{BEEFB065-CE53-DD01-A2D5-5D7552F4065D}"/>
          </ac:spMkLst>
        </pc:spChg>
        <pc:spChg chg="add mod">
          <ac:chgData name="槙田 康博" userId="eb0b3066a568f1bf" providerId="LiveId" clId="{207D2C9A-A1F5-49C5-96CB-05415D10A638}" dt="2022-11-22T16:45:11.595" v="1105" actId="164"/>
          <ac:spMkLst>
            <pc:docMk/>
            <pc:sldMk cId="472593259" sldId="273"/>
            <ac:spMk id="357" creationId="{9032033C-6605-7DA6-8648-6CB7170E4317}"/>
          </ac:spMkLst>
        </pc:spChg>
        <pc:spChg chg="add mod">
          <ac:chgData name="槙田 康博" userId="eb0b3066a568f1bf" providerId="LiveId" clId="{207D2C9A-A1F5-49C5-96CB-05415D10A638}" dt="2022-11-22T16:45:11.595" v="1105" actId="164"/>
          <ac:spMkLst>
            <pc:docMk/>
            <pc:sldMk cId="472593259" sldId="273"/>
            <ac:spMk id="358" creationId="{8C3DBE97-D056-921D-33D0-E292B8B48DEB}"/>
          </ac:spMkLst>
        </pc:spChg>
        <pc:spChg chg="add mod">
          <ac:chgData name="槙田 康博" userId="eb0b3066a568f1bf" providerId="LiveId" clId="{207D2C9A-A1F5-49C5-96CB-05415D10A638}" dt="2022-11-22T16:45:11.595" v="1105" actId="164"/>
          <ac:spMkLst>
            <pc:docMk/>
            <pc:sldMk cId="472593259" sldId="273"/>
            <ac:spMk id="359" creationId="{B63E5D3D-DBCB-8B86-2D04-B1B8CDCB6817}"/>
          </ac:spMkLst>
        </pc:spChg>
        <pc:spChg chg="add mod">
          <ac:chgData name="槙田 康博" userId="eb0b3066a568f1bf" providerId="LiveId" clId="{207D2C9A-A1F5-49C5-96CB-05415D10A638}" dt="2022-11-22T16:45:11.595" v="1105" actId="164"/>
          <ac:spMkLst>
            <pc:docMk/>
            <pc:sldMk cId="472593259" sldId="273"/>
            <ac:spMk id="360" creationId="{EC1BF084-5E2C-EDF5-ADA8-403B8B80B919}"/>
          </ac:spMkLst>
        </pc:spChg>
        <pc:spChg chg="add mod">
          <ac:chgData name="槙田 康博" userId="eb0b3066a568f1bf" providerId="LiveId" clId="{207D2C9A-A1F5-49C5-96CB-05415D10A638}" dt="2022-11-22T16:45:11.595" v="1105" actId="164"/>
          <ac:spMkLst>
            <pc:docMk/>
            <pc:sldMk cId="472593259" sldId="273"/>
            <ac:spMk id="361" creationId="{D4CC455F-53A8-6104-8B9A-1A0F5CCB4966}"/>
          </ac:spMkLst>
        </pc:spChg>
        <pc:spChg chg="add mod">
          <ac:chgData name="槙田 康博" userId="eb0b3066a568f1bf" providerId="LiveId" clId="{207D2C9A-A1F5-49C5-96CB-05415D10A638}" dt="2022-11-22T16:45:11.595" v="1105" actId="164"/>
          <ac:spMkLst>
            <pc:docMk/>
            <pc:sldMk cId="472593259" sldId="273"/>
            <ac:spMk id="362" creationId="{11E86F1E-28BD-5BEF-5518-F833E08F13D8}"/>
          </ac:spMkLst>
        </pc:spChg>
        <pc:spChg chg="add mod">
          <ac:chgData name="槙田 康博" userId="eb0b3066a568f1bf" providerId="LiveId" clId="{207D2C9A-A1F5-49C5-96CB-05415D10A638}" dt="2022-11-22T16:45:11.595" v="1105" actId="164"/>
          <ac:spMkLst>
            <pc:docMk/>
            <pc:sldMk cId="472593259" sldId="273"/>
            <ac:spMk id="363" creationId="{077C4B72-5123-7D42-425A-A69AAC719BE1}"/>
          </ac:spMkLst>
        </pc:spChg>
        <pc:spChg chg="add mod">
          <ac:chgData name="槙田 康博" userId="eb0b3066a568f1bf" providerId="LiveId" clId="{207D2C9A-A1F5-49C5-96CB-05415D10A638}" dt="2022-11-22T16:45:11.595" v="1105" actId="164"/>
          <ac:spMkLst>
            <pc:docMk/>
            <pc:sldMk cId="472593259" sldId="273"/>
            <ac:spMk id="364" creationId="{C89EF988-BDB6-ED30-8D9C-66E87DDC608F}"/>
          </ac:spMkLst>
        </pc:spChg>
        <pc:spChg chg="add mod">
          <ac:chgData name="槙田 康博" userId="eb0b3066a568f1bf" providerId="LiveId" clId="{207D2C9A-A1F5-49C5-96CB-05415D10A638}" dt="2022-11-22T16:45:11.595" v="1105" actId="164"/>
          <ac:spMkLst>
            <pc:docMk/>
            <pc:sldMk cId="472593259" sldId="273"/>
            <ac:spMk id="365" creationId="{283551E9-C760-89DB-CB21-282C6EB3621F}"/>
          </ac:spMkLst>
        </pc:spChg>
        <pc:spChg chg="add mod">
          <ac:chgData name="槙田 康博" userId="eb0b3066a568f1bf" providerId="LiveId" clId="{207D2C9A-A1F5-49C5-96CB-05415D10A638}" dt="2022-11-22T16:45:11.595" v="1105" actId="164"/>
          <ac:spMkLst>
            <pc:docMk/>
            <pc:sldMk cId="472593259" sldId="273"/>
            <ac:spMk id="366" creationId="{5D4853E7-B9EF-F5AB-01AF-2099C225FA03}"/>
          </ac:spMkLst>
        </pc:spChg>
        <pc:spChg chg="add mod">
          <ac:chgData name="槙田 康博" userId="eb0b3066a568f1bf" providerId="LiveId" clId="{207D2C9A-A1F5-49C5-96CB-05415D10A638}" dt="2022-11-22T16:45:11.595" v="1105" actId="164"/>
          <ac:spMkLst>
            <pc:docMk/>
            <pc:sldMk cId="472593259" sldId="273"/>
            <ac:spMk id="367" creationId="{B5FA11D0-F59E-E59C-59A0-D82058D78C9D}"/>
          </ac:spMkLst>
        </pc:spChg>
        <pc:spChg chg="add mod">
          <ac:chgData name="槙田 康博" userId="eb0b3066a568f1bf" providerId="LiveId" clId="{207D2C9A-A1F5-49C5-96CB-05415D10A638}" dt="2022-11-22T16:45:11.595" v="1105" actId="164"/>
          <ac:spMkLst>
            <pc:docMk/>
            <pc:sldMk cId="472593259" sldId="273"/>
            <ac:spMk id="368" creationId="{5E6EEF4E-F104-31E4-ED28-E3F74CDE6123}"/>
          </ac:spMkLst>
        </pc:spChg>
        <pc:spChg chg="add mod">
          <ac:chgData name="槙田 康博" userId="eb0b3066a568f1bf" providerId="LiveId" clId="{207D2C9A-A1F5-49C5-96CB-05415D10A638}" dt="2022-11-22T16:45:11.595" v="1105" actId="164"/>
          <ac:spMkLst>
            <pc:docMk/>
            <pc:sldMk cId="472593259" sldId="273"/>
            <ac:spMk id="369" creationId="{03563636-3018-3FBF-D1BB-25B231168A39}"/>
          </ac:spMkLst>
        </pc:spChg>
        <pc:spChg chg="add mod">
          <ac:chgData name="槙田 康博" userId="eb0b3066a568f1bf" providerId="LiveId" clId="{207D2C9A-A1F5-49C5-96CB-05415D10A638}" dt="2022-11-22T16:45:11.595" v="1105" actId="164"/>
          <ac:spMkLst>
            <pc:docMk/>
            <pc:sldMk cId="472593259" sldId="273"/>
            <ac:spMk id="370" creationId="{A3D3E50A-D4C8-1CD9-39A2-5DAEFBBEC4E3}"/>
          </ac:spMkLst>
        </pc:spChg>
        <pc:spChg chg="add mod">
          <ac:chgData name="槙田 康博" userId="eb0b3066a568f1bf" providerId="LiveId" clId="{207D2C9A-A1F5-49C5-96CB-05415D10A638}" dt="2022-11-22T16:45:11.595" v="1105" actId="164"/>
          <ac:spMkLst>
            <pc:docMk/>
            <pc:sldMk cId="472593259" sldId="273"/>
            <ac:spMk id="371" creationId="{853EF0F5-E6B0-948D-445C-8F5CA9B9A62C}"/>
          </ac:spMkLst>
        </pc:spChg>
        <pc:spChg chg="add mod">
          <ac:chgData name="槙田 康博" userId="eb0b3066a568f1bf" providerId="LiveId" clId="{207D2C9A-A1F5-49C5-96CB-05415D10A638}" dt="2022-11-22T16:45:11.595" v="1105" actId="164"/>
          <ac:spMkLst>
            <pc:docMk/>
            <pc:sldMk cId="472593259" sldId="273"/>
            <ac:spMk id="372" creationId="{88D6466F-BB1C-9A36-779C-FABD6FBF312D}"/>
          </ac:spMkLst>
        </pc:spChg>
        <pc:spChg chg="mod">
          <ac:chgData name="槙田 康博" userId="eb0b3066a568f1bf" providerId="LiveId" clId="{207D2C9A-A1F5-49C5-96CB-05415D10A638}" dt="2022-11-22T16:45:14.722" v="1106" actId="571"/>
          <ac:spMkLst>
            <pc:docMk/>
            <pc:sldMk cId="472593259" sldId="273"/>
            <ac:spMk id="375" creationId="{8C923C6D-F947-759E-6B3C-68AE8C566A9C}"/>
          </ac:spMkLst>
        </pc:spChg>
        <pc:spChg chg="mod">
          <ac:chgData name="槙田 康博" userId="eb0b3066a568f1bf" providerId="LiveId" clId="{207D2C9A-A1F5-49C5-96CB-05415D10A638}" dt="2022-11-22T16:45:14.722" v="1106" actId="571"/>
          <ac:spMkLst>
            <pc:docMk/>
            <pc:sldMk cId="472593259" sldId="273"/>
            <ac:spMk id="376" creationId="{89E9B6F2-D968-0130-AC50-32AD8A0244FA}"/>
          </ac:spMkLst>
        </pc:spChg>
        <pc:spChg chg="mod">
          <ac:chgData name="槙田 康博" userId="eb0b3066a568f1bf" providerId="LiveId" clId="{207D2C9A-A1F5-49C5-96CB-05415D10A638}" dt="2022-11-22T16:45:14.722" v="1106" actId="571"/>
          <ac:spMkLst>
            <pc:docMk/>
            <pc:sldMk cId="472593259" sldId="273"/>
            <ac:spMk id="377" creationId="{9F745E2A-A7AB-DD90-B622-4031500EFA92}"/>
          </ac:spMkLst>
        </pc:spChg>
        <pc:spChg chg="mod">
          <ac:chgData name="槙田 康博" userId="eb0b3066a568f1bf" providerId="LiveId" clId="{207D2C9A-A1F5-49C5-96CB-05415D10A638}" dt="2022-11-22T16:45:14.722" v="1106" actId="571"/>
          <ac:spMkLst>
            <pc:docMk/>
            <pc:sldMk cId="472593259" sldId="273"/>
            <ac:spMk id="378" creationId="{4348E70B-02C9-9206-8B63-010D0E050ABE}"/>
          </ac:spMkLst>
        </pc:spChg>
        <pc:spChg chg="mod">
          <ac:chgData name="槙田 康博" userId="eb0b3066a568f1bf" providerId="LiveId" clId="{207D2C9A-A1F5-49C5-96CB-05415D10A638}" dt="2022-11-22T16:45:14.722" v="1106" actId="571"/>
          <ac:spMkLst>
            <pc:docMk/>
            <pc:sldMk cId="472593259" sldId="273"/>
            <ac:spMk id="379" creationId="{03929433-7B6C-6DE6-6A14-71725A56EEDA}"/>
          </ac:spMkLst>
        </pc:spChg>
        <pc:spChg chg="mod">
          <ac:chgData name="槙田 康博" userId="eb0b3066a568f1bf" providerId="LiveId" clId="{207D2C9A-A1F5-49C5-96CB-05415D10A638}" dt="2022-11-22T16:45:14.722" v="1106" actId="571"/>
          <ac:spMkLst>
            <pc:docMk/>
            <pc:sldMk cId="472593259" sldId="273"/>
            <ac:spMk id="380" creationId="{6FE90A88-E940-02A4-54C1-CAB9232635E2}"/>
          </ac:spMkLst>
        </pc:spChg>
        <pc:spChg chg="mod">
          <ac:chgData name="槙田 康博" userId="eb0b3066a568f1bf" providerId="LiveId" clId="{207D2C9A-A1F5-49C5-96CB-05415D10A638}" dt="2022-11-22T16:45:14.722" v="1106" actId="571"/>
          <ac:spMkLst>
            <pc:docMk/>
            <pc:sldMk cId="472593259" sldId="273"/>
            <ac:spMk id="381" creationId="{633EFD67-8A7D-754C-7FE8-FD356DEED62D}"/>
          </ac:spMkLst>
        </pc:spChg>
        <pc:spChg chg="mod">
          <ac:chgData name="槙田 康博" userId="eb0b3066a568f1bf" providerId="LiveId" clId="{207D2C9A-A1F5-49C5-96CB-05415D10A638}" dt="2022-11-22T16:45:14.722" v="1106" actId="571"/>
          <ac:spMkLst>
            <pc:docMk/>
            <pc:sldMk cId="472593259" sldId="273"/>
            <ac:spMk id="382" creationId="{77E7E137-6C1F-2426-1E89-1B8552832A71}"/>
          </ac:spMkLst>
        </pc:spChg>
        <pc:spChg chg="mod">
          <ac:chgData name="槙田 康博" userId="eb0b3066a568f1bf" providerId="LiveId" clId="{207D2C9A-A1F5-49C5-96CB-05415D10A638}" dt="2022-11-22T16:45:14.722" v="1106" actId="571"/>
          <ac:spMkLst>
            <pc:docMk/>
            <pc:sldMk cId="472593259" sldId="273"/>
            <ac:spMk id="383" creationId="{68B32D76-3C29-43E5-5AFC-9A0411BE84BE}"/>
          </ac:spMkLst>
        </pc:spChg>
        <pc:spChg chg="mod">
          <ac:chgData name="槙田 康博" userId="eb0b3066a568f1bf" providerId="LiveId" clId="{207D2C9A-A1F5-49C5-96CB-05415D10A638}" dt="2022-11-22T16:45:14.722" v="1106" actId="571"/>
          <ac:spMkLst>
            <pc:docMk/>
            <pc:sldMk cId="472593259" sldId="273"/>
            <ac:spMk id="384" creationId="{3C1494AB-6B28-BEA1-0F72-B4E80B8FD5A6}"/>
          </ac:spMkLst>
        </pc:spChg>
        <pc:spChg chg="mod">
          <ac:chgData name="槙田 康博" userId="eb0b3066a568f1bf" providerId="LiveId" clId="{207D2C9A-A1F5-49C5-96CB-05415D10A638}" dt="2022-11-22T16:45:14.722" v="1106" actId="571"/>
          <ac:spMkLst>
            <pc:docMk/>
            <pc:sldMk cId="472593259" sldId="273"/>
            <ac:spMk id="385" creationId="{B6E82A73-FCE4-24B0-C42F-7A242A724567}"/>
          </ac:spMkLst>
        </pc:spChg>
        <pc:spChg chg="mod">
          <ac:chgData name="槙田 康博" userId="eb0b3066a568f1bf" providerId="LiveId" clId="{207D2C9A-A1F5-49C5-96CB-05415D10A638}" dt="2022-11-22T16:45:14.722" v="1106" actId="571"/>
          <ac:spMkLst>
            <pc:docMk/>
            <pc:sldMk cId="472593259" sldId="273"/>
            <ac:spMk id="386" creationId="{6617E1D7-B6CB-A253-7DF5-97E7CDEA34C0}"/>
          </ac:spMkLst>
        </pc:spChg>
        <pc:spChg chg="mod">
          <ac:chgData name="槙田 康博" userId="eb0b3066a568f1bf" providerId="LiveId" clId="{207D2C9A-A1F5-49C5-96CB-05415D10A638}" dt="2022-11-22T16:45:14.722" v="1106" actId="571"/>
          <ac:spMkLst>
            <pc:docMk/>
            <pc:sldMk cId="472593259" sldId="273"/>
            <ac:spMk id="387" creationId="{0CBFB41A-D01D-95CA-F762-F4CE8CD0C712}"/>
          </ac:spMkLst>
        </pc:spChg>
        <pc:spChg chg="mod">
          <ac:chgData name="槙田 康博" userId="eb0b3066a568f1bf" providerId="LiveId" clId="{207D2C9A-A1F5-49C5-96CB-05415D10A638}" dt="2022-11-22T16:45:14.722" v="1106" actId="571"/>
          <ac:spMkLst>
            <pc:docMk/>
            <pc:sldMk cId="472593259" sldId="273"/>
            <ac:spMk id="388" creationId="{F4BCD6F7-158F-DBBB-91B1-8FAA43F038BB}"/>
          </ac:spMkLst>
        </pc:spChg>
        <pc:spChg chg="mod">
          <ac:chgData name="槙田 康博" userId="eb0b3066a568f1bf" providerId="LiveId" clId="{207D2C9A-A1F5-49C5-96CB-05415D10A638}" dt="2022-11-22T16:45:14.722" v="1106" actId="571"/>
          <ac:spMkLst>
            <pc:docMk/>
            <pc:sldMk cId="472593259" sldId="273"/>
            <ac:spMk id="389" creationId="{BBD9E928-36BA-7F39-4C35-06D1D08F8CBC}"/>
          </ac:spMkLst>
        </pc:spChg>
        <pc:spChg chg="mod">
          <ac:chgData name="槙田 康博" userId="eb0b3066a568f1bf" providerId="LiveId" clId="{207D2C9A-A1F5-49C5-96CB-05415D10A638}" dt="2022-11-22T16:45:14.722" v="1106" actId="571"/>
          <ac:spMkLst>
            <pc:docMk/>
            <pc:sldMk cId="472593259" sldId="273"/>
            <ac:spMk id="390" creationId="{BD0CB76B-76F8-1C10-B406-DE70966A337B}"/>
          </ac:spMkLst>
        </pc:spChg>
        <pc:spChg chg="mod">
          <ac:chgData name="槙田 康博" userId="eb0b3066a568f1bf" providerId="LiveId" clId="{207D2C9A-A1F5-49C5-96CB-05415D10A638}" dt="2022-11-22T16:45:14.722" v="1106" actId="571"/>
          <ac:spMkLst>
            <pc:docMk/>
            <pc:sldMk cId="472593259" sldId="273"/>
            <ac:spMk id="391" creationId="{45162FA8-EC5D-CF3B-AD29-0E64147E1A47}"/>
          </ac:spMkLst>
        </pc:spChg>
        <pc:spChg chg="mod">
          <ac:chgData name="槙田 康博" userId="eb0b3066a568f1bf" providerId="LiveId" clId="{207D2C9A-A1F5-49C5-96CB-05415D10A638}" dt="2022-11-22T16:45:14.722" v="1106" actId="571"/>
          <ac:spMkLst>
            <pc:docMk/>
            <pc:sldMk cId="472593259" sldId="273"/>
            <ac:spMk id="392" creationId="{15E25F13-473D-DEBC-B6DB-4512DA8E4B50}"/>
          </ac:spMkLst>
        </pc:spChg>
        <pc:spChg chg="mod">
          <ac:chgData name="槙田 康博" userId="eb0b3066a568f1bf" providerId="LiveId" clId="{207D2C9A-A1F5-49C5-96CB-05415D10A638}" dt="2022-11-22T16:45:14.722" v="1106" actId="571"/>
          <ac:spMkLst>
            <pc:docMk/>
            <pc:sldMk cId="472593259" sldId="273"/>
            <ac:spMk id="393" creationId="{32A82E08-9F83-63EB-0266-7EBB68EA07CB}"/>
          </ac:spMkLst>
        </pc:spChg>
        <pc:spChg chg="mod">
          <ac:chgData name="槙田 康博" userId="eb0b3066a568f1bf" providerId="LiveId" clId="{207D2C9A-A1F5-49C5-96CB-05415D10A638}" dt="2022-11-22T16:45:14.722" v="1106" actId="571"/>
          <ac:spMkLst>
            <pc:docMk/>
            <pc:sldMk cId="472593259" sldId="273"/>
            <ac:spMk id="394" creationId="{16597FAE-7D7C-0C8E-90D6-A3E0878923B8}"/>
          </ac:spMkLst>
        </pc:spChg>
        <pc:spChg chg="mod">
          <ac:chgData name="槙田 康博" userId="eb0b3066a568f1bf" providerId="LiveId" clId="{207D2C9A-A1F5-49C5-96CB-05415D10A638}" dt="2022-11-22T16:45:14.722" v="1106" actId="571"/>
          <ac:spMkLst>
            <pc:docMk/>
            <pc:sldMk cId="472593259" sldId="273"/>
            <ac:spMk id="395" creationId="{0E13D99C-B91F-F3DD-8E31-BD45A150E520}"/>
          </ac:spMkLst>
        </pc:spChg>
        <pc:spChg chg="mod">
          <ac:chgData name="槙田 康博" userId="eb0b3066a568f1bf" providerId="LiveId" clId="{207D2C9A-A1F5-49C5-96CB-05415D10A638}" dt="2022-11-22T16:45:14.722" v="1106" actId="571"/>
          <ac:spMkLst>
            <pc:docMk/>
            <pc:sldMk cId="472593259" sldId="273"/>
            <ac:spMk id="396" creationId="{82915F3D-9A02-69C6-35D3-F028D68B83D7}"/>
          </ac:spMkLst>
        </pc:spChg>
        <pc:spChg chg="mod">
          <ac:chgData name="槙田 康博" userId="eb0b3066a568f1bf" providerId="LiveId" clId="{207D2C9A-A1F5-49C5-96CB-05415D10A638}" dt="2022-11-22T16:45:14.722" v="1106" actId="571"/>
          <ac:spMkLst>
            <pc:docMk/>
            <pc:sldMk cId="472593259" sldId="273"/>
            <ac:spMk id="397" creationId="{D4AC2214-CE22-F9E4-8D7F-3EF41D36E056}"/>
          </ac:spMkLst>
        </pc:spChg>
        <pc:spChg chg="mod">
          <ac:chgData name="槙田 康博" userId="eb0b3066a568f1bf" providerId="LiveId" clId="{207D2C9A-A1F5-49C5-96CB-05415D10A638}" dt="2022-11-22T16:45:14.722" v="1106" actId="571"/>
          <ac:spMkLst>
            <pc:docMk/>
            <pc:sldMk cId="472593259" sldId="273"/>
            <ac:spMk id="398" creationId="{811A3D38-3018-8532-8C8D-0EF311E69908}"/>
          </ac:spMkLst>
        </pc:spChg>
        <pc:spChg chg="add mod">
          <ac:chgData name="槙田 康博" userId="eb0b3066a568f1bf" providerId="LiveId" clId="{207D2C9A-A1F5-49C5-96CB-05415D10A638}" dt="2022-11-22T16:46:18.841" v="1135" actId="1076"/>
          <ac:spMkLst>
            <pc:docMk/>
            <pc:sldMk cId="472593259" sldId="273"/>
            <ac:spMk id="399" creationId="{16444FC4-5A3A-97CF-6318-16779C68F7D5}"/>
          </ac:spMkLst>
        </pc:spChg>
        <pc:spChg chg="add mod">
          <ac:chgData name="槙田 康博" userId="eb0b3066a568f1bf" providerId="LiveId" clId="{207D2C9A-A1F5-49C5-96CB-05415D10A638}" dt="2022-11-22T21:37:54.486" v="1255" actId="6549"/>
          <ac:spMkLst>
            <pc:docMk/>
            <pc:sldMk cId="472593259" sldId="273"/>
            <ac:spMk id="406" creationId="{97C097C1-4820-5D3E-8981-8101441E4AAA}"/>
          </ac:spMkLst>
        </pc:spChg>
        <pc:spChg chg="add del mod">
          <ac:chgData name="槙田 康博" userId="eb0b3066a568f1bf" providerId="LiveId" clId="{207D2C9A-A1F5-49C5-96CB-05415D10A638}" dt="2022-11-22T16:48:38.144" v="1177" actId="478"/>
          <ac:spMkLst>
            <pc:docMk/>
            <pc:sldMk cId="472593259" sldId="273"/>
            <ac:spMk id="407" creationId="{450E1028-59EB-1E81-CA74-EB85B18D9652}"/>
          </ac:spMkLst>
        </pc:spChg>
        <pc:spChg chg="add mod">
          <ac:chgData name="槙田 康博" userId="eb0b3066a568f1bf" providerId="LiveId" clId="{207D2C9A-A1F5-49C5-96CB-05415D10A638}" dt="2022-11-23T00:55:16.499" v="1492" actId="1076"/>
          <ac:spMkLst>
            <pc:docMk/>
            <pc:sldMk cId="472593259" sldId="273"/>
            <ac:spMk id="417" creationId="{73D4204B-F942-20F2-AE4A-E90E743146E8}"/>
          </ac:spMkLst>
        </pc:spChg>
        <pc:grpChg chg="add del mod">
          <ac:chgData name="槙田 康博" userId="eb0b3066a568f1bf" providerId="LiveId" clId="{207D2C9A-A1F5-49C5-96CB-05415D10A638}" dt="2022-11-21T14:59:42.392" v="54" actId="165"/>
          <ac:grpSpMkLst>
            <pc:docMk/>
            <pc:sldMk cId="472593259" sldId="273"/>
            <ac:grpSpMk id="3" creationId="{8A706175-1F54-C358-BDBC-57C52655136F}"/>
          </ac:grpSpMkLst>
        </pc:grpChg>
        <pc:grpChg chg="del mod topLvl">
          <ac:chgData name="槙田 康博" userId="eb0b3066a568f1bf" providerId="LiveId" clId="{207D2C9A-A1F5-49C5-96CB-05415D10A638}" dt="2022-11-21T15:06:04.069" v="74" actId="165"/>
          <ac:grpSpMkLst>
            <pc:docMk/>
            <pc:sldMk cId="472593259" sldId="273"/>
            <ac:grpSpMk id="6" creationId="{B19C419E-F4FE-5A54-8EB9-25FEDA0DE79B}"/>
          </ac:grpSpMkLst>
        </pc:grpChg>
        <pc:grpChg chg="del mod topLvl">
          <ac:chgData name="槙田 康博" userId="eb0b3066a568f1bf" providerId="LiveId" clId="{207D2C9A-A1F5-49C5-96CB-05415D10A638}" dt="2022-11-21T15:17:39.246" v="190" actId="478"/>
          <ac:grpSpMkLst>
            <pc:docMk/>
            <pc:sldMk cId="472593259" sldId="273"/>
            <ac:grpSpMk id="7" creationId="{47361B13-F7E5-4679-49E9-9687595F3250}"/>
          </ac:grpSpMkLst>
        </pc:grpChg>
        <pc:grpChg chg="add mod">
          <ac:chgData name="槙田 康博" userId="eb0b3066a568f1bf" providerId="LiveId" clId="{207D2C9A-A1F5-49C5-96CB-05415D10A638}" dt="2022-11-21T23:00:52.331" v="262" actId="571"/>
          <ac:grpSpMkLst>
            <pc:docMk/>
            <pc:sldMk cId="472593259" sldId="273"/>
            <ac:grpSpMk id="7" creationId="{DAE434A4-25BE-DEF0-B9CD-FC7CD2E756E8}"/>
          </ac:grpSpMkLst>
        </pc:grpChg>
        <pc:grpChg chg="add del mod">
          <ac:chgData name="槙田 康博" userId="eb0b3066a568f1bf" providerId="LiveId" clId="{207D2C9A-A1F5-49C5-96CB-05415D10A638}" dt="2022-11-22T14:35:36.123" v="492" actId="165"/>
          <ac:grpSpMkLst>
            <pc:docMk/>
            <pc:sldMk cId="472593259" sldId="273"/>
            <ac:grpSpMk id="9" creationId="{B0408887-F8AD-3538-E5D2-01E796C4D5E2}"/>
          </ac:grpSpMkLst>
        </pc:grpChg>
        <pc:grpChg chg="del mod ord topLvl">
          <ac:chgData name="槙田 康博" userId="eb0b3066a568f1bf" providerId="LiveId" clId="{207D2C9A-A1F5-49C5-96CB-05415D10A638}" dt="2022-11-22T15:32:14.716" v="631" actId="165"/>
          <ac:grpSpMkLst>
            <pc:docMk/>
            <pc:sldMk cId="472593259" sldId="273"/>
            <ac:grpSpMk id="11" creationId="{53A18016-BA39-C6A0-A9CC-6C4405EA6110}"/>
          </ac:grpSpMkLst>
        </pc:grpChg>
        <pc:grpChg chg="add mod">
          <ac:chgData name="槙田 康博" userId="eb0b3066a568f1bf" providerId="LiveId" clId="{207D2C9A-A1F5-49C5-96CB-05415D10A638}" dt="2022-11-22T14:44:10.943" v="540" actId="571"/>
          <ac:grpSpMkLst>
            <pc:docMk/>
            <pc:sldMk cId="472593259" sldId="273"/>
            <ac:grpSpMk id="13" creationId="{932FCDEF-630B-B245-9191-33E683516304}"/>
          </ac:grpSpMkLst>
        </pc:grpChg>
        <pc:grpChg chg="add mod">
          <ac:chgData name="槙田 康博" userId="eb0b3066a568f1bf" providerId="LiveId" clId="{207D2C9A-A1F5-49C5-96CB-05415D10A638}" dt="2022-11-22T14:44:10.943" v="540" actId="571"/>
          <ac:grpSpMkLst>
            <pc:docMk/>
            <pc:sldMk cId="472593259" sldId="273"/>
            <ac:grpSpMk id="18" creationId="{67EF8D1B-EE6A-4B91-CC9E-F4BC1476164A}"/>
          </ac:grpSpMkLst>
        </pc:grpChg>
        <pc:grpChg chg="add mod">
          <ac:chgData name="槙田 康博" userId="eb0b3066a568f1bf" providerId="LiveId" clId="{207D2C9A-A1F5-49C5-96CB-05415D10A638}" dt="2022-11-22T14:44:10.943" v="540" actId="571"/>
          <ac:grpSpMkLst>
            <pc:docMk/>
            <pc:sldMk cId="472593259" sldId="273"/>
            <ac:grpSpMk id="19" creationId="{3BAF5EC9-58C9-F628-6E88-1ED22448DA9B}"/>
          </ac:grpSpMkLst>
        </pc:grpChg>
        <pc:grpChg chg="add mod">
          <ac:chgData name="槙田 康博" userId="eb0b3066a568f1bf" providerId="LiveId" clId="{207D2C9A-A1F5-49C5-96CB-05415D10A638}" dt="2022-11-22T14:44:10.943" v="540" actId="571"/>
          <ac:grpSpMkLst>
            <pc:docMk/>
            <pc:sldMk cId="472593259" sldId="273"/>
            <ac:grpSpMk id="22" creationId="{4D7D769E-B10E-A8E9-541B-84740F541B56}"/>
          </ac:grpSpMkLst>
        </pc:grpChg>
        <pc:grpChg chg="add mod">
          <ac:chgData name="槙田 康博" userId="eb0b3066a568f1bf" providerId="LiveId" clId="{207D2C9A-A1F5-49C5-96CB-05415D10A638}" dt="2022-11-22T14:44:10.943" v="540" actId="571"/>
          <ac:grpSpMkLst>
            <pc:docMk/>
            <pc:sldMk cId="472593259" sldId="273"/>
            <ac:grpSpMk id="25" creationId="{C96865FA-E007-830E-0480-25544C61F203}"/>
          </ac:grpSpMkLst>
        </pc:grpChg>
        <pc:grpChg chg="add mod">
          <ac:chgData name="槙田 康博" userId="eb0b3066a568f1bf" providerId="LiveId" clId="{207D2C9A-A1F5-49C5-96CB-05415D10A638}" dt="2022-11-22T14:44:10.943" v="540" actId="571"/>
          <ac:grpSpMkLst>
            <pc:docMk/>
            <pc:sldMk cId="472593259" sldId="273"/>
            <ac:grpSpMk id="28" creationId="{F2C470E0-B30E-BB38-C433-E44E72886D05}"/>
          </ac:grpSpMkLst>
        </pc:grpChg>
        <pc:grpChg chg="add mod">
          <ac:chgData name="槙田 康博" userId="eb0b3066a568f1bf" providerId="LiveId" clId="{207D2C9A-A1F5-49C5-96CB-05415D10A638}" dt="2022-11-22T14:44:10.943" v="540" actId="571"/>
          <ac:grpSpMkLst>
            <pc:docMk/>
            <pc:sldMk cId="472593259" sldId="273"/>
            <ac:grpSpMk id="31" creationId="{17B76E66-2816-FBFD-2593-A44C3A7E187B}"/>
          </ac:grpSpMkLst>
        </pc:grpChg>
        <pc:grpChg chg="add mod">
          <ac:chgData name="槙田 康博" userId="eb0b3066a568f1bf" providerId="LiveId" clId="{207D2C9A-A1F5-49C5-96CB-05415D10A638}" dt="2022-11-22T14:44:10.943" v="540" actId="571"/>
          <ac:grpSpMkLst>
            <pc:docMk/>
            <pc:sldMk cId="472593259" sldId="273"/>
            <ac:grpSpMk id="34" creationId="{1A7778A1-6866-7C84-032B-D876F39E79D7}"/>
          </ac:grpSpMkLst>
        </pc:grpChg>
        <pc:grpChg chg="add mod">
          <ac:chgData name="槙田 康博" userId="eb0b3066a568f1bf" providerId="LiveId" clId="{207D2C9A-A1F5-49C5-96CB-05415D10A638}" dt="2022-11-22T14:44:10.943" v="540" actId="571"/>
          <ac:grpSpMkLst>
            <pc:docMk/>
            <pc:sldMk cId="472593259" sldId="273"/>
            <ac:grpSpMk id="37" creationId="{F7AAF453-B665-9D08-AFE7-FDEBFE04ED09}"/>
          </ac:grpSpMkLst>
        </pc:grpChg>
        <pc:grpChg chg="add mod topLvl">
          <ac:chgData name="槙田 康博" userId="eb0b3066a568f1bf" providerId="LiveId" clId="{207D2C9A-A1F5-49C5-96CB-05415D10A638}" dt="2022-11-22T14:44:10.943" v="540" actId="571"/>
          <ac:grpSpMkLst>
            <pc:docMk/>
            <pc:sldMk cId="472593259" sldId="273"/>
            <ac:grpSpMk id="44" creationId="{320F8400-3954-5D19-294F-84BF71700B4E}"/>
          </ac:grpSpMkLst>
        </pc:grpChg>
        <pc:grpChg chg="del">
          <ac:chgData name="槙田 康博" userId="eb0b3066a568f1bf" providerId="LiveId" clId="{207D2C9A-A1F5-49C5-96CB-05415D10A638}" dt="2022-11-21T15:22:34.930" v="219" actId="478"/>
          <ac:grpSpMkLst>
            <pc:docMk/>
            <pc:sldMk cId="472593259" sldId="273"/>
            <ac:grpSpMk id="46" creationId="{5F5261BE-096A-9CFF-5886-1D180D6BB248}"/>
          </ac:grpSpMkLst>
        </pc:grpChg>
        <pc:grpChg chg="add del mod ord">
          <ac:chgData name="槙田 康博" userId="eb0b3066a568f1bf" providerId="LiveId" clId="{207D2C9A-A1F5-49C5-96CB-05415D10A638}" dt="2022-11-22T16:11:52.188" v="693" actId="478"/>
          <ac:grpSpMkLst>
            <pc:docMk/>
            <pc:sldMk cId="472593259" sldId="273"/>
            <ac:grpSpMk id="63" creationId="{35BBB96E-A894-C301-46BC-C0EB4E434AE6}"/>
          </ac:grpSpMkLst>
        </pc:grpChg>
        <pc:grpChg chg="mod topLvl">
          <ac:chgData name="槙田 康博" userId="eb0b3066a568f1bf" providerId="LiveId" clId="{207D2C9A-A1F5-49C5-96CB-05415D10A638}" dt="2022-11-22T16:11:27.383" v="691" actId="164"/>
          <ac:grpSpMkLst>
            <pc:docMk/>
            <pc:sldMk cId="472593259" sldId="273"/>
            <ac:grpSpMk id="66" creationId="{C9E93057-900C-F48E-E1E2-3804E5DE7FE5}"/>
          </ac:grpSpMkLst>
        </pc:grpChg>
        <pc:grpChg chg="mod topLvl">
          <ac:chgData name="槙田 康博" userId="eb0b3066a568f1bf" providerId="LiveId" clId="{207D2C9A-A1F5-49C5-96CB-05415D10A638}" dt="2022-11-22T16:11:27.383" v="691" actId="164"/>
          <ac:grpSpMkLst>
            <pc:docMk/>
            <pc:sldMk cId="472593259" sldId="273"/>
            <ac:grpSpMk id="67" creationId="{611FBE62-5100-3529-25A5-B45C74CDBEE0}"/>
          </ac:grpSpMkLst>
        </pc:grpChg>
        <pc:grpChg chg="mod topLvl">
          <ac:chgData name="槙田 康博" userId="eb0b3066a568f1bf" providerId="LiveId" clId="{207D2C9A-A1F5-49C5-96CB-05415D10A638}" dt="2022-11-22T16:11:27.383" v="691" actId="164"/>
          <ac:grpSpMkLst>
            <pc:docMk/>
            <pc:sldMk cId="472593259" sldId="273"/>
            <ac:grpSpMk id="68" creationId="{045E5F9F-61AC-EFFB-45F2-2822AB74A424}"/>
          </ac:grpSpMkLst>
        </pc:grpChg>
        <pc:grpChg chg="mod topLvl">
          <ac:chgData name="槙田 康博" userId="eb0b3066a568f1bf" providerId="LiveId" clId="{207D2C9A-A1F5-49C5-96CB-05415D10A638}" dt="2022-11-22T16:11:27.383" v="691" actId="164"/>
          <ac:grpSpMkLst>
            <pc:docMk/>
            <pc:sldMk cId="472593259" sldId="273"/>
            <ac:grpSpMk id="69" creationId="{F1B58646-A0D4-8A16-3506-256352FDD6BD}"/>
          </ac:grpSpMkLst>
        </pc:grpChg>
        <pc:grpChg chg="mod topLvl">
          <ac:chgData name="槙田 康博" userId="eb0b3066a568f1bf" providerId="LiveId" clId="{207D2C9A-A1F5-49C5-96CB-05415D10A638}" dt="2022-11-22T16:11:27.383" v="691" actId="164"/>
          <ac:grpSpMkLst>
            <pc:docMk/>
            <pc:sldMk cId="472593259" sldId="273"/>
            <ac:grpSpMk id="70" creationId="{6E4C813E-6FF2-0CC5-927B-595AD97E2AB0}"/>
          </ac:grpSpMkLst>
        </pc:grpChg>
        <pc:grpChg chg="mod topLvl">
          <ac:chgData name="槙田 康博" userId="eb0b3066a568f1bf" providerId="LiveId" clId="{207D2C9A-A1F5-49C5-96CB-05415D10A638}" dt="2022-11-22T16:11:27.383" v="691" actId="164"/>
          <ac:grpSpMkLst>
            <pc:docMk/>
            <pc:sldMk cId="472593259" sldId="273"/>
            <ac:grpSpMk id="71" creationId="{B03D5CD9-6A93-B916-35E7-FDFC66833DD1}"/>
          </ac:grpSpMkLst>
        </pc:grpChg>
        <pc:grpChg chg="mod topLvl">
          <ac:chgData name="槙田 康博" userId="eb0b3066a568f1bf" providerId="LiveId" clId="{207D2C9A-A1F5-49C5-96CB-05415D10A638}" dt="2022-11-22T16:11:27.383" v="691" actId="164"/>
          <ac:grpSpMkLst>
            <pc:docMk/>
            <pc:sldMk cId="472593259" sldId="273"/>
            <ac:grpSpMk id="72" creationId="{5C9F388B-09BE-FEB2-CDC6-B9C83012C50A}"/>
          </ac:grpSpMkLst>
        </pc:grpChg>
        <pc:grpChg chg="mod topLvl">
          <ac:chgData name="槙田 康博" userId="eb0b3066a568f1bf" providerId="LiveId" clId="{207D2C9A-A1F5-49C5-96CB-05415D10A638}" dt="2022-11-22T16:11:27.383" v="691" actId="164"/>
          <ac:grpSpMkLst>
            <pc:docMk/>
            <pc:sldMk cId="472593259" sldId="273"/>
            <ac:grpSpMk id="73" creationId="{5F220EE8-43D4-628A-CC49-A33DACE4CD21}"/>
          </ac:grpSpMkLst>
        </pc:grpChg>
        <pc:grpChg chg="del mod">
          <ac:chgData name="槙田 康博" userId="eb0b3066a568f1bf" providerId="LiveId" clId="{207D2C9A-A1F5-49C5-96CB-05415D10A638}" dt="2022-11-21T15:17:45.572" v="191" actId="478"/>
          <ac:grpSpMkLst>
            <pc:docMk/>
            <pc:sldMk cId="472593259" sldId="273"/>
            <ac:grpSpMk id="94" creationId="{FD3C58EE-1B79-348E-E232-3782920FA129}"/>
          </ac:grpSpMkLst>
        </pc:grpChg>
        <pc:grpChg chg="add mod topLvl">
          <ac:chgData name="槙田 康博" userId="eb0b3066a568f1bf" providerId="LiveId" clId="{207D2C9A-A1F5-49C5-96CB-05415D10A638}" dt="2022-11-22T14:44:10.943" v="540" actId="571"/>
          <ac:grpSpMkLst>
            <pc:docMk/>
            <pc:sldMk cId="472593259" sldId="273"/>
            <ac:grpSpMk id="110" creationId="{CBBC1228-A0B5-4235-D0DC-C200C4245481}"/>
          </ac:grpSpMkLst>
        </pc:grpChg>
        <pc:grpChg chg="add mod topLvl">
          <ac:chgData name="槙田 康博" userId="eb0b3066a568f1bf" providerId="LiveId" clId="{207D2C9A-A1F5-49C5-96CB-05415D10A638}" dt="2022-11-22T14:44:10.943" v="540" actId="571"/>
          <ac:grpSpMkLst>
            <pc:docMk/>
            <pc:sldMk cId="472593259" sldId="273"/>
            <ac:grpSpMk id="114" creationId="{86090169-E4F2-5F07-CD25-0F5B7E53A473}"/>
          </ac:grpSpMkLst>
        </pc:grpChg>
        <pc:grpChg chg="add mod topLvl">
          <ac:chgData name="槙田 康博" userId="eb0b3066a568f1bf" providerId="LiveId" clId="{207D2C9A-A1F5-49C5-96CB-05415D10A638}" dt="2022-11-22T14:44:10.943" v="540" actId="571"/>
          <ac:grpSpMkLst>
            <pc:docMk/>
            <pc:sldMk cId="472593259" sldId="273"/>
            <ac:grpSpMk id="118" creationId="{0EFA8568-E0D3-BCB6-EDF7-B10020358792}"/>
          </ac:grpSpMkLst>
        </pc:grpChg>
        <pc:grpChg chg="add mod topLvl">
          <ac:chgData name="槙田 康博" userId="eb0b3066a568f1bf" providerId="LiveId" clId="{207D2C9A-A1F5-49C5-96CB-05415D10A638}" dt="2022-11-22T14:44:10.943" v="540" actId="571"/>
          <ac:grpSpMkLst>
            <pc:docMk/>
            <pc:sldMk cId="472593259" sldId="273"/>
            <ac:grpSpMk id="122" creationId="{5D299CC1-A944-4EC7-F8B4-842A67777DE7}"/>
          </ac:grpSpMkLst>
        </pc:grpChg>
        <pc:grpChg chg="add mod topLvl">
          <ac:chgData name="槙田 康博" userId="eb0b3066a568f1bf" providerId="LiveId" clId="{207D2C9A-A1F5-49C5-96CB-05415D10A638}" dt="2022-11-22T14:44:10.943" v="540" actId="571"/>
          <ac:grpSpMkLst>
            <pc:docMk/>
            <pc:sldMk cId="472593259" sldId="273"/>
            <ac:grpSpMk id="126" creationId="{4F03CBDC-1862-A2D8-9CD7-3EC65ECCE4BD}"/>
          </ac:grpSpMkLst>
        </pc:grpChg>
        <pc:grpChg chg="add mod topLvl">
          <ac:chgData name="槙田 康博" userId="eb0b3066a568f1bf" providerId="LiveId" clId="{207D2C9A-A1F5-49C5-96CB-05415D10A638}" dt="2022-11-22T14:44:10.943" v="540" actId="571"/>
          <ac:grpSpMkLst>
            <pc:docMk/>
            <pc:sldMk cId="472593259" sldId="273"/>
            <ac:grpSpMk id="130" creationId="{0EB702C6-5A33-22C1-207D-499E24712DF0}"/>
          </ac:grpSpMkLst>
        </pc:grpChg>
        <pc:grpChg chg="add mod topLvl">
          <ac:chgData name="槙田 康博" userId="eb0b3066a568f1bf" providerId="LiveId" clId="{207D2C9A-A1F5-49C5-96CB-05415D10A638}" dt="2022-11-22T14:44:10.943" v="540" actId="571"/>
          <ac:grpSpMkLst>
            <pc:docMk/>
            <pc:sldMk cId="472593259" sldId="273"/>
            <ac:grpSpMk id="134" creationId="{8FD0F762-5665-559A-BFBF-AA55BC147A8A}"/>
          </ac:grpSpMkLst>
        </pc:grpChg>
        <pc:grpChg chg="add mod topLvl">
          <ac:chgData name="槙田 康博" userId="eb0b3066a568f1bf" providerId="LiveId" clId="{207D2C9A-A1F5-49C5-96CB-05415D10A638}" dt="2022-11-22T14:44:10.943" v="540" actId="571"/>
          <ac:grpSpMkLst>
            <pc:docMk/>
            <pc:sldMk cId="472593259" sldId="273"/>
            <ac:grpSpMk id="138" creationId="{BE9D3601-DCDA-1583-E679-110EB0D55666}"/>
          </ac:grpSpMkLst>
        </pc:grpChg>
        <pc:grpChg chg="add del mod">
          <ac:chgData name="槙田 康博" userId="eb0b3066a568f1bf" providerId="LiveId" clId="{207D2C9A-A1F5-49C5-96CB-05415D10A638}" dt="2022-11-21T22:57:21.624" v="253" actId="165"/>
          <ac:grpSpMkLst>
            <pc:docMk/>
            <pc:sldMk cId="472593259" sldId="273"/>
            <ac:grpSpMk id="145" creationId="{ED8B6524-186D-2442-B6EF-704150E57B1A}"/>
          </ac:grpSpMkLst>
        </pc:grpChg>
        <pc:grpChg chg="mod topLvl">
          <ac:chgData name="槙田 康博" userId="eb0b3066a568f1bf" providerId="LiveId" clId="{207D2C9A-A1F5-49C5-96CB-05415D10A638}" dt="2022-11-22T15:37:49.960" v="652" actId="164"/>
          <ac:grpSpMkLst>
            <pc:docMk/>
            <pc:sldMk cId="472593259" sldId="273"/>
            <ac:grpSpMk id="151" creationId="{D723AB34-D00F-DF90-7F85-28B0919AC00E}"/>
          </ac:grpSpMkLst>
        </pc:grpChg>
        <pc:grpChg chg="mod topLvl">
          <ac:chgData name="槙田 康博" userId="eb0b3066a568f1bf" providerId="LiveId" clId="{207D2C9A-A1F5-49C5-96CB-05415D10A638}" dt="2022-11-22T15:37:49.960" v="652" actId="164"/>
          <ac:grpSpMkLst>
            <pc:docMk/>
            <pc:sldMk cId="472593259" sldId="273"/>
            <ac:grpSpMk id="152" creationId="{EF140219-C4E2-E751-D74E-E2CA9E416E67}"/>
          </ac:grpSpMkLst>
        </pc:grpChg>
        <pc:grpChg chg="mod topLvl">
          <ac:chgData name="槙田 康博" userId="eb0b3066a568f1bf" providerId="LiveId" clId="{207D2C9A-A1F5-49C5-96CB-05415D10A638}" dt="2022-11-22T15:37:49.960" v="652" actId="164"/>
          <ac:grpSpMkLst>
            <pc:docMk/>
            <pc:sldMk cId="472593259" sldId="273"/>
            <ac:grpSpMk id="153" creationId="{1F92C4CF-7B4B-D41F-5341-CB3DEAF4BCE6}"/>
          </ac:grpSpMkLst>
        </pc:grpChg>
        <pc:grpChg chg="mod topLvl">
          <ac:chgData name="槙田 康博" userId="eb0b3066a568f1bf" providerId="LiveId" clId="{207D2C9A-A1F5-49C5-96CB-05415D10A638}" dt="2022-11-22T15:37:49.960" v="652" actId="164"/>
          <ac:grpSpMkLst>
            <pc:docMk/>
            <pc:sldMk cId="472593259" sldId="273"/>
            <ac:grpSpMk id="154" creationId="{C78DF59B-3CC5-5513-CBC3-B1A1DB97879A}"/>
          </ac:grpSpMkLst>
        </pc:grpChg>
        <pc:grpChg chg="mod topLvl">
          <ac:chgData name="槙田 康博" userId="eb0b3066a568f1bf" providerId="LiveId" clId="{207D2C9A-A1F5-49C5-96CB-05415D10A638}" dt="2022-11-22T15:37:49.960" v="652" actId="164"/>
          <ac:grpSpMkLst>
            <pc:docMk/>
            <pc:sldMk cId="472593259" sldId="273"/>
            <ac:grpSpMk id="155" creationId="{CFE204AA-9714-1D6B-A1B4-6322CF1A2119}"/>
          </ac:grpSpMkLst>
        </pc:grpChg>
        <pc:grpChg chg="mod topLvl">
          <ac:chgData name="槙田 康博" userId="eb0b3066a568f1bf" providerId="LiveId" clId="{207D2C9A-A1F5-49C5-96CB-05415D10A638}" dt="2022-11-22T15:37:49.960" v="652" actId="164"/>
          <ac:grpSpMkLst>
            <pc:docMk/>
            <pc:sldMk cId="472593259" sldId="273"/>
            <ac:grpSpMk id="156" creationId="{F844E4C4-91B5-405E-0F53-2CA275D48467}"/>
          </ac:grpSpMkLst>
        </pc:grpChg>
        <pc:grpChg chg="mod topLvl">
          <ac:chgData name="槙田 康博" userId="eb0b3066a568f1bf" providerId="LiveId" clId="{207D2C9A-A1F5-49C5-96CB-05415D10A638}" dt="2022-11-22T15:37:49.960" v="652" actId="164"/>
          <ac:grpSpMkLst>
            <pc:docMk/>
            <pc:sldMk cId="472593259" sldId="273"/>
            <ac:grpSpMk id="157" creationId="{FC014179-113E-D85C-0C66-B36859313D51}"/>
          </ac:grpSpMkLst>
        </pc:grpChg>
        <pc:grpChg chg="mod topLvl">
          <ac:chgData name="槙田 康博" userId="eb0b3066a568f1bf" providerId="LiveId" clId="{207D2C9A-A1F5-49C5-96CB-05415D10A638}" dt="2022-11-22T15:37:49.960" v="652" actId="164"/>
          <ac:grpSpMkLst>
            <pc:docMk/>
            <pc:sldMk cId="472593259" sldId="273"/>
            <ac:grpSpMk id="158" creationId="{98713D3B-81DB-4AFA-D6BD-3CBC3A3FF905}"/>
          </ac:grpSpMkLst>
        </pc:grpChg>
        <pc:grpChg chg="mod topLvl">
          <ac:chgData name="槙田 康博" userId="eb0b3066a568f1bf" providerId="LiveId" clId="{207D2C9A-A1F5-49C5-96CB-05415D10A638}" dt="2022-11-22T15:37:49.960" v="652" actId="164"/>
          <ac:grpSpMkLst>
            <pc:docMk/>
            <pc:sldMk cId="472593259" sldId="273"/>
            <ac:grpSpMk id="159" creationId="{527BC3EB-0F5F-2095-873A-62B2C0726C83}"/>
          </ac:grpSpMkLst>
        </pc:grpChg>
        <pc:grpChg chg="add del mod">
          <ac:chgData name="槙田 康博" userId="eb0b3066a568f1bf" providerId="LiveId" clId="{207D2C9A-A1F5-49C5-96CB-05415D10A638}" dt="2022-11-22T15:30:14.500" v="618" actId="165"/>
          <ac:grpSpMkLst>
            <pc:docMk/>
            <pc:sldMk cId="472593259" sldId="273"/>
            <ac:grpSpMk id="202" creationId="{D4F4012E-C74E-B630-15D6-8167C6DCB970}"/>
          </ac:grpSpMkLst>
        </pc:grpChg>
        <pc:grpChg chg="add del mod">
          <ac:chgData name="槙田 康博" userId="eb0b3066a568f1bf" providerId="LiveId" clId="{207D2C9A-A1F5-49C5-96CB-05415D10A638}" dt="2022-11-22T16:11:56.363" v="694" actId="478"/>
          <ac:grpSpMkLst>
            <pc:docMk/>
            <pc:sldMk cId="472593259" sldId="273"/>
            <ac:grpSpMk id="210" creationId="{D3E03A79-0AA4-902F-3B01-7C5AFAE841BB}"/>
          </ac:grpSpMkLst>
        </pc:grpChg>
        <pc:grpChg chg="mod">
          <ac:chgData name="槙田 康博" userId="eb0b3066a568f1bf" providerId="LiveId" clId="{207D2C9A-A1F5-49C5-96CB-05415D10A638}" dt="2022-11-22T14:54:00.258" v="615" actId="571"/>
          <ac:grpSpMkLst>
            <pc:docMk/>
            <pc:sldMk cId="472593259" sldId="273"/>
            <ac:grpSpMk id="211" creationId="{522BD4E7-5969-0BB4-6824-F1E4FA97044A}"/>
          </ac:grpSpMkLst>
        </pc:grpChg>
        <pc:grpChg chg="mod">
          <ac:chgData name="槙田 康博" userId="eb0b3066a568f1bf" providerId="LiveId" clId="{207D2C9A-A1F5-49C5-96CB-05415D10A638}" dt="2022-11-22T14:54:00.258" v="615" actId="571"/>
          <ac:grpSpMkLst>
            <pc:docMk/>
            <pc:sldMk cId="472593259" sldId="273"/>
            <ac:grpSpMk id="218" creationId="{4A78D671-8FB9-180D-8462-56676C3AB9D0}"/>
          </ac:grpSpMkLst>
        </pc:grpChg>
        <pc:grpChg chg="mod">
          <ac:chgData name="槙田 康博" userId="eb0b3066a568f1bf" providerId="LiveId" clId="{207D2C9A-A1F5-49C5-96CB-05415D10A638}" dt="2022-11-22T14:54:00.258" v="615" actId="571"/>
          <ac:grpSpMkLst>
            <pc:docMk/>
            <pc:sldMk cId="472593259" sldId="273"/>
            <ac:grpSpMk id="219" creationId="{6C32A08F-B68C-40F9-301E-3CD415394FB6}"/>
          </ac:grpSpMkLst>
        </pc:grpChg>
        <pc:grpChg chg="mod">
          <ac:chgData name="槙田 康博" userId="eb0b3066a568f1bf" providerId="LiveId" clId="{207D2C9A-A1F5-49C5-96CB-05415D10A638}" dt="2022-11-22T14:54:00.258" v="615" actId="571"/>
          <ac:grpSpMkLst>
            <pc:docMk/>
            <pc:sldMk cId="472593259" sldId="273"/>
            <ac:grpSpMk id="220" creationId="{D00BCF4F-8B8A-621E-D7FF-5CDB09B5BD78}"/>
          </ac:grpSpMkLst>
        </pc:grpChg>
        <pc:grpChg chg="mod">
          <ac:chgData name="槙田 康博" userId="eb0b3066a568f1bf" providerId="LiveId" clId="{207D2C9A-A1F5-49C5-96CB-05415D10A638}" dt="2022-11-22T14:54:00.258" v="615" actId="571"/>
          <ac:grpSpMkLst>
            <pc:docMk/>
            <pc:sldMk cId="472593259" sldId="273"/>
            <ac:grpSpMk id="221" creationId="{332D9ADA-65FB-9775-78CC-43B44227748D}"/>
          </ac:grpSpMkLst>
        </pc:grpChg>
        <pc:grpChg chg="mod">
          <ac:chgData name="槙田 康博" userId="eb0b3066a568f1bf" providerId="LiveId" clId="{207D2C9A-A1F5-49C5-96CB-05415D10A638}" dt="2022-11-22T14:54:00.258" v="615" actId="571"/>
          <ac:grpSpMkLst>
            <pc:docMk/>
            <pc:sldMk cId="472593259" sldId="273"/>
            <ac:grpSpMk id="222" creationId="{35568349-8F71-4919-B8A3-330D6DF64171}"/>
          </ac:grpSpMkLst>
        </pc:grpChg>
        <pc:grpChg chg="mod">
          <ac:chgData name="槙田 康博" userId="eb0b3066a568f1bf" providerId="LiveId" clId="{207D2C9A-A1F5-49C5-96CB-05415D10A638}" dt="2022-11-22T14:54:00.258" v="615" actId="571"/>
          <ac:grpSpMkLst>
            <pc:docMk/>
            <pc:sldMk cId="472593259" sldId="273"/>
            <ac:grpSpMk id="223" creationId="{1D369C71-A7E8-247B-34BA-F93C4C242463}"/>
          </ac:grpSpMkLst>
        </pc:grpChg>
        <pc:grpChg chg="mod">
          <ac:chgData name="槙田 康博" userId="eb0b3066a568f1bf" providerId="LiveId" clId="{207D2C9A-A1F5-49C5-96CB-05415D10A638}" dt="2022-11-22T14:54:00.258" v="615" actId="571"/>
          <ac:grpSpMkLst>
            <pc:docMk/>
            <pc:sldMk cId="472593259" sldId="273"/>
            <ac:grpSpMk id="224" creationId="{8D045D98-199D-8948-205B-84CE716E7612}"/>
          </ac:grpSpMkLst>
        </pc:grpChg>
        <pc:grpChg chg="mod">
          <ac:chgData name="槙田 康博" userId="eb0b3066a568f1bf" providerId="LiveId" clId="{207D2C9A-A1F5-49C5-96CB-05415D10A638}" dt="2022-11-22T14:54:00.258" v="615" actId="571"/>
          <ac:grpSpMkLst>
            <pc:docMk/>
            <pc:sldMk cId="472593259" sldId="273"/>
            <ac:grpSpMk id="225" creationId="{503DE160-EF0B-6939-B354-FB34FD24BC88}"/>
          </ac:grpSpMkLst>
        </pc:grpChg>
        <pc:grpChg chg="mod">
          <ac:chgData name="槙田 康博" userId="eb0b3066a568f1bf" providerId="LiveId" clId="{207D2C9A-A1F5-49C5-96CB-05415D10A638}" dt="2022-11-22T14:54:00.258" v="615" actId="571"/>
          <ac:grpSpMkLst>
            <pc:docMk/>
            <pc:sldMk cId="472593259" sldId="273"/>
            <ac:grpSpMk id="226" creationId="{E9F46441-74A2-80A4-0294-1597482001F3}"/>
          </ac:grpSpMkLst>
        </pc:grpChg>
        <pc:grpChg chg="add mod">
          <ac:chgData name="槙田 康博" userId="eb0b3066a568f1bf" providerId="LiveId" clId="{207D2C9A-A1F5-49C5-96CB-05415D10A638}" dt="2022-11-22T16:11:27.383" v="691" actId="164"/>
          <ac:grpSpMkLst>
            <pc:docMk/>
            <pc:sldMk cId="472593259" sldId="273"/>
            <ac:grpSpMk id="265" creationId="{AA6C0ED8-B14B-B7B9-799C-E1C3E4BA81CF}"/>
          </ac:grpSpMkLst>
        </pc:grpChg>
        <pc:grpChg chg="add mod">
          <ac:chgData name="槙田 康博" userId="eb0b3066a568f1bf" providerId="LiveId" clId="{207D2C9A-A1F5-49C5-96CB-05415D10A638}" dt="2022-11-22T16:11:27.383" v="691" actId="164"/>
          <ac:grpSpMkLst>
            <pc:docMk/>
            <pc:sldMk cId="472593259" sldId="273"/>
            <ac:grpSpMk id="266" creationId="{4FC57B62-34C9-0CEF-88DD-DCED7F3AFD51}"/>
          </ac:grpSpMkLst>
        </pc:grpChg>
        <pc:grpChg chg="add del mod">
          <ac:chgData name="槙田 康博" userId="eb0b3066a568f1bf" providerId="LiveId" clId="{207D2C9A-A1F5-49C5-96CB-05415D10A638}" dt="2022-11-22T16:11:59.889" v="695" actId="478"/>
          <ac:grpSpMkLst>
            <pc:docMk/>
            <pc:sldMk cId="472593259" sldId="273"/>
            <ac:grpSpMk id="270" creationId="{2F02006D-F4FA-53CB-4B86-6AAE24FAEA3B}"/>
          </ac:grpSpMkLst>
        </pc:grpChg>
        <pc:grpChg chg="add mod">
          <ac:chgData name="槙田 康博" userId="eb0b3066a568f1bf" providerId="LiveId" clId="{207D2C9A-A1F5-49C5-96CB-05415D10A638}" dt="2022-11-22T16:11:27.383" v="691" actId="164"/>
          <ac:grpSpMkLst>
            <pc:docMk/>
            <pc:sldMk cId="472593259" sldId="273"/>
            <ac:grpSpMk id="271" creationId="{256BF34B-ADC5-05D8-9700-2C76B1C82E60}"/>
          </ac:grpSpMkLst>
        </pc:grpChg>
        <pc:grpChg chg="add mod">
          <ac:chgData name="槙田 康博" userId="eb0b3066a568f1bf" providerId="LiveId" clId="{207D2C9A-A1F5-49C5-96CB-05415D10A638}" dt="2022-11-22T16:11:27.383" v="691" actId="164"/>
          <ac:grpSpMkLst>
            <pc:docMk/>
            <pc:sldMk cId="472593259" sldId="273"/>
            <ac:grpSpMk id="275" creationId="{4467A407-239C-279D-CB43-337D31176C5B}"/>
          </ac:grpSpMkLst>
        </pc:grpChg>
        <pc:grpChg chg="add mod">
          <ac:chgData name="槙田 康博" userId="eb0b3066a568f1bf" providerId="LiveId" clId="{207D2C9A-A1F5-49C5-96CB-05415D10A638}" dt="2022-11-22T16:11:27.383" v="691" actId="164"/>
          <ac:grpSpMkLst>
            <pc:docMk/>
            <pc:sldMk cId="472593259" sldId="273"/>
            <ac:grpSpMk id="279" creationId="{0B16123E-A10B-1FA6-A1E9-324719A1A97C}"/>
          </ac:grpSpMkLst>
        </pc:grpChg>
        <pc:grpChg chg="add mod">
          <ac:chgData name="槙田 康博" userId="eb0b3066a568f1bf" providerId="LiveId" clId="{207D2C9A-A1F5-49C5-96CB-05415D10A638}" dt="2022-11-22T16:11:27.383" v="691" actId="164"/>
          <ac:grpSpMkLst>
            <pc:docMk/>
            <pc:sldMk cId="472593259" sldId="273"/>
            <ac:grpSpMk id="283" creationId="{C545B4DF-7A2D-D1EA-6769-E6C21A2E0165}"/>
          </ac:grpSpMkLst>
        </pc:grpChg>
        <pc:grpChg chg="add mod">
          <ac:chgData name="槙田 康博" userId="eb0b3066a568f1bf" providerId="LiveId" clId="{207D2C9A-A1F5-49C5-96CB-05415D10A638}" dt="2022-11-22T16:11:27.383" v="691" actId="164"/>
          <ac:grpSpMkLst>
            <pc:docMk/>
            <pc:sldMk cId="472593259" sldId="273"/>
            <ac:grpSpMk id="287" creationId="{9602621A-C43F-49E8-FD1E-455E07156F6C}"/>
          </ac:grpSpMkLst>
        </pc:grpChg>
        <pc:grpChg chg="add mod">
          <ac:chgData name="槙田 康博" userId="eb0b3066a568f1bf" providerId="LiveId" clId="{207D2C9A-A1F5-49C5-96CB-05415D10A638}" dt="2022-11-22T16:11:27.383" v="691" actId="164"/>
          <ac:grpSpMkLst>
            <pc:docMk/>
            <pc:sldMk cId="472593259" sldId="273"/>
            <ac:grpSpMk id="291" creationId="{C8142ADB-59DD-A2F5-72D0-641E4FC706D4}"/>
          </ac:grpSpMkLst>
        </pc:grpChg>
        <pc:grpChg chg="add mod">
          <ac:chgData name="槙田 康博" userId="eb0b3066a568f1bf" providerId="LiveId" clId="{207D2C9A-A1F5-49C5-96CB-05415D10A638}" dt="2022-11-23T15:00:29.177" v="4078" actId="1076"/>
          <ac:grpSpMkLst>
            <pc:docMk/>
            <pc:sldMk cId="472593259" sldId="273"/>
            <ac:grpSpMk id="301" creationId="{F98672A2-88D9-BF6E-8397-CFF478505C2A}"/>
          </ac:grpSpMkLst>
        </pc:grpChg>
        <pc:grpChg chg="add mod">
          <ac:chgData name="槙田 康博" userId="eb0b3066a568f1bf" providerId="LiveId" clId="{207D2C9A-A1F5-49C5-96CB-05415D10A638}" dt="2022-11-22T16:15:18.299" v="719" actId="1076"/>
          <ac:grpSpMkLst>
            <pc:docMk/>
            <pc:sldMk cId="472593259" sldId="273"/>
            <ac:grpSpMk id="302" creationId="{9F73DDC2-E2F6-0A85-7D0C-47737CC02469}"/>
          </ac:grpSpMkLst>
        </pc:grpChg>
        <pc:grpChg chg="add mod">
          <ac:chgData name="槙田 康博" userId="eb0b3066a568f1bf" providerId="LiveId" clId="{207D2C9A-A1F5-49C5-96CB-05415D10A638}" dt="2022-11-23T00:53:45.012" v="1479" actId="688"/>
          <ac:grpSpMkLst>
            <pc:docMk/>
            <pc:sldMk cId="472593259" sldId="273"/>
            <ac:grpSpMk id="332" creationId="{DD9C63E1-9ACA-1C34-EE72-EAC804E2EACF}"/>
          </ac:grpSpMkLst>
        </pc:grpChg>
        <pc:grpChg chg="add mod">
          <ac:chgData name="槙田 康博" userId="eb0b3066a568f1bf" providerId="LiveId" clId="{207D2C9A-A1F5-49C5-96CB-05415D10A638}" dt="2022-11-22T16:38:35.795" v="1070" actId="571"/>
          <ac:grpSpMkLst>
            <pc:docMk/>
            <pc:sldMk cId="472593259" sldId="273"/>
            <ac:grpSpMk id="333" creationId="{C6D68794-5B3C-E2D7-866B-52A3F4205D64}"/>
          </ac:grpSpMkLst>
        </pc:grpChg>
        <pc:grpChg chg="add mod">
          <ac:chgData name="槙田 康博" userId="eb0b3066a568f1bf" providerId="LiveId" clId="{207D2C9A-A1F5-49C5-96CB-05415D10A638}" dt="2022-11-23T00:53:45.012" v="1479" actId="688"/>
          <ac:grpSpMkLst>
            <pc:docMk/>
            <pc:sldMk cId="472593259" sldId="273"/>
            <ac:grpSpMk id="336" creationId="{F9FA7544-9917-7568-825C-08EFAF92A12E}"/>
          </ac:grpSpMkLst>
        </pc:grpChg>
        <pc:grpChg chg="add mod">
          <ac:chgData name="槙田 康博" userId="eb0b3066a568f1bf" providerId="LiveId" clId="{207D2C9A-A1F5-49C5-96CB-05415D10A638}" dt="2022-11-22T16:39:04.443" v="1074" actId="571"/>
          <ac:grpSpMkLst>
            <pc:docMk/>
            <pc:sldMk cId="472593259" sldId="273"/>
            <ac:grpSpMk id="339" creationId="{B558A510-7CA5-CAD2-AC89-9F7FEF59994B}"/>
          </ac:grpSpMkLst>
        </pc:grpChg>
        <pc:grpChg chg="add mod">
          <ac:chgData name="槙田 康博" userId="eb0b3066a568f1bf" providerId="LiveId" clId="{207D2C9A-A1F5-49C5-96CB-05415D10A638}" dt="2022-11-22T16:39:04.443" v="1074" actId="571"/>
          <ac:grpSpMkLst>
            <pc:docMk/>
            <pc:sldMk cId="472593259" sldId="273"/>
            <ac:grpSpMk id="342" creationId="{2A6D97BC-6D51-5ED5-0136-8047E6CDDA2E}"/>
          </ac:grpSpMkLst>
        </pc:grpChg>
        <pc:grpChg chg="add mod">
          <ac:chgData name="槙田 康博" userId="eb0b3066a568f1bf" providerId="LiveId" clId="{207D2C9A-A1F5-49C5-96CB-05415D10A638}" dt="2022-11-22T16:45:11.595" v="1105" actId="164"/>
          <ac:grpSpMkLst>
            <pc:docMk/>
            <pc:sldMk cId="472593259" sldId="273"/>
            <ac:grpSpMk id="373" creationId="{5EFCBBD2-579F-63AA-D1C9-40C774D83F2D}"/>
          </ac:grpSpMkLst>
        </pc:grpChg>
        <pc:grpChg chg="add mod">
          <ac:chgData name="槙田 康博" userId="eb0b3066a568f1bf" providerId="LiveId" clId="{207D2C9A-A1F5-49C5-96CB-05415D10A638}" dt="2022-11-22T16:45:28.259" v="1108" actId="1076"/>
          <ac:grpSpMkLst>
            <pc:docMk/>
            <pc:sldMk cId="472593259" sldId="273"/>
            <ac:grpSpMk id="374" creationId="{F7678ED2-789F-6276-107F-27B9CA527C9C}"/>
          </ac:grpSpMkLst>
        </pc:grpChg>
        <pc:grpChg chg="add mod">
          <ac:chgData name="槙田 康博" userId="eb0b3066a568f1bf" providerId="LiveId" clId="{207D2C9A-A1F5-49C5-96CB-05415D10A638}" dt="2022-11-23T00:53:25.023" v="1478" actId="1037"/>
          <ac:grpSpMkLst>
            <pc:docMk/>
            <pc:sldMk cId="472593259" sldId="273"/>
            <ac:grpSpMk id="408" creationId="{119B4682-4A9F-9DCA-A83F-C865D8F24EA1}"/>
          </ac:grpSpMkLst>
        </pc:grpChg>
        <pc:grpChg chg="add mod">
          <ac:chgData name="槙田 康博" userId="eb0b3066a568f1bf" providerId="LiveId" clId="{207D2C9A-A1F5-49C5-96CB-05415D10A638}" dt="2022-11-23T00:53:25.023" v="1478" actId="1037"/>
          <ac:grpSpMkLst>
            <pc:docMk/>
            <pc:sldMk cId="472593259" sldId="273"/>
            <ac:grpSpMk id="411" creationId="{EA8307F3-C88F-B316-FE33-C4ED85DB155B}"/>
          </ac:grpSpMkLst>
        </pc:grpChg>
        <pc:grpChg chg="add mod">
          <ac:chgData name="槙田 康博" userId="eb0b3066a568f1bf" providerId="LiveId" clId="{207D2C9A-A1F5-49C5-96CB-05415D10A638}" dt="2022-11-23T00:53:25.023" v="1478" actId="1037"/>
          <ac:grpSpMkLst>
            <pc:docMk/>
            <pc:sldMk cId="472593259" sldId="273"/>
            <ac:grpSpMk id="414" creationId="{1042F3F2-1F5F-EA7F-CF41-35CBEB2DF827}"/>
          </ac:grpSpMkLst>
        </pc:grpChg>
        <pc:grpChg chg="add mod">
          <ac:chgData name="槙田 康博" userId="eb0b3066a568f1bf" providerId="LiveId" clId="{207D2C9A-A1F5-49C5-96CB-05415D10A638}" dt="2022-11-23T00:53:51.262" v="1480" actId="571"/>
          <ac:grpSpMkLst>
            <pc:docMk/>
            <pc:sldMk cId="472593259" sldId="273"/>
            <ac:grpSpMk id="418" creationId="{6D048D33-9434-0B92-4B06-672B5E62B91F}"/>
          </ac:grpSpMkLst>
        </pc:grpChg>
        <pc:grpChg chg="add mod">
          <ac:chgData name="槙田 康博" userId="eb0b3066a568f1bf" providerId="LiveId" clId="{207D2C9A-A1F5-49C5-96CB-05415D10A638}" dt="2022-11-23T00:53:51.262" v="1480" actId="571"/>
          <ac:grpSpMkLst>
            <pc:docMk/>
            <pc:sldMk cId="472593259" sldId="273"/>
            <ac:grpSpMk id="421" creationId="{4E3E8088-E8EF-FFE8-B799-3BE4BC992175}"/>
          </ac:grpSpMkLst>
        </pc:grpChg>
        <pc:grpChg chg="add mod">
          <ac:chgData name="槙田 康博" userId="eb0b3066a568f1bf" providerId="LiveId" clId="{207D2C9A-A1F5-49C5-96CB-05415D10A638}" dt="2022-11-23T00:54:06.176" v="1481" actId="571"/>
          <ac:grpSpMkLst>
            <pc:docMk/>
            <pc:sldMk cId="472593259" sldId="273"/>
            <ac:grpSpMk id="424" creationId="{BAEC2D63-85A3-BFC2-3639-3E2A4A729561}"/>
          </ac:grpSpMkLst>
        </pc:grpChg>
        <pc:grpChg chg="add mod">
          <ac:chgData name="槙田 康博" userId="eb0b3066a568f1bf" providerId="LiveId" clId="{207D2C9A-A1F5-49C5-96CB-05415D10A638}" dt="2022-11-23T00:54:06.176" v="1481" actId="571"/>
          <ac:grpSpMkLst>
            <pc:docMk/>
            <pc:sldMk cId="472593259" sldId="273"/>
            <ac:grpSpMk id="427" creationId="{937C357F-5400-4875-982A-CBF8DF4C758B}"/>
          </ac:grpSpMkLst>
        </pc:grpChg>
        <pc:grpChg chg="add mod">
          <ac:chgData name="槙田 康博" userId="eb0b3066a568f1bf" providerId="LiveId" clId="{207D2C9A-A1F5-49C5-96CB-05415D10A638}" dt="2022-11-23T00:54:15.125" v="1482" actId="571"/>
          <ac:grpSpMkLst>
            <pc:docMk/>
            <pc:sldMk cId="472593259" sldId="273"/>
            <ac:grpSpMk id="430" creationId="{A56622DB-C1B1-274F-7411-5DC05D8055C3}"/>
          </ac:grpSpMkLst>
        </pc:grpChg>
        <pc:picChg chg="mod">
          <ac:chgData name="槙田 康博" userId="eb0b3066a568f1bf" providerId="LiveId" clId="{207D2C9A-A1F5-49C5-96CB-05415D10A638}" dt="2022-11-21T23:17:37.517" v="399" actId="1076"/>
          <ac:picMkLst>
            <pc:docMk/>
            <pc:sldMk cId="472593259" sldId="273"/>
            <ac:picMk id="2" creationId="{84D90079-C156-6C36-3C2A-A2E59587A3F1}"/>
          </ac:picMkLst>
        </pc:picChg>
        <pc:picChg chg="add mod">
          <ac:chgData name="槙田 康博" userId="eb0b3066a568f1bf" providerId="LiveId" clId="{207D2C9A-A1F5-49C5-96CB-05415D10A638}" dt="2022-11-22T16:48:59.858" v="1182" actId="1076"/>
          <ac:picMkLst>
            <pc:docMk/>
            <pc:sldMk cId="472593259" sldId="273"/>
            <ac:picMk id="199" creationId="{A3EEFDCE-C0D0-A923-7203-2C457481E049}"/>
          </ac:picMkLst>
        </pc:picChg>
        <pc:picChg chg="add mod">
          <ac:chgData name="槙田 康博" userId="eb0b3066a568f1bf" providerId="LiveId" clId="{207D2C9A-A1F5-49C5-96CB-05415D10A638}" dt="2022-11-22T16:15:18.299" v="719" actId="1076"/>
          <ac:picMkLst>
            <pc:docMk/>
            <pc:sldMk cId="472593259" sldId="273"/>
            <ac:picMk id="303" creationId="{448BECD0-383D-AD47-BC70-223C0296E7C7}"/>
          </ac:picMkLst>
        </pc:picChg>
        <pc:picChg chg="add mod">
          <ac:chgData name="槙田 康博" userId="eb0b3066a568f1bf" providerId="LiveId" clId="{207D2C9A-A1F5-49C5-96CB-05415D10A638}" dt="2022-11-22T16:37:38.987" v="1060" actId="571"/>
          <ac:picMkLst>
            <pc:docMk/>
            <pc:sldMk cId="472593259" sldId="273"/>
            <ac:picMk id="327" creationId="{61D73780-C842-5A41-5B0C-345E8D74F7E8}"/>
          </ac:picMkLst>
        </pc:picChg>
        <pc:picChg chg="add mod">
          <ac:chgData name="槙田 康博" userId="eb0b3066a568f1bf" providerId="LiveId" clId="{207D2C9A-A1F5-49C5-96CB-05415D10A638}" dt="2022-11-22T16:37:43.851" v="1061" actId="571"/>
          <ac:picMkLst>
            <pc:docMk/>
            <pc:sldMk cId="472593259" sldId="273"/>
            <ac:picMk id="328" creationId="{EED7DABC-D1A1-5E4C-6BEC-DF4B23BB91F2}"/>
          </ac:picMkLst>
        </pc:picChg>
        <pc:picChg chg="add mod ord">
          <ac:chgData name="槙田 康博" userId="eb0b3066a568f1bf" providerId="LiveId" clId="{207D2C9A-A1F5-49C5-96CB-05415D10A638}" dt="2022-11-22T16:39:35.298" v="1077" actId="171"/>
          <ac:picMkLst>
            <pc:docMk/>
            <pc:sldMk cId="472593259" sldId="273"/>
            <ac:picMk id="345" creationId="{10D00825-B05B-E70D-94CD-FD8AB2185EA8}"/>
          </ac:picMkLst>
        </pc:picChg>
        <pc:cxnChg chg="add mod">
          <ac:chgData name="槙田 康博" userId="eb0b3066a568f1bf" providerId="LiveId" clId="{207D2C9A-A1F5-49C5-96CB-05415D10A638}" dt="2022-11-22T14:44:10.943" v="540" actId="571"/>
          <ac:cxnSpMkLst>
            <pc:docMk/>
            <pc:sldMk cId="472593259" sldId="273"/>
            <ac:cxnSpMk id="51" creationId="{54DC3682-8571-B746-6BB8-A76BD126E611}"/>
          </ac:cxnSpMkLst>
        </pc:cxnChg>
        <pc:cxnChg chg="add mod">
          <ac:chgData name="槙田 康博" userId="eb0b3066a568f1bf" providerId="LiveId" clId="{207D2C9A-A1F5-49C5-96CB-05415D10A638}" dt="2022-11-22T14:44:10.943" v="540" actId="571"/>
          <ac:cxnSpMkLst>
            <pc:docMk/>
            <pc:sldMk cId="472593259" sldId="273"/>
            <ac:cxnSpMk id="52" creationId="{4A354CFB-DB08-8E16-25EA-C9993D536679}"/>
          </ac:cxnSpMkLst>
        </pc:cxnChg>
        <pc:cxnChg chg="add mod">
          <ac:chgData name="槙田 康博" userId="eb0b3066a568f1bf" providerId="LiveId" clId="{207D2C9A-A1F5-49C5-96CB-05415D10A638}" dt="2022-11-22T14:44:10.943" v="540" actId="571"/>
          <ac:cxnSpMkLst>
            <pc:docMk/>
            <pc:sldMk cId="472593259" sldId="273"/>
            <ac:cxnSpMk id="53" creationId="{6CD3468D-3EEA-19C8-42C6-5C88ADFD9F72}"/>
          </ac:cxnSpMkLst>
        </pc:cxnChg>
        <pc:cxnChg chg="add mod">
          <ac:chgData name="槙田 康博" userId="eb0b3066a568f1bf" providerId="LiveId" clId="{207D2C9A-A1F5-49C5-96CB-05415D10A638}" dt="2022-11-22T14:44:10.943" v="540" actId="571"/>
          <ac:cxnSpMkLst>
            <pc:docMk/>
            <pc:sldMk cId="472593259" sldId="273"/>
            <ac:cxnSpMk id="54" creationId="{F684AC5F-160F-097D-ABCB-C4820FAC0C21}"/>
          </ac:cxnSpMkLst>
        </pc:cxnChg>
        <pc:cxnChg chg="add mod">
          <ac:chgData name="槙田 康博" userId="eb0b3066a568f1bf" providerId="LiveId" clId="{207D2C9A-A1F5-49C5-96CB-05415D10A638}" dt="2022-11-22T14:44:10.943" v="540" actId="571"/>
          <ac:cxnSpMkLst>
            <pc:docMk/>
            <pc:sldMk cId="472593259" sldId="273"/>
            <ac:cxnSpMk id="59" creationId="{49DF1923-AB8A-1EE4-1929-BBF75F6A78D1}"/>
          </ac:cxnSpMkLst>
        </pc:cxnChg>
        <pc:cxnChg chg="add mod">
          <ac:chgData name="槙田 康博" userId="eb0b3066a568f1bf" providerId="LiveId" clId="{207D2C9A-A1F5-49C5-96CB-05415D10A638}" dt="2022-11-22T14:44:10.943" v="540" actId="571"/>
          <ac:cxnSpMkLst>
            <pc:docMk/>
            <pc:sldMk cId="472593259" sldId="273"/>
            <ac:cxnSpMk id="60" creationId="{10EC5E04-D74F-246A-5E66-2BB9471490AC}"/>
          </ac:cxnSpMkLst>
        </pc:cxnChg>
        <pc:cxnChg chg="del">
          <ac:chgData name="槙田 康博" userId="eb0b3066a568f1bf" providerId="LiveId" clId="{207D2C9A-A1F5-49C5-96CB-05415D10A638}" dt="2022-11-21T15:22:02.640" v="212" actId="478"/>
          <ac:cxnSpMkLst>
            <pc:docMk/>
            <pc:sldMk cId="472593259" sldId="273"/>
            <ac:cxnSpMk id="80" creationId="{831A90C9-3213-81E7-EAD1-2D0B47D0EDAC}"/>
          </ac:cxnSpMkLst>
        </pc:cxnChg>
        <pc:cxnChg chg="del">
          <ac:chgData name="槙田 康博" userId="eb0b3066a568f1bf" providerId="LiveId" clId="{207D2C9A-A1F5-49C5-96CB-05415D10A638}" dt="2022-11-21T15:22:02.640" v="212" actId="478"/>
          <ac:cxnSpMkLst>
            <pc:docMk/>
            <pc:sldMk cId="472593259" sldId="273"/>
            <ac:cxnSpMk id="81" creationId="{49E8C349-66FA-3A0F-3CD7-F11942838191}"/>
          </ac:cxnSpMkLst>
        </pc:cxnChg>
        <pc:cxnChg chg="del">
          <ac:chgData name="槙田 康博" userId="eb0b3066a568f1bf" providerId="LiveId" clId="{207D2C9A-A1F5-49C5-96CB-05415D10A638}" dt="2022-11-21T15:22:02.640" v="212" actId="478"/>
          <ac:cxnSpMkLst>
            <pc:docMk/>
            <pc:sldMk cId="472593259" sldId="273"/>
            <ac:cxnSpMk id="82" creationId="{5571EB0D-89C4-9FF4-1271-94EAE5FA45A9}"/>
          </ac:cxnSpMkLst>
        </pc:cxnChg>
        <pc:cxnChg chg="del mod topLvl">
          <ac:chgData name="槙田 康博" userId="eb0b3066a568f1bf" providerId="LiveId" clId="{207D2C9A-A1F5-49C5-96CB-05415D10A638}" dt="2022-11-22T16:11:59.889" v="695" actId="478"/>
          <ac:cxnSpMkLst>
            <pc:docMk/>
            <pc:sldMk cId="472593259" sldId="273"/>
            <ac:cxnSpMk id="82" creationId="{90B31468-5A8A-C920-29F6-222E5B6CC521}"/>
          </ac:cxnSpMkLst>
        </pc:cxnChg>
        <pc:cxnChg chg="del">
          <ac:chgData name="槙田 康博" userId="eb0b3066a568f1bf" providerId="LiveId" clId="{207D2C9A-A1F5-49C5-96CB-05415D10A638}" dt="2022-11-21T15:22:32.396" v="218" actId="478"/>
          <ac:cxnSpMkLst>
            <pc:docMk/>
            <pc:sldMk cId="472593259" sldId="273"/>
            <ac:cxnSpMk id="83" creationId="{A237B516-C5E5-7639-FBAE-6AC21FFCF60E}"/>
          </ac:cxnSpMkLst>
        </pc:cxnChg>
        <pc:cxnChg chg="mod topLvl">
          <ac:chgData name="槙田 康博" userId="eb0b3066a568f1bf" providerId="LiveId" clId="{207D2C9A-A1F5-49C5-96CB-05415D10A638}" dt="2022-11-22T15:41:37.780" v="671" actId="164"/>
          <ac:cxnSpMkLst>
            <pc:docMk/>
            <pc:sldMk cId="472593259" sldId="273"/>
            <ac:cxnSpMk id="83" creationId="{CC684A95-7CE8-5F93-0ED7-BDFE25E5E81C}"/>
          </ac:cxnSpMkLst>
        </pc:cxnChg>
        <pc:cxnChg chg="del">
          <ac:chgData name="槙田 康博" userId="eb0b3066a568f1bf" providerId="LiveId" clId="{207D2C9A-A1F5-49C5-96CB-05415D10A638}" dt="2022-11-21T15:22:02.640" v="212" actId="478"/>
          <ac:cxnSpMkLst>
            <pc:docMk/>
            <pc:sldMk cId="472593259" sldId="273"/>
            <ac:cxnSpMk id="84" creationId="{0DE06D99-CA87-E133-C53E-2AD5B9BFBD61}"/>
          </ac:cxnSpMkLst>
        </pc:cxnChg>
        <pc:cxnChg chg="del mod topLvl">
          <ac:chgData name="槙田 康博" userId="eb0b3066a568f1bf" providerId="LiveId" clId="{207D2C9A-A1F5-49C5-96CB-05415D10A638}" dt="2022-11-22T16:11:59.889" v="695" actId="478"/>
          <ac:cxnSpMkLst>
            <pc:docMk/>
            <pc:sldMk cId="472593259" sldId="273"/>
            <ac:cxnSpMk id="84" creationId="{B76F6A86-5996-3532-DA0B-37DF04F16B68}"/>
          </ac:cxnSpMkLst>
        </pc:cxnChg>
        <pc:cxnChg chg="del mod topLvl">
          <ac:chgData name="槙田 康博" userId="eb0b3066a568f1bf" providerId="LiveId" clId="{207D2C9A-A1F5-49C5-96CB-05415D10A638}" dt="2022-11-22T16:11:59.889" v="695" actId="478"/>
          <ac:cxnSpMkLst>
            <pc:docMk/>
            <pc:sldMk cId="472593259" sldId="273"/>
            <ac:cxnSpMk id="85" creationId="{8AA2E944-97DA-70E0-8F06-049E50A0A31E}"/>
          </ac:cxnSpMkLst>
        </pc:cxnChg>
        <pc:cxnChg chg="del">
          <ac:chgData name="槙田 康博" userId="eb0b3066a568f1bf" providerId="LiveId" clId="{207D2C9A-A1F5-49C5-96CB-05415D10A638}" dt="2022-11-21T15:22:32.396" v="218" actId="478"/>
          <ac:cxnSpMkLst>
            <pc:docMk/>
            <pc:sldMk cId="472593259" sldId="273"/>
            <ac:cxnSpMk id="85" creationId="{9A87B772-E7DF-C732-E5B1-8B89D1A982D2}"/>
          </ac:cxnSpMkLst>
        </pc:cxnChg>
        <pc:cxnChg chg="mod">
          <ac:chgData name="槙田 康博" userId="eb0b3066a568f1bf" providerId="LiveId" clId="{207D2C9A-A1F5-49C5-96CB-05415D10A638}" dt="2022-11-22T16:15:18.299" v="719" actId="1076"/>
          <ac:cxnSpMkLst>
            <pc:docMk/>
            <pc:sldMk cId="472593259" sldId="273"/>
            <ac:cxnSpMk id="86" creationId="{4BA624B2-AC72-F944-FF30-57B94D0C6578}"/>
          </ac:cxnSpMkLst>
        </pc:cxnChg>
        <pc:cxnChg chg="del mod topLvl">
          <ac:chgData name="槙田 康博" userId="eb0b3066a568f1bf" providerId="LiveId" clId="{207D2C9A-A1F5-49C5-96CB-05415D10A638}" dt="2022-11-22T16:11:59.889" v="695" actId="478"/>
          <ac:cxnSpMkLst>
            <pc:docMk/>
            <pc:sldMk cId="472593259" sldId="273"/>
            <ac:cxnSpMk id="92" creationId="{90C16789-3350-57B9-CD61-CD58ACC4B343}"/>
          </ac:cxnSpMkLst>
        </pc:cxnChg>
        <pc:cxnChg chg="del mod topLvl">
          <ac:chgData name="槙田 康博" userId="eb0b3066a568f1bf" providerId="LiveId" clId="{207D2C9A-A1F5-49C5-96CB-05415D10A638}" dt="2022-11-22T16:11:59.889" v="695" actId="478"/>
          <ac:cxnSpMkLst>
            <pc:docMk/>
            <pc:sldMk cId="472593259" sldId="273"/>
            <ac:cxnSpMk id="93" creationId="{E6D829C6-C0B4-B37C-EB52-B47DA79CAE25}"/>
          </ac:cxnSpMkLst>
        </pc:cxnChg>
        <pc:cxnChg chg="add del mod">
          <ac:chgData name="槙田 康博" userId="eb0b3066a568f1bf" providerId="LiveId" clId="{207D2C9A-A1F5-49C5-96CB-05415D10A638}" dt="2022-11-21T23:11:36.959" v="380" actId="478"/>
          <ac:cxnSpMkLst>
            <pc:docMk/>
            <pc:sldMk cId="472593259" sldId="273"/>
            <ac:cxnSpMk id="177" creationId="{09D71313-E65D-4FD2-0AB3-A55F9C68E768}"/>
          </ac:cxnSpMkLst>
        </pc:cxnChg>
        <pc:cxnChg chg="add del mod">
          <ac:chgData name="槙田 康博" userId="eb0b3066a568f1bf" providerId="LiveId" clId="{207D2C9A-A1F5-49C5-96CB-05415D10A638}" dt="2022-11-21T23:11:36.959" v="380" actId="478"/>
          <ac:cxnSpMkLst>
            <pc:docMk/>
            <pc:sldMk cId="472593259" sldId="273"/>
            <ac:cxnSpMk id="179" creationId="{E7E1F4E6-5176-0FE3-2F31-19209189297C}"/>
          </ac:cxnSpMkLst>
        </pc:cxnChg>
        <pc:cxnChg chg="add del mod">
          <ac:chgData name="槙田 康博" userId="eb0b3066a568f1bf" providerId="LiveId" clId="{207D2C9A-A1F5-49C5-96CB-05415D10A638}" dt="2022-11-21T23:11:36.959" v="380" actId="478"/>
          <ac:cxnSpMkLst>
            <pc:docMk/>
            <pc:sldMk cId="472593259" sldId="273"/>
            <ac:cxnSpMk id="181" creationId="{1184395D-817C-9EBA-C166-03BF586FF69D}"/>
          </ac:cxnSpMkLst>
        </pc:cxnChg>
        <pc:cxnChg chg="add del mod">
          <ac:chgData name="槙田 康博" userId="eb0b3066a568f1bf" providerId="LiveId" clId="{207D2C9A-A1F5-49C5-96CB-05415D10A638}" dt="2022-11-21T23:11:30.038" v="379" actId="478"/>
          <ac:cxnSpMkLst>
            <pc:docMk/>
            <pc:sldMk cId="472593259" sldId="273"/>
            <ac:cxnSpMk id="182" creationId="{792BE80A-ABB1-7960-59FA-436D019E50F6}"/>
          </ac:cxnSpMkLst>
        </pc:cxnChg>
        <pc:cxnChg chg="mod">
          <ac:chgData name="槙田 康博" userId="eb0b3066a568f1bf" providerId="LiveId" clId="{207D2C9A-A1F5-49C5-96CB-05415D10A638}" dt="2022-11-22T15:41:42.462" v="672" actId="571"/>
          <ac:cxnSpMkLst>
            <pc:docMk/>
            <pc:sldMk cId="472593259" sldId="273"/>
            <ac:cxnSpMk id="273" creationId="{60F4B81E-CC9C-0746-EAD9-69B67239F55C}"/>
          </ac:cxnSpMkLst>
        </pc:cxnChg>
        <pc:cxnChg chg="mod">
          <ac:chgData name="槙田 康博" userId="eb0b3066a568f1bf" providerId="LiveId" clId="{207D2C9A-A1F5-49C5-96CB-05415D10A638}" dt="2022-11-22T15:41:47.461" v="673" actId="571"/>
          <ac:cxnSpMkLst>
            <pc:docMk/>
            <pc:sldMk cId="472593259" sldId="273"/>
            <ac:cxnSpMk id="277" creationId="{0E914D65-1A61-BE0A-E2E8-0D65123DE1A0}"/>
          </ac:cxnSpMkLst>
        </pc:cxnChg>
        <pc:cxnChg chg="mod">
          <ac:chgData name="槙田 康博" userId="eb0b3066a568f1bf" providerId="LiveId" clId="{207D2C9A-A1F5-49C5-96CB-05415D10A638}" dt="2022-11-22T15:41:52.853" v="674" actId="571"/>
          <ac:cxnSpMkLst>
            <pc:docMk/>
            <pc:sldMk cId="472593259" sldId="273"/>
            <ac:cxnSpMk id="281" creationId="{B28ADACF-11D8-6C28-AC89-14961C682417}"/>
          </ac:cxnSpMkLst>
        </pc:cxnChg>
        <pc:cxnChg chg="mod">
          <ac:chgData name="槙田 康博" userId="eb0b3066a568f1bf" providerId="LiveId" clId="{207D2C9A-A1F5-49C5-96CB-05415D10A638}" dt="2022-11-22T15:41:57.117" v="675" actId="571"/>
          <ac:cxnSpMkLst>
            <pc:docMk/>
            <pc:sldMk cId="472593259" sldId="273"/>
            <ac:cxnSpMk id="285" creationId="{21AF8C63-CA79-3D3A-13D6-6D834CD20307}"/>
          </ac:cxnSpMkLst>
        </pc:cxnChg>
        <pc:cxnChg chg="mod">
          <ac:chgData name="槙田 康博" userId="eb0b3066a568f1bf" providerId="LiveId" clId="{207D2C9A-A1F5-49C5-96CB-05415D10A638}" dt="2022-11-22T15:42:01.566" v="676" actId="571"/>
          <ac:cxnSpMkLst>
            <pc:docMk/>
            <pc:sldMk cId="472593259" sldId="273"/>
            <ac:cxnSpMk id="289" creationId="{C1D682EF-D9B1-E4F5-859E-99AAB4E4DB1C}"/>
          </ac:cxnSpMkLst>
        </pc:cxnChg>
        <pc:cxnChg chg="mod">
          <ac:chgData name="槙田 康博" userId="eb0b3066a568f1bf" providerId="LiveId" clId="{207D2C9A-A1F5-49C5-96CB-05415D10A638}" dt="2022-11-22T15:42:06.068" v="677" actId="571"/>
          <ac:cxnSpMkLst>
            <pc:docMk/>
            <pc:sldMk cId="472593259" sldId="273"/>
            <ac:cxnSpMk id="293" creationId="{DD1E7B46-B6F9-21D8-F486-2D391F21FEC5}"/>
          </ac:cxnSpMkLst>
        </pc:cxnChg>
        <pc:cxnChg chg="add mod">
          <ac:chgData name="槙田 康博" userId="eb0b3066a568f1bf" providerId="LiveId" clId="{207D2C9A-A1F5-49C5-96CB-05415D10A638}" dt="2022-11-22T16:33:39.277" v="896" actId="14100"/>
          <ac:cxnSpMkLst>
            <pc:docMk/>
            <pc:sldMk cId="472593259" sldId="273"/>
            <ac:cxnSpMk id="308" creationId="{14AB8AE1-8305-18C5-3EF5-7AB7D12A1BEC}"/>
          </ac:cxnSpMkLst>
        </pc:cxnChg>
        <pc:cxnChg chg="add del mod">
          <ac:chgData name="槙田 康博" userId="eb0b3066a568f1bf" providerId="LiveId" clId="{207D2C9A-A1F5-49C5-96CB-05415D10A638}" dt="2022-11-22T16:29:50.218" v="809" actId="478"/>
          <ac:cxnSpMkLst>
            <pc:docMk/>
            <pc:sldMk cId="472593259" sldId="273"/>
            <ac:cxnSpMk id="313" creationId="{8A305E68-8951-5A0B-6D50-73D7DBE12F99}"/>
          </ac:cxnSpMkLst>
        </pc:cxnChg>
        <pc:cxnChg chg="add mod">
          <ac:chgData name="槙田 康博" userId="eb0b3066a568f1bf" providerId="LiveId" clId="{207D2C9A-A1F5-49C5-96CB-05415D10A638}" dt="2022-11-22T16:31:08.213" v="854" actId="208"/>
          <ac:cxnSpMkLst>
            <pc:docMk/>
            <pc:sldMk cId="472593259" sldId="273"/>
            <ac:cxnSpMk id="314" creationId="{5E602A06-5E9D-7260-D7E7-E7041B40D701}"/>
          </ac:cxnSpMkLst>
        </pc:cxnChg>
        <pc:cxnChg chg="add mod">
          <ac:chgData name="槙田 康博" userId="eb0b3066a568f1bf" providerId="LiveId" clId="{207D2C9A-A1F5-49C5-96CB-05415D10A638}" dt="2022-11-22T16:33:14.313" v="888" actId="14100"/>
          <ac:cxnSpMkLst>
            <pc:docMk/>
            <pc:sldMk cId="472593259" sldId="273"/>
            <ac:cxnSpMk id="316" creationId="{0E34F85D-E34E-4473-8EEE-FE77F83252E9}"/>
          </ac:cxnSpMkLst>
        </pc:cxnChg>
        <pc:cxnChg chg="add mod">
          <ac:chgData name="槙田 康博" userId="eb0b3066a568f1bf" providerId="LiveId" clId="{207D2C9A-A1F5-49C5-96CB-05415D10A638}" dt="2022-11-22T16:33:50.013" v="940" actId="14100"/>
          <ac:cxnSpMkLst>
            <pc:docMk/>
            <pc:sldMk cId="472593259" sldId="273"/>
            <ac:cxnSpMk id="318" creationId="{E31E7283-8C0F-0BF0-D71D-F250C6A1537E}"/>
          </ac:cxnSpMkLst>
        </pc:cxnChg>
        <pc:cxnChg chg="add mod">
          <ac:chgData name="槙田 康博" userId="eb0b3066a568f1bf" providerId="LiveId" clId="{207D2C9A-A1F5-49C5-96CB-05415D10A638}" dt="2022-11-22T16:38:30.841" v="1069" actId="164"/>
          <ac:cxnSpMkLst>
            <pc:docMk/>
            <pc:sldMk cId="472593259" sldId="273"/>
            <ac:cxnSpMk id="329" creationId="{2D165B71-B09C-557C-14A1-0506266BDB73}"/>
          </ac:cxnSpMkLst>
        </pc:cxnChg>
        <pc:cxnChg chg="add mod">
          <ac:chgData name="槙田 康博" userId="eb0b3066a568f1bf" providerId="LiveId" clId="{207D2C9A-A1F5-49C5-96CB-05415D10A638}" dt="2022-11-22T16:38:30.841" v="1069" actId="164"/>
          <ac:cxnSpMkLst>
            <pc:docMk/>
            <pc:sldMk cId="472593259" sldId="273"/>
            <ac:cxnSpMk id="331" creationId="{31079D2B-848B-054A-45D1-B29EE8393083}"/>
          </ac:cxnSpMkLst>
        </pc:cxnChg>
        <pc:cxnChg chg="mod">
          <ac:chgData name="槙田 康博" userId="eb0b3066a568f1bf" providerId="LiveId" clId="{207D2C9A-A1F5-49C5-96CB-05415D10A638}" dt="2022-11-22T16:38:35.795" v="1070" actId="571"/>
          <ac:cxnSpMkLst>
            <pc:docMk/>
            <pc:sldMk cId="472593259" sldId="273"/>
            <ac:cxnSpMk id="334" creationId="{7C5B7BE7-BF35-3B52-A6AD-AD6294C09A72}"/>
          </ac:cxnSpMkLst>
        </pc:cxnChg>
        <pc:cxnChg chg="mod">
          <ac:chgData name="槙田 康博" userId="eb0b3066a568f1bf" providerId="LiveId" clId="{207D2C9A-A1F5-49C5-96CB-05415D10A638}" dt="2022-11-22T16:38:35.795" v="1070" actId="571"/>
          <ac:cxnSpMkLst>
            <pc:docMk/>
            <pc:sldMk cId="472593259" sldId="273"/>
            <ac:cxnSpMk id="335" creationId="{72178B58-E2E7-2F2F-7991-E84C09282217}"/>
          </ac:cxnSpMkLst>
        </pc:cxnChg>
        <pc:cxnChg chg="mod">
          <ac:chgData name="槙田 康博" userId="eb0b3066a568f1bf" providerId="LiveId" clId="{207D2C9A-A1F5-49C5-96CB-05415D10A638}" dt="2022-11-22T16:38:39.779" v="1071" actId="571"/>
          <ac:cxnSpMkLst>
            <pc:docMk/>
            <pc:sldMk cId="472593259" sldId="273"/>
            <ac:cxnSpMk id="337" creationId="{E44CC0BD-10D3-DA51-ECE5-64B0D2F638F4}"/>
          </ac:cxnSpMkLst>
        </pc:cxnChg>
        <pc:cxnChg chg="mod">
          <ac:chgData name="槙田 康博" userId="eb0b3066a568f1bf" providerId="LiveId" clId="{207D2C9A-A1F5-49C5-96CB-05415D10A638}" dt="2022-11-22T16:38:39.779" v="1071" actId="571"/>
          <ac:cxnSpMkLst>
            <pc:docMk/>
            <pc:sldMk cId="472593259" sldId="273"/>
            <ac:cxnSpMk id="338" creationId="{C0D0692C-B96D-7465-76FC-D9A6BB7D8FC7}"/>
          </ac:cxnSpMkLst>
        </pc:cxnChg>
        <pc:cxnChg chg="mod">
          <ac:chgData name="槙田 康博" userId="eb0b3066a568f1bf" providerId="LiveId" clId="{207D2C9A-A1F5-49C5-96CB-05415D10A638}" dt="2022-11-22T16:39:04.443" v="1074" actId="571"/>
          <ac:cxnSpMkLst>
            <pc:docMk/>
            <pc:sldMk cId="472593259" sldId="273"/>
            <ac:cxnSpMk id="340" creationId="{08C2C481-2DF3-B425-EA11-EE99DE9A27E2}"/>
          </ac:cxnSpMkLst>
        </pc:cxnChg>
        <pc:cxnChg chg="mod">
          <ac:chgData name="槙田 康博" userId="eb0b3066a568f1bf" providerId="LiveId" clId="{207D2C9A-A1F5-49C5-96CB-05415D10A638}" dt="2022-11-22T16:39:04.443" v="1074" actId="571"/>
          <ac:cxnSpMkLst>
            <pc:docMk/>
            <pc:sldMk cId="472593259" sldId="273"/>
            <ac:cxnSpMk id="341" creationId="{49CD0355-FC6A-FC95-EA64-C7C5708919ED}"/>
          </ac:cxnSpMkLst>
        </pc:cxnChg>
        <pc:cxnChg chg="mod">
          <ac:chgData name="槙田 康博" userId="eb0b3066a568f1bf" providerId="LiveId" clId="{207D2C9A-A1F5-49C5-96CB-05415D10A638}" dt="2022-11-22T16:39:04.443" v="1074" actId="571"/>
          <ac:cxnSpMkLst>
            <pc:docMk/>
            <pc:sldMk cId="472593259" sldId="273"/>
            <ac:cxnSpMk id="343" creationId="{EE34700C-0389-D1AE-6C82-1285B269F81D}"/>
          </ac:cxnSpMkLst>
        </pc:cxnChg>
        <pc:cxnChg chg="mod">
          <ac:chgData name="槙田 康博" userId="eb0b3066a568f1bf" providerId="LiveId" clId="{207D2C9A-A1F5-49C5-96CB-05415D10A638}" dt="2022-11-22T16:39:04.443" v="1074" actId="571"/>
          <ac:cxnSpMkLst>
            <pc:docMk/>
            <pc:sldMk cId="472593259" sldId="273"/>
            <ac:cxnSpMk id="344" creationId="{7BBAF78A-5AB7-D065-4D5B-69427C39C64D}"/>
          </ac:cxnSpMkLst>
        </pc:cxnChg>
        <pc:cxnChg chg="add mod">
          <ac:chgData name="槙田 康博" userId="eb0b3066a568f1bf" providerId="LiveId" clId="{207D2C9A-A1F5-49C5-96CB-05415D10A638}" dt="2022-11-22T16:46:42.970" v="1139" actId="14100"/>
          <ac:cxnSpMkLst>
            <pc:docMk/>
            <pc:sldMk cId="472593259" sldId="273"/>
            <ac:cxnSpMk id="402" creationId="{B275494F-A5DB-69D7-84FE-930B74671FA0}"/>
          </ac:cxnSpMkLst>
        </pc:cxnChg>
        <pc:cxnChg chg="mod">
          <ac:chgData name="槙田 康博" userId="eb0b3066a568f1bf" providerId="LiveId" clId="{207D2C9A-A1F5-49C5-96CB-05415D10A638}" dt="2022-11-22T16:49:56.195" v="1188" actId="571"/>
          <ac:cxnSpMkLst>
            <pc:docMk/>
            <pc:sldMk cId="472593259" sldId="273"/>
            <ac:cxnSpMk id="409" creationId="{AE118253-2363-BB77-753B-D6E0C0C51B33}"/>
          </ac:cxnSpMkLst>
        </pc:cxnChg>
        <pc:cxnChg chg="mod">
          <ac:chgData name="槙田 康博" userId="eb0b3066a568f1bf" providerId="LiveId" clId="{207D2C9A-A1F5-49C5-96CB-05415D10A638}" dt="2022-11-22T16:49:56.195" v="1188" actId="571"/>
          <ac:cxnSpMkLst>
            <pc:docMk/>
            <pc:sldMk cId="472593259" sldId="273"/>
            <ac:cxnSpMk id="410" creationId="{9B6F677D-8606-84F2-2163-3CCEDB0EE57B}"/>
          </ac:cxnSpMkLst>
        </pc:cxnChg>
        <pc:cxnChg chg="mod">
          <ac:chgData name="槙田 康博" userId="eb0b3066a568f1bf" providerId="LiveId" clId="{207D2C9A-A1F5-49C5-96CB-05415D10A638}" dt="2022-11-22T16:50:39.987" v="1193" actId="571"/>
          <ac:cxnSpMkLst>
            <pc:docMk/>
            <pc:sldMk cId="472593259" sldId="273"/>
            <ac:cxnSpMk id="412" creationId="{F0F5299A-BC77-E06A-66A6-9A82AC1EC747}"/>
          </ac:cxnSpMkLst>
        </pc:cxnChg>
        <pc:cxnChg chg="mod">
          <ac:chgData name="槙田 康博" userId="eb0b3066a568f1bf" providerId="LiveId" clId="{207D2C9A-A1F5-49C5-96CB-05415D10A638}" dt="2022-11-22T16:50:39.987" v="1193" actId="571"/>
          <ac:cxnSpMkLst>
            <pc:docMk/>
            <pc:sldMk cId="472593259" sldId="273"/>
            <ac:cxnSpMk id="413" creationId="{75FBFEFF-B9C3-20F3-21DE-3F29E5A0C29A}"/>
          </ac:cxnSpMkLst>
        </pc:cxnChg>
        <pc:cxnChg chg="mod">
          <ac:chgData name="槙田 康博" userId="eb0b3066a568f1bf" providerId="LiveId" clId="{207D2C9A-A1F5-49C5-96CB-05415D10A638}" dt="2022-11-22T16:50:42.955" v="1194" actId="571"/>
          <ac:cxnSpMkLst>
            <pc:docMk/>
            <pc:sldMk cId="472593259" sldId="273"/>
            <ac:cxnSpMk id="415" creationId="{5AE70979-8ACD-6F1F-EC81-BF9B53891360}"/>
          </ac:cxnSpMkLst>
        </pc:cxnChg>
        <pc:cxnChg chg="mod">
          <ac:chgData name="槙田 康博" userId="eb0b3066a568f1bf" providerId="LiveId" clId="{207D2C9A-A1F5-49C5-96CB-05415D10A638}" dt="2022-11-22T16:50:42.955" v="1194" actId="571"/>
          <ac:cxnSpMkLst>
            <pc:docMk/>
            <pc:sldMk cId="472593259" sldId="273"/>
            <ac:cxnSpMk id="416" creationId="{647FC384-BC2F-5965-3F7D-DAD446DF3233}"/>
          </ac:cxnSpMkLst>
        </pc:cxnChg>
        <pc:cxnChg chg="mod">
          <ac:chgData name="槙田 康博" userId="eb0b3066a568f1bf" providerId="LiveId" clId="{207D2C9A-A1F5-49C5-96CB-05415D10A638}" dt="2022-11-23T00:53:51.262" v="1480" actId="571"/>
          <ac:cxnSpMkLst>
            <pc:docMk/>
            <pc:sldMk cId="472593259" sldId="273"/>
            <ac:cxnSpMk id="419" creationId="{D63562BC-FEB6-E00C-8A52-805580457286}"/>
          </ac:cxnSpMkLst>
        </pc:cxnChg>
        <pc:cxnChg chg="mod">
          <ac:chgData name="槙田 康博" userId="eb0b3066a568f1bf" providerId="LiveId" clId="{207D2C9A-A1F5-49C5-96CB-05415D10A638}" dt="2022-11-23T00:53:51.262" v="1480" actId="571"/>
          <ac:cxnSpMkLst>
            <pc:docMk/>
            <pc:sldMk cId="472593259" sldId="273"/>
            <ac:cxnSpMk id="420" creationId="{5E9EA5F4-5A27-6AAF-8303-E0E4D444BD41}"/>
          </ac:cxnSpMkLst>
        </pc:cxnChg>
        <pc:cxnChg chg="mod">
          <ac:chgData name="槙田 康博" userId="eb0b3066a568f1bf" providerId="LiveId" clId="{207D2C9A-A1F5-49C5-96CB-05415D10A638}" dt="2022-11-23T00:53:51.262" v="1480" actId="571"/>
          <ac:cxnSpMkLst>
            <pc:docMk/>
            <pc:sldMk cId="472593259" sldId="273"/>
            <ac:cxnSpMk id="422" creationId="{2221F708-1485-6538-005C-832C9262B0DF}"/>
          </ac:cxnSpMkLst>
        </pc:cxnChg>
        <pc:cxnChg chg="mod">
          <ac:chgData name="槙田 康博" userId="eb0b3066a568f1bf" providerId="LiveId" clId="{207D2C9A-A1F5-49C5-96CB-05415D10A638}" dt="2022-11-23T00:53:51.262" v="1480" actId="571"/>
          <ac:cxnSpMkLst>
            <pc:docMk/>
            <pc:sldMk cId="472593259" sldId="273"/>
            <ac:cxnSpMk id="423" creationId="{8424E3CB-964C-876D-5474-EC47430C342D}"/>
          </ac:cxnSpMkLst>
        </pc:cxnChg>
        <pc:cxnChg chg="mod">
          <ac:chgData name="槙田 康博" userId="eb0b3066a568f1bf" providerId="LiveId" clId="{207D2C9A-A1F5-49C5-96CB-05415D10A638}" dt="2022-11-23T00:54:06.176" v="1481" actId="571"/>
          <ac:cxnSpMkLst>
            <pc:docMk/>
            <pc:sldMk cId="472593259" sldId="273"/>
            <ac:cxnSpMk id="425" creationId="{4A657C90-121F-AC2D-03F0-E451D373EA5A}"/>
          </ac:cxnSpMkLst>
        </pc:cxnChg>
        <pc:cxnChg chg="mod">
          <ac:chgData name="槙田 康博" userId="eb0b3066a568f1bf" providerId="LiveId" clId="{207D2C9A-A1F5-49C5-96CB-05415D10A638}" dt="2022-11-23T00:54:06.176" v="1481" actId="571"/>
          <ac:cxnSpMkLst>
            <pc:docMk/>
            <pc:sldMk cId="472593259" sldId="273"/>
            <ac:cxnSpMk id="426" creationId="{DE1884D6-4FAD-7907-53DE-0DD72BF4AF5A}"/>
          </ac:cxnSpMkLst>
        </pc:cxnChg>
        <pc:cxnChg chg="mod">
          <ac:chgData name="槙田 康博" userId="eb0b3066a568f1bf" providerId="LiveId" clId="{207D2C9A-A1F5-49C5-96CB-05415D10A638}" dt="2022-11-23T00:54:06.176" v="1481" actId="571"/>
          <ac:cxnSpMkLst>
            <pc:docMk/>
            <pc:sldMk cId="472593259" sldId="273"/>
            <ac:cxnSpMk id="428" creationId="{865B9186-F364-7DB3-B46A-EB59886CCECF}"/>
          </ac:cxnSpMkLst>
        </pc:cxnChg>
        <pc:cxnChg chg="mod">
          <ac:chgData name="槙田 康博" userId="eb0b3066a568f1bf" providerId="LiveId" clId="{207D2C9A-A1F5-49C5-96CB-05415D10A638}" dt="2022-11-23T00:54:06.176" v="1481" actId="571"/>
          <ac:cxnSpMkLst>
            <pc:docMk/>
            <pc:sldMk cId="472593259" sldId="273"/>
            <ac:cxnSpMk id="429" creationId="{764A6358-8A90-2EDD-2B38-97FE9A5CE53D}"/>
          </ac:cxnSpMkLst>
        </pc:cxnChg>
        <pc:cxnChg chg="mod">
          <ac:chgData name="槙田 康博" userId="eb0b3066a568f1bf" providerId="LiveId" clId="{207D2C9A-A1F5-49C5-96CB-05415D10A638}" dt="2022-11-23T00:54:15.125" v="1482" actId="571"/>
          <ac:cxnSpMkLst>
            <pc:docMk/>
            <pc:sldMk cId="472593259" sldId="273"/>
            <ac:cxnSpMk id="431" creationId="{E7EFF944-EB71-7471-1EE4-3B1FC8EAEF24}"/>
          </ac:cxnSpMkLst>
        </pc:cxnChg>
        <pc:cxnChg chg="mod">
          <ac:chgData name="槙田 康博" userId="eb0b3066a568f1bf" providerId="LiveId" clId="{207D2C9A-A1F5-49C5-96CB-05415D10A638}" dt="2022-11-23T00:54:15.125" v="1482" actId="571"/>
          <ac:cxnSpMkLst>
            <pc:docMk/>
            <pc:sldMk cId="472593259" sldId="273"/>
            <ac:cxnSpMk id="432" creationId="{BD25CB95-CD2D-265E-2CDB-CF045EAB1B78}"/>
          </ac:cxnSpMkLst>
        </pc:cxnChg>
      </pc:sldChg>
      <pc:sldChg chg="addSp delSp modSp mod">
        <pc:chgData name="槙田 康博" userId="eb0b3066a568f1bf" providerId="LiveId" clId="{207D2C9A-A1F5-49C5-96CB-05415D10A638}" dt="2022-11-23T02:22:49.668" v="1568" actId="113"/>
        <pc:sldMkLst>
          <pc:docMk/>
          <pc:sldMk cId="2279435638" sldId="274"/>
        </pc:sldMkLst>
        <pc:spChg chg="del">
          <ac:chgData name="槙田 康博" userId="eb0b3066a568f1bf" providerId="LiveId" clId="{207D2C9A-A1F5-49C5-96CB-05415D10A638}" dt="2022-11-22T16:52:07.492" v="1230" actId="478"/>
          <ac:spMkLst>
            <pc:docMk/>
            <pc:sldMk cId="2279435638" sldId="274"/>
            <ac:spMk id="4" creationId="{2540679E-A31E-06C0-4FFD-6FF51AC839CE}"/>
          </ac:spMkLst>
        </pc:spChg>
        <pc:spChg chg="del">
          <ac:chgData name="槙田 康博" userId="eb0b3066a568f1bf" providerId="LiveId" clId="{207D2C9A-A1F5-49C5-96CB-05415D10A638}" dt="2022-11-22T16:52:07.492" v="1230" actId="478"/>
          <ac:spMkLst>
            <pc:docMk/>
            <pc:sldMk cId="2279435638" sldId="274"/>
            <ac:spMk id="6" creationId="{6708BE09-09C8-130C-1EDA-E15C98237D8E}"/>
          </ac:spMkLst>
        </pc:spChg>
        <pc:spChg chg="del">
          <ac:chgData name="槙田 康博" userId="eb0b3066a568f1bf" providerId="LiveId" clId="{207D2C9A-A1F5-49C5-96CB-05415D10A638}" dt="2022-11-22T16:52:07.492" v="1230" actId="478"/>
          <ac:spMkLst>
            <pc:docMk/>
            <pc:sldMk cId="2279435638" sldId="274"/>
            <ac:spMk id="7" creationId="{50CC06A2-5BB9-A948-7949-89E15E725723}"/>
          </ac:spMkLst>
        </pc:spChg>
        <pc:spChg chg="del">
          <ac:chgData name="槙田 康博" userId="eb0b3066a568f1bf" providerId="LiveId" clId="{207D2C9A-A1F5-49C5-96CB-05415D10A638}" dt="2022-11-22T16:52:07.492" v="1230" actId="478"/>
          <ac:spMkLst>
            <pc:docMk/>
            <pc:sldMk cId="2279435638" sldId="274"/>
            <ac:spMk id="8" creationId="{76ADE0E7-00FE-BF49-0D73-0F2B38F924A6}"/>
          </ac:spMkLst>
        </pc:spChg>
        <pc:spChg chg="mod">
          <ac:chgData name="槙田 康博" userId="eb0b3066a568f1bf" providerId="LiveId" clId="{207D2C9A-A1F5-49C5-96CB-05415D10A638}" dt="2022-11-22T16:52:00.751" v="1229" actId="20577"/>
          <ac:spMkLst>
            <pc:docMk/>
            <pc:sldMk cId="2279435638" sldId="274"/>
            <ac:spMk id="10" creationId="{D3FBE904-E42B-8F3E-8C62-D6B77F88881B}"/>
          </ac:spMkLst>
        </pc:spChg>
        <pc:spChg chg="add mod">
          <ac:chgData name="槙田 康博" userId="eb0b3066a568f1bf" providerId="LiveId" clId="{207D2C9A-A1F5-49C5-96CB-05415D10A638}" dt="2022-11-23T00:45:13.741" v="1436" actId="208"/>
          <ac:spMkLst>
            <pc:docMk/>
            <pc:sldMk cId="2279435638" sldId="274"/>
            <ac:spMk id="20" creationId="{F52F4379-5D32-5F34-6F6F-ACC59053136B}"/>
          </ac:spMkLst>
        </pc:spChg>
        <pc:spChg chg="add mod">
          <ac:chgData name="槙田 康博" userId="eb0b3066a568f1bf" providerId="LiveId" clId="{207D2C9A-A1F5-49C5-96CB-05415D10A638}" dt="2022-11-23T00:48:51.892" v="1457" actId="20577"/>
          <ac:spMkLst>
            <pc:docMk/>
            <pc:sldMk cId="2279435638" sldId="274"/>
            <ac:spMk id="21" creationId="{E007F9B7-90D1-8211-5283-A0EA2D00845D}"/>
          </ac:spMkLst>
        </pc:spChg>
        <pc:spChg chg="add mod">
          <ac:chgData name="槙田 康博" userId="eb0b3066a568f1bf" providerId="LiveId" clId="{207D2C9A-A1F5-49C5-96CB-05415D10A638}" dt="2022-11-23T02:22:49.668" v="1568" actId="113"/>
          <ac:spMkLst>
            <pc:docMk/>
            <pc:sldMk cId="2279435638" sldId="274"/>
            <ac:spMk id="29" creationId="{BAA3D451-80D6-A8F3-CF06-4388F08C5AE8}"/>
          </ac:spMkLst>
        </pc:spChg>
        <pc:spChg chg="add mod">
          <ac:chgData name="槙田 康博" userId="eb0b3066a568f1bf" providerId="LiveId" clId="{207D2C9A-A1F5-49C5-96CB-05415D10A638}" dt="2022-11-23T02:22:45.292" v="1566" actId="113"/>
          <ac:spMkLst>
            <pc:docMk/>
            <pc:sldMk cId="2279435638" sldId="274"/>
            <ac:spMk id="30" creationId="{38AE5B7F-E1E6-269E-552C-447BC53A2CCF}"/>
          </ac:spMkLst>
        </pc:spChg>
        <pc:spChg chg="del">
          <ac:chgData name="槙田 康博" userId="eb0b3066a568f1bf" providerId="LiveId" clId="{207D2C9A-A1F5-49C5-96CB-05415D10A638}" dt="2022-11-22T16:52:07.492" v="1230" actId="478"/>
          <ac:spMkLst>
            <pc:docMk/>
            <pc:sldMk cId="2279435638" sldId="274"/>
            <ac:spMk id="87" creationId="{E17902C0-73ED-D5BF-611C-C018C0C1E867}"/>
          </ac:spMkLst>
        </pc:spChg>
        <pc:spChg chg="del">
          <ac:chgData name="槙田 康博" userId="eb0b3066a568f1bf" providerId="LiveId" clId="{207D2C9A-A1F5-49C5-96CB-05415D10A638}" dt="2022-11-22T16:52:07.492" v="1230" actId="478"/>
          <ac:spMkLst>
            <pc:docMk/>
            <pc:sldMk cId="2279435638" sldId="274"/>
            <ac:spMk id="192" creationId="{B8B3BB29-17E8-50E0-B64F-ADCC59F6983B}"/>
          </ac:spMkLst>
        </pc:spChg>
        <pc:spChg chg="del">
          <ac:chgData name="槙田 康博" userId="eb0b3066a568f1bf" providerId="LiveId" clId="{207D2C9A-A1F5-49C5-96CB-05415D10A638}" dt="2022-11-22T16:52:07.492" v="1230" actId="478"/>
          <ac:spMkLst>
            <pc:docMk/>
            <pc:sldMk cId="2279435638" sldId="274"/>
            <ac:spMk id="193" creationId="{1489494B-CC6F-F049-EC8E-CCA24DFE184E}"/>
          </ac:spMkLst>
        </pc:spChg>
        <pc:spChg chg="del">
          <ac:chgData name="槙田 康博" userId="eb0b3066a568f1bf" providerId="LiveId" clId="{207D2C9A-A1F5-49C5-96CB-05415D10A638}" dt="2022-11-22T16:52:07.492" v="1230" actId="478"/>
          <ac:spMkLst>
            <pc:docMk/>
            <pc:sldMk cId="2279435638" sldId="274"/>
            <ac:spMk id="194" creationId="{A7C9A99F-E0FC-FEB1-6821-8D0C76E71D6F}"/>
          </ac:spMkLst>
        </pc:spChg>
        <pc:spChg chg="del">
          <ac:chgData name="槙田 康博" userId="eb0b3066a568f1bf" providerId="LiveId" clId="{207D2C9A-A1F5-49C5-96CB-05415D10A638}" dt="2022-11-22T16:52:07.492" v="1230" actId="478"/>
          <ac:spMkLst>
            <pc:docMk/>
            <pc:sldMk cId="2279435638" sldId="274"/>
            <ac:spMk id="300" creationId="{B0349220-FD80-8171-E5F2-35E1673148C9}"/>
          </ac:spMkLst>
        </pc:spChg>
        <pc:spChg chg="del">
          <ac:chgData name="槙田 康博" userId="eb0b3066a568f1bf" providerId="LiveId" clId="{207D2C9A-A1F5-49C5-96CB-05415D10A638}" dt="2022-11-22T16:52:07.492" v="1230" actId="478"/>
          <ac:spMkLst>
            <pc:docMk/>
            <pc:sldMk cId="2279435638" sldId="274"/>
            <ac:spMk id="304" creationId="{651A4545-9E28-588D-8B44-E0EF25EBBE5F}"/>
          </ac:spMkLst>
        </pc:spChg>
        <pc:spChg chg="del">
          <ac:chgData name="槙田 康博" userId="eb0b3066a568f1bf" providerId="LiveId" clId="{207D2C9A-A1F5-49C5-96CB-05415D10A638}" dt="2022-11-22T16:52:07.492" v="1230" actId="478"/>
          <ac:spMkLst>
            <pc:docMk/>
            <pc:sldMk cId="2279435638" sldId="274"/>
            <ac:spMk id="305" creationId="{69BAFCDA-365F-CEE4-48B1-A21E2F419856}"/>
          </ac:spMkLst>
        </pc:spChg>
        <pc:spChg chg="del">
          <ac:chgData name="槙田 康博" userId="eb0b3066a568f1bf" providerId="LiveId" clId="{207D2C9A-A1F5-49C5-96CB-05415D10A638}" dt="2022-11-22T16:52:07.492" v="1230" actId="478"/>
          <ac:spMkLst>
            <pc:docMk/>
            <pc:sldMk cId="2279435638" sldId="274"/>
            <ac:spMk id="306" creationId="{EBA2BC63-1382-C660-A5CA-B1198C75D3D8}"/>
          </ac:spMkLst>
        </pc:spChg>
        <pc:spChg chg="del">
          <ac:chgData name="槙田 康博" userId="eb0b3066a568f1bf" providerId="LiveId" clId="{207D2C9A-A1F5-49C5-96CB-05415D10A638}" dt="2022-11-22T16:52:07.492" v="1230" actId="478"/>
          <ac:spMkLst>
            <pc:docMk/>
            <pc:sldMk cId="2279435638" sldId="274"/>
            <ac:spMk id="307" creationId="{BFE26803-724B-20FB-952B-36E688B7EC1C}"/>
          </ac:spMkLst>
        </pc:spChg>
        <pc:spChg chg="del">
          <ac:chgData name="槙田 康博" userId="eb0b3066a568f1bf" providerId="LiveId" clId="{207D2C9A-A1F5-49C5-96CB-05415D10A638}" dt="2022-11-22T16:52:07.492" v="1230" actId="478"/>
          <ac:spMkLst>
            <pc:docMk/>
            <pc:sldMk cId="2279435638" sldId="274"/>
            <ac:spMk id="310" creationId="{6CA0D57E-F784-3B84-BD78-8C6321F5DDBB}"/>
          </ac:spMkLst>
        </pc:spChg>
        <pc:spChg chg="del">
          <ac:chgData name="槙田 康博" userId="eb0b3066a568f1bf" providerId="LiveId" clId="{207D2C9A-A1F5-49C5-96CB-05415D10A638}" dt="2022-11-22T16:52:07.492" v="1230" actId="478"/>
          <ac:spMkLst>
            <pc:docMk/>
            <pc:sldMk cId="2279435638" sldId="274"/>
            <ac:spMk id="315" creationId="{F6979F5B-EB60-B6D0-BC06-25759018FE97}"/>
          </ac:spMkLst>
        </pc:spChg>
        <pc:spChg chg="del">
          <ac:chgData name="槙田 康博" userId="eb0b3066a568f1bf" providerId="LiveId" clId="{207D2C9A-A1F5-49C5-96CB-05415D10A638}" dt="2022-11-22T16:52:07.492" v="1230" actId="478"/>
          <ac:spMkLst>
            <pc:docMk/>
            <pc:sldMk cId="2279435638" sldId="274"/>
            <ac:spMk id="317" creationId="{D0976194-51EE-70DE-5099-DF9638D93987}"/>
          </ac:spMkLst>
        </pc:spChg>
        <pc:spChg chg="del">
          <ac:chgData name="槙田 康博" userId="eb0b3066a568f1bf" providerId="LiveId" clId="{207D2C9A-A1F5-49C5-96CB-05415D10A638}" dt="2022-11-22T16:52:07.492" v="1230" actId="478"/>
          <ac:spMkLst>
            <pc:docMk/>
            <pc:sldMk cId="2279435638" sldId="274"/>
            <ac:spMk id="319" creationId="{9A1C4C68-D67A-4B0D-CAB7-7A1E05D2EF1C}"/>
          </ac:spMkLst>
        </pc:spChg>
        <pc:spChg chg="del">
          <ac:chgData name="槙田 康博" userId="eb0b3066a568f1bf" providerId="LiveId" clId="{207D2C9A-A1F5-49C5-96CB-05415D10A638}" dt="2022-11-22T16:52:07.492" v="1230" actId="478"/>
          <ac:spMkLst>
            <pc:docMk/>
            <pc:sldMk cId="2279435638" sldId="274"/>
            <ac:spMk id="321" creationId="{CC9034BF-FCB4-8E45-B383-7A835E8522B1}"/>
          </ac:spMkLst>
        </pc:spChg>
        <pc:spChg chg="del">
          <ac:chgData name="槙田 康博" userId="eb0b3066a568f1bf" providerId="LiveId" clId="{207D2C9A-A1F5-49C5-96CB-05415D10A638}" dt="2022-11-22T16:52:07.492" v="1230" actId="478"/>
          <ac:spMkLst>
            <pc:docMk/>
            <pc:sldMk cId="2279435638" sldId="274"/>
            <ac:spMk id="322" creationId="{81A611DD-1DBE-785F-7C01-F981387ED975}"/>
          </ac:spMkLst>
        </pc:spChg>
        <pc:spChg chg="del">
          <ac:chgData name="槙田 康博" userId="eb0b3066a568f1bf" providerId="LiveId" clId="{207D2C9A-A1F5-49C5-96CB-05415D10A638}" dt="2022-11-22T16:52:07.492" v="1230" actId="478"/>
          <ac:spMkLst>
            <pc:docMk/>
            <pc:sldMk cId="2279435638" sldId="274"/>
            <ac:spMk id="323" creationId="{10DD7CA3-EEF6-B5DC-5FB3-0F55BACCE15D}"/>
          </ac:spMkLst>
        </pc:spChg>
        <pc:spChg chg="del">
          <ac:chgData name="槙田 康博" userId="eb0b3066a568f1bf" providerId="LiveId" clId="{207D2C9A-A1F5-49C5-96CB-05415D10A638}" dt="2022-11-22T16:52:07.492" v="1230" actId="478"/>
          <ac:spMkLst>
            <pc:docMk/>
            <pc:sldMk cId="2279435638" sldId="274"/>
            <ac:spMk id="324" creationId="{230B52B0-38AD-3AC2-7B9F-E5A99BA8D46B}"/>
          </ac:spMkLst>
        </pc:spChg>
        <pc:spChg chg="del">
          <ac:chgData name="槙田 康博" userId="eb0b3066a568f1bf" providerId="LiveId" clId="{207D2C9A-A1F5-49C5-96CB-05415D10A638}" dt="2022-11-22T16:52:07.492" v="1230" actId="478"/>
          <ac:spMkLst>
            <pc:docMk/>
            <pc:sldMk cId="2279435638" sldId="274"/>
            <ac:spMk id="325" creationId="{552B8D2D-E3DB-CE0A-880E-7951A60DA363}"/>
          </ac:spMkLst>
        </pc:spChg>
        <pc:spChg chg="del">
          <ac:chgData name="槙田 康博" userId="eb0b3066a568f1bf" providerId="LiveId" clId="{207D2C9A-A1F5-49C5-96CB-05415D10A638}" dt="2022-11-22T16:52:07.492" v="1230" actId="478"/>
          <ac:spMkLst>
            <pc:docMk/>
            <pc:sldMk cId="2279435638" sldId="274"/>
            <ac:spMk id="326" creationId="{0EB029AE-AA4E-DFF3-2CCA-ADC35DA46B7F}"/>
          </ac:spMkLst>
        </pc:spChg>
        <pc:spChg chg="del">
          <ac:chgData name="槙田 康博" userId="eb0b3066a568f1bf" providerId="LiveId" clId="{207D2C9A-A1F5-49C5-96CB-05415D10A638}" dt="2022-11-22T16:52:07.492" v="1230" actId="478"/>
          <ac:spMkLst>
            <pc:docMk/>
            <pc:sldMk cId="2279435638" sldId="274"/>
            <ac:spMk id="346" creationId="{0A0B8E87-F50D-52FB-7840-E2B2E65E97C7}"/>
          </ac:spMkLst>
        </pc:spChg>
        <pc:spChg chg="del">
          <ac:chgData name="槙田 康博" userId="eb0b3066a568f1bf" providerId="LiveId" clId="{207D2C9A-A1F5-49C5-96CB-05415D10A638}" dt="2022-11-22T16:52:07.492" v="1230" actId="478"/>
          <ac:spMkLst>
            <pc:docMk/>
            <pc:sldMk cId="2279435638" sldId="274"/>
            <ac:spMk id="347" creationId="{9B22EE4D-1A90-B6FC-516D-62D3A8482D3E}"/>
          </ac:spMkLst>
        </pc:spChg>
        <pc:spChg chg="del">
          <ac:chgData name="槙田 康博" userId="eb0b3066a568f1bf" providerId="LiveId" clId="{207D2C9A-A1F5-49C5-96CB-05415D10A638}" dt="2022-11-22T16:52:07.492" v="1230" actId="478"/>
          <ac:spMkLst>
            <pc:docMk/>
            <pc:sldMk cId="2279435638" sldId="274"/>
            <ac:spMk id="348" creationId="{7904E636-D506-3264-75AD-D873E6466BB6}"/>
          </ac:spMkLst>
        </pc:spChg>
        <pc:spChg chg="del">
          <ac:chgData name="槙田 康博" userId="eb0b3066a568f1bf" providerId="LiveId" clId="{207D2C9A-A1F5-49C5-96CB-05415D10A638}" dt="2022-11-22T16:52:07.492" v="1230" actId="478"/>
          <ac:spMkLst>
            <pc:docMk/>
            <pc:sldMk cId="2279435638" sldId="274"/>
            <ac:spMk id="399" creationId="{16444FC4-5A3A-97CF-6318-16779C68F7D5}"/>
          </ac:spMkLst>
        </pc:spChg>
        <pc:spChg chg="del">
          <ac:chgData name="槙田 康博" userId="eb0b3066a568f1bf" providerId="LiveId" clId="{207D2C9A-A1F5-49C5-96CB-05415D10A638}" dt="2022-11-22T16:52:07.492" v="1230" actId="478"/>
          <ac:spMkLst>
            <pc:docMk/>
            <pc:sldMk cId="2279435638" sldId="274"/>
            <ac:spMk id="406" creationId="{97C097C1-4820-5D3E-8981-8101441E4AAA}"/>
          </ac:spMkLst>
        </pc:spChg>
        <pc:spChg chg="del">
          <ac:chgData name="槙田 康博" userId="eb0b3066a568f1bf" providerId="LiveId" clId="{207D2C9A-A1F5-49C5-96CB-05415D10A638}" dt="2022-11-22T16:52:07.492" v="1230" actId="478"/>
          <ac:spMkLst>
            <pc:docMk/>
            <pc:sldMk cId="2279435638" sldId="274"/>
            <ac:spMk id="417" creationId="{73D4204B-F942-20F2-AE4A-E90E743146E8}"/>
          </ac:spMkLst>
        </pc:spChg>
        <pc:grpChg chg="del">
          <ac:chgData name="槙田 康博" userId="eb0b3066a568f1bf" providerId="LiveId" clId="{207D2C9A-A1F5-49C5-96CB-05415D10A638}" dt="2022-11-22T16:52:07.492" v="1230" actId="478"/>
          <ac:grpSpMkLst>
            <pc:docMk/>
            <pc:sldMk cId="2279435638" sldId="274"/>
            <ac:grpSpMk id="301" creationId="{F98672A2-88D9-BF6E-8397-CFF478505C2A}"/>
          </ac:grpSpMkLst>
        </pc:grpChg>
        <pc:grpChg chg="del">
          <ac:chgData name="槙田 康博" userId="eb0b3066a568f1bf" providerId="LiveId" clId="{207D2C9A-A1F5-49C5-96CB-05415D10A638}" dt="2022-11-22T16:52:07.492" v="1230" actId="478"/>
          <ac:grpSpMkLst>
            <pc:docMk/>
            <pc:sldMk cId="2279435638" sldId="274"/>
            <ac:grpSpMk id="302" creationId="{9F73DDC2-E2F6-0A85-7D0C-47737CC02469}"/>
          </ac:grpSpMkLst>
        </pc:grpChg>
        <pc:grpChg chg="del">
          <ac:chgData name="槙田 康博" userId="eb0b3066a568f1bf" providerId="LiveId" clId="{207D2C9A-A1F5-49C5-96CB-05415D10A638}" dt="2022-11-22T16:52:07.492" v="1230" actId="478"/>
          <ac:grpSpMkLst>
            <pc:docMk/>
            <pc:sldMk cId="2279435638" sldId="274"/>
            <ac:grpSpMk id="332" creationId="{DD9C63E1-9ACA-1C34-EE72-EAC804E2EACF}"/>
          </ac:grpSpMkLst>
        </pc:grpChg>
        <pc:grpChg chg="del">
          <ac:chgData name="槙田 康博" userId="eb0b3066a568f1bf" providerId="LiveId" clId="{207D2C9A-A1F5-49C5-96CB-05415D10A638}" dt="2022-11-22T16:52:07.492" v="1230" actId="478"/>
          <ac:grpSpMkLst>
            <pc:docMk/>
            <pc:sldMk cId="2279435638" sldId="274"/>
            <ac:grpSpMk id="333" creationId="{C6D68794-5B3C-E2D7-866B-52A3F4205D64}"/>
          </ac:grpSpMkLst>
        </pc:grpChg>
        <pc:grpChg chg="del">
          <ac:chgData name="槙田 康博" userId="eb0b3066a568f1bf" providerId="LiveId" clId="{207D2C9A-A1F5-49C5-96CB-05415D10A638}" dt="2022-11-22T16:52:07.492" v="1230" actId="478"/>
          <ac:grpSpMkLst>
            <pc:docMk/>
            <pc:sldMk cId="2279435638" sldId="274"/>
            <ac:grpSpMk id="336" creationId="{F9FA7544-9917-7568-825C-08EFAF92A12E}"/>
          </ac:grpSpMkLst>
        </pc:grpChg>
        <pc:grpChg chg="del">
          <ac:chgData name="槙田 康博" userId="eb0b3066a568f1bf" providerId="LiveId" clId="{207D2C9A-A1F5-49C5-96CB-05415D10A638}" dt="2022-11-22T16:52:07.492" v="1230" actId="478"/>
          <ac:grpSpMkLst>
            <pc:docMk/>
            <pc:sldMk cId="2279435638" sldId="274"/>
            <ac:grpSpMk id="339" creationId="{B558A510-7CA5-CAD2-AC89-9F7FEF59994B}"/>
          </ac:grpSpMkLst>
        </pc:grpChg>
        <pc:grpChg chg="del">
          <ac:chgData name="槙田 康博" userId="eb0b3066a568f1bf" providerId="LiveId" clId="{207D2C9A-A1F5-49C5-96CB-05415D10A638}" dt="2022-11-22T16:52:07.492" v="1230" actId="478"/>
          <ac:grpSpMkLst>
            <pc:docMk/>
            <pc:sldMk cId="2279435638" sldId="274"/>
            <ac:grpSpMk id="342" creationId="{2A6D97BC-6D51-5ED5-0136-8047E6CDDA2E}"/>
          </ac:grpSpMkLst>
        </pc:grpChg>
        <pc:grpChg chg="del">
          <ac:chgData name="槙田 康博" userId="eb0b3066a568f1bf" providerId="LiveId" clId="{207D2C9A-A1F5-49C5-96CB-05415D10A638}" dt="2022-11-22T16:52:07.492" v="1230" actId="478"/>
          <ac:grpSpMkLst>
            <pc:docMk/>
            <pc:sldMk cId="2279435638" sldId="274"/>
            <ac:grpSpMk id="373" creationId="{5EFCBBD2-579F-63AA-D1C9-40C774D83F2D}"/>
          </ac:grpSpMkLst>
        </pc:grpChg>
        <pc:grpChg chg="del">
          <ac:chgData name="槙田 康博" userId="eb0b3066a568f1bf" providerId="LiveId" clId="{207D2C9A-A1F5-49C5-96CB-05415D10A638}" dt="2022-11-22T16:52:07.492" v="1230" actId="478"/>
          <ac:grpSpMkLst>
            <pc:docMk/>
            <pc:sldMk cId="2279435638" sldId="274"/>
            <ac:grpSpMk id="374" creationId="{F7678ED2-789F-6276-107F-27B9CA527C9C}"/>
          </ac:grpSpMkLst>
        </pc:grpChg>
        <pc:grpChg chg="del">
          <ac:chgData name="槙田 康博" userId="eb0b3066a568f1bf" providerId="LiveId" clId="{207D2C9A-A1F5-49C5-96CB-05415D10A638}" dt="2022-11-22T16:52:07.492" v="1230" actId="478"/>
          <ac:grpSpMkLst>
            <pc:docMk/>
            <pc:sldMk cId="2279435638" sldId="274"/>
            <ac:grpSpMk id="408" creationId="{119B4682-4A9F-9DCA-A83F-C865D8F24EA1}"/>
          </ac:grpSpMkLst>
        </pc:grpChg>
        <pc:grpChg chg="del">
          <ac:chgData name="槙田 康博" userId="eb0b3066a568f1bf" providerId="LiveId" clId="{207D2C9A-A1F5-49C5-96CB-05415D10A638}" dt="2022-11-22T16:52:07.492" v="1230" actId="478"/>
          <ac:grpSpMkLst>
            <pc:docMk/>
            <pc:sldMk cId="2279435638" sldId="274"/>
            <ac:grpSpMk id="411" creationId="{EA8307F3-C88F-B316-FE33-C4ED85DB155B}"/>
          </ac:grpSpMkLst>
        </pc:grpChg>
        <pc:grpChg chg="del">
          <ac:chgData name="槙田 康博" userId="eb0b3066a568f1bf" providerId="LiveId" clId="{207D2C9A-A1F5-49C5-96CB-05415D10A638}" dt="2022-11-22T16:52:07.492" v="1230" actId="478"/>
          <ac:grpSpMkLst>
            <pc:docMk/>
            <pc:sldMk cId="2279435638" sldId="274"/>
            <ac:grpSpMk id="414" creationId="{1042F3F2-1F5F-EA7F-CF41-35CBEB2DF827}"/>
          </ac:grpSpMkLst>
        </pc:grpChg>
        <pc:picChg chg="del">
          <ac:chgData name="槙田 康博" userId="eb0b3066a568f1bf" providerId="LiveId" clId="{207D2C9A-A1F5-49C5-96CB-05415D10A638}" dt="2022-11-22T16:52:07.492" v="1230" actId="478"/>
          <ac:picMkLst>
            <pc:docMk/>
            <pc:sldMk cId="2279435638" sldId="274"/>
            <ac:picMk id="2" creationId="{84D90079-C156-6C36-3C2A-A2E59587A3F1}"/>
          </ac:picMkLst>
        </pc:picChg>
        <pc:picChg chg="add mod">
          <ac:chgData name="槙田 康博" userId="eb0b3066a568f1bf" providerId="LiveId" clId="{207D2C9A-A1F5-49C5-96CB-05415D10A638}" dt="2022-11-22T17:49:01.223" v="1233" actId="1076"/>
          <ac:picMkLst>
            <pc:docMk/>
            <pc:sldMk cId="2279435638" sldId="274"/>
            <ac:picMk id="5" creationId="{91EC1B1E-E76B-114B-3DB4-38D9A67DCD48}"/>
          </ac:picMkLst>
        </pc:picChg>
        <pc:picChg chg="add mod">
          <ac:chgData name="槙田 康博" userId="eb0b3066a568f1bf" providerId="LiveId" clId="{207D2C9A-A1F5-49C5-96CB-05415D10A638}" dt="2022-11-22T17:52:02.968" v="1249" actId="1076"/>
          <ac:picMkLst>
            <pc:docMk/>
            <pc:sldMk cId="2279435638" sldId="274"/>
            <ac:picMk id="11" creationId="{DC79692F-0783-9BA0-98DB-57D0EAA39D03}"/>
          </ac:picMkLst>
        </pc:picChg>
        <pc:picChg chg="add mod">
          <ac:chgData name="槙田 康博" userId="eb0b3066a568f1bf" providerId="LiveId" clId="{207D2C9A-A1F5-49C5-96CB-05415D10A638}" dt="2022-11-22T17:50:00.575" v="1244" actId="14100"/>
          <ac:picMkLst>
            <pc:docMk/>
            <pc:sldMk cId="2279435638" sldId="274"/>
            <ac:picMk id="13" creationId="{363DA075-D573-2F50-65E0-1890EA16A09C}"/>
          </ac:picMkLst>
        </pc:picChg>
        <pc:picChg chg="add mod">
          <ac:chgData name="槙田 康博" userId="eb0b3066a568f1bf" providerId="LiveId" clId="{207D2C9A-A1F5-49C5-96CB-05415D10A638}" dt="2022-11-23T00:17:36.916" v="1380" actId="1076"/>
          <ac:picMkLst>
            <pc:docMk/>
            <pc:sldMk cId="2279435638" sldId="274"/>
            <ac:picMk id="15" creationId="{E31439FF-4199-2C9D-31DF-F7CDC62B96B9}"/>
          </ac:picMkLst>
        </pc:picChg>
        <pc:picChg chg="add mod">
          <ac:chgData name="槙田 康博" userId="eb0b3066a568f1bf" providerId="LiveId" clId="{207D2C9A-A1F5-49C5-96CB-05415D10A638}" dt="2022-11-23T00:42:40.420" v="1384" actId="1076"/>
          <ac:picMkLst>
            <pc:docMk/>
            <pc:sldMk cId="2279435638" sldId="274"/>
            <ac:picMk id="17" creationId="{8F206F99-CDCB-B516-2EE1-26FFE138D1ED}"/>
          </ac:picMkLst>
        </pc:picChg>
        <pc:picChg chg="add mod modCrop">
          <ac:chgData name="槙田 康博" userId="eb0b3066a568f1bf" providerId="LiveId" clId="{207D2C9A-A1F5-49C5-96CB-05415D10A638}" dt="2022-11-23T00:47:39.596" v="1446" actId="1076"/>
          <ac:picMkLst>
            <pc:docMk/>
            <pc:sldMk cId="2279435638" sldId="274"/>
            <ac:picMk id="19" creationId="{DE4C744A-B21A-8709-F50E-48FE6158893D}"/>
          </ac:picMkLst>
        </pc:picChg>
        <pc:picChg chg="del">
          <ac:chgData name="槙田 康博" userId="eb0b3066a568f1bf" providerId="LiveId" clId="{207D2C9A-A1F5-49C5-96CB-05415D10A638}" dt="2022-11-22T16:52:07.492" v="1230" actId="478"/>
          <ac:picMkLst>
            <pc:docMk/>
            <pc:sldMk cId="2279435638" sldId="274"/>
            <ac:picMk id="199" creationId="{A3EEFDCE-C0D0-A923-7203-2C457481E049}"/>
          </ac:picMkLst>
        </pc:picChg>
        <pc:picChg chg="del">
          <ac:chgData name="槙田 康博" userId="eb0b3066a568f1bf" providerId="LiveId" clId="{207D2C9A-A1F5-49C5-96CB-05415D10A638}" dt="2022-11-22T16:52:07.492" v="1230" actId="478"/>
          <ac:picMkLst>
            <pc:docMk/>
            <pc:sldMk cId="2279435638" sldId="274"/>
            <ac:picMk id="303" creationId="{448BECD0-383D-AD47-BC70-223C0296E7C7}"/>
          </ac:picMkLst>
        </pc:picChg>
        <pc:picChg chg="del">
          <ac:chgData name="槙田 康博" userId="eb0b3066a568f1bf" providerId="LiveId" clId="{207D2C9A-A1F5-49C5-96CB-05415D10A638}" dt="2022-11-22T16:52:07.492" v="1230" actId="478"/>
          <ac:picMkLst>
            <pc:docMk/>
            <pc:sldMk cId="2279435638" sldId="274"/>
            <ac:picMk id="327" creationId="{61D73780-C842-5A41-5B0C-345E8D74F7E8}"/>
          </ac:picMkLst>
        </pc:picChg>
        <pc:picChg chg="del">
          <ac:chgData name="槙田 康博" userId="eb0b3066a568f1bf" providerId="LiveId" clId="{207D2C9A-A1F5-49C5-96CB-05415D10A638}" dt="2022-11-22T16:52:07.492" v="1230" actId="478"/>
          <ac:picMkLst>
            <pc:docMk/>
            <pc:sldMk cId="2279435638" sldId="274"/>
            <ac:picMk id="328" creationId="{EED7DABC-D1A1-5E4C-6BEC-DF4B23BB91F2}"/>
          </ac:picMkLst>
        </pc:picChg>
        <pc:picChg chg="del">
          <ac:chgData name="槙田 康博" userId="eb0b3066a568f1bf" providerId="LiveId" clId="{207D2C9A-A1F5-49C5-96CB-05415D10A638}" dt="2022-11-22T16:52:07.492" v="1230" actId="478"/>
          <ac:picMkLst>
            <pc:docMk/>
            <pc:sldMk cId="2279435638" sldId="274"/>
            <ac:picMk id="345" creationId="{10D00825-B05B-E70D-94CD-FD8AB2185EA8}"/>
          </ac:picMkLst>
        </pc:picChg>
        <pc:cxnChg chg="add mod">
          <ac:chgData name="槙田 康博" userId="eb0b3066a568f1bf" providerId="LiveId" clId="{207D2C9A-A1F5-49C5-96CB-05415D10A638}" dt="2022-11-23T00:45:29.417" v="1438" actId="1076"/>
          <ac:cxnSpMkLst>
            <pc:docMk/>
            <pc:sldMk cId="2279435638" sldId="274"/>
            <ac:cxnSpMk id="23" creationId="{A1A29731-082F-B297-920C-3D2C3FB6D6A9}"/>
          </ac:cxnSpMkLst>
        </pc:cxnChg>
        <pc:cxnChg chg="add mod">
          <ac:chgData name="槙田 康博" userId="eb0b3066a568f1bf" providerId="LiveId" clId="{207D2C9A-A1F5-49C5-96CB-05415D10A638}" dt="2022-11-23T00:47:46.420" v="1448" actId="20577"/>
          <ac:cxnSpMkLst>
            <pc:docMk/>
            <pc:sldMk cId="2279435638" sldId="274"/>
            <ac:cxnSpMk id="25" creationId="{32D362DD-EC7E-26C3-9DD7-49914ED2B6CE}"/>
          </ac:cxnSpMkLst>
        </pc:cxnChg>
        <pc:cxnChg chg="add mod">
          <ac:chgData name="槙田 康博" userId="eb0b3066a568f1bf" providerId="LiveId" clId="{207D2C9A-A1F5-49C5-96CB-05415D10A638}" dt="2022-11-23T00:47:46.420" v="1448" actId="20577"/>
          <ac:cxnSpMkLst>
            <pc:docMk/>
            <pc:sldMk cId="2279435638" sldId="274"/>
            <ac:cxnSpMk id="27" creationId="{57301EFF-EF66-8B46-E09A-D0175EA8E91D}"/>
          </ac:cxnSpMkLst>
        </pc:cxnChg>
        <pc:cxnChg chg="del">
          <ac:chgData name="槙田 康博" userId="eb0b3066a568f1bf" providerId="LiveId" clId="{207D2C9A-A1F5-49C5-96CB-05415D10A638}" dt="2022-11-22T16:52:07.492" v="1230" actId="478"/>
          <ac:cxnSpMkLst>
            <pc:docMk/>
            <pc:sldMk cId="2279435638" sldId="274"/>
            <ac:cxnSpMk id="86" creationId="{4BA624B2-AC72-F944-FF30-57B94D0C6578}"/>
          </ac:cxnSpMkLst>
        </pc:cxnChg>
        <pc:cxnChg chg="del">
          <ac:chgData name="槙田 康博" userId="eb0b3066a568f1bf" providerId="LiveId" clId="{207D2C9A-A1F5-49C5-96CB-05415D10A638}" dt="2022-11-22T16:52:07.492" v="1230" actId="478"/>
          <ac:cxnSpMkLst>
            <pc:docMk/>
            <pc:sldMk cId="2279435638" sldId="274"/>
            <ac:cxnSpMk id="308" creationId="{14AB8AE1-8305-18C5-3EF5-7AB7D12A1BEC}"/>
          </ac:cxnSpMkLst>
        </pc:cxnChg>
        <pc:cxnChg chg="del">
          <ac:chgData name="槙田 康博" userId="eb0b3066a568f1bf" providerId="LiveId" clId="{207D2C9A-A1F5-49C5-96CB-05415D10A638}" dt="2022-11-22T16:52:07.492" v="1230" actId="478"/>
          <ac:cxnSpMkLst>
            <pc:docMk/>
            <pc:sldMk cId="2279435638" sldId="274"/>
            <ac:cxnSpMk id="314" creationId="{5E602A06-5E9D-7260-D7E7-E7041B40D701}"/>
          </ac:cxnSpMkLst>
        </pc:cxnChg>
        <pc:cxnChg chg="del">
          <ac:chgData name="槙田 康博" userId="eb0b3066a568f1bf" providerId="LiveId" clId="{207D2C9A-A1F5-49C5-96CB-05415D10A638}" dt="2022-11-22T16:52:07.492" v="1230" actId="478"/>
          <ac:cxnSpMkLst>
            <pc:docMk/>
            <pc:sldMk cId="2279435638" sldId="274"/>
            <ac:cxnSpMk id="316" creationId="{0E34F85D-E34E-4473-8EEE-FE77F83252E9}"/>
          </ac:cxnSpMkLst>
        </pc:cxnChg>
        <pc:cxnChg chg="del">
          <ac:chgData name="槙田 康博" userId="eb0b3066a568f1bf" providerId="LiveId" clId="{207D2C9A-A1F5-49C5-96CB-05415D10A638}" dt="2022-11-22T16:52:07.492" v="1230" actId="478"/>
          <ac:cxnSpMkLst>
            <pc:docMk/>
            <pc:sldMk cId="2279435638" sldId="274"/>
            <ac:cxnSpMk id="318" creationId="{E31E7283-8C0F-0BF0-D71D-F250C6A1537E}"/>
          </ac:cxnSpMkLst>
        </pc:cxnChg>
        <pc:cxnChg chg="del mod">
          <ac:chgData name="槙田 康博" userId="eb0b3066a568f1bf" providerId="LiveId" clId="{207D2C9A-A1F5-49C5-96CB-05415D10A638}" dt="2022-11-22T16:52:07.492" v="1230" actId="478"/>
          <ac:cxnSpMkLst>
            <pc:docMk/>
            <pc:sldMk cId="2279435638" sldId="274"/>
            <ac:cxnSpMk id="402" creationId="{B275494F-A5DB-69D7-84FE-930B74671FA0}"/>
          </ac:cxnSpMkLst>
        </pc:cxnChg>
      </pc:sldChg>
      <pc:sldChg chg="addSp delSp modSp mod">
        <pc:chgData name="槙田 康博" userId="eb0b3066a568f1bf" providerId="LiveId" clId="{207D2C9A-A1F5-49C5-96CB-05415D10A638}" dt="2022-11-23T15:12:03.173" v="4110" actId="1076"/>
        <pc:sldMkLst>
          <pc:docMk/>
          <pc:sldMk cId="962028730" sldId="275"/>
        </pc:sldMkLst>
        <pc:spChg chg="add del mod">
          <ac:chgData name="槙田 康博" userId="eb0b3066a568f1bf" providerId="LiveId" clId="{207D2C9A-A1F5-49C5-96CB-05415D10A638}" dt="2022-11-22T23:59:08.801" v="1288"/>
          <ac:spMkLst>
            <pc:docMk/>
            <pc:sldMk cId="962028730" sldId="275"/>
            <ac:spMk id="2" creationId="{86E4C8CC-0730-D38C-C02B-9953B762BD43}"/>
          </ac:spMkLst>
        </pc:spChg>
        <pc:spChg chg="add mod">
          <ac:chgData name="槙田 康博" userId="eb0b3066a568f1bf" providerId="LiveId" clId="{207D2C9A-A1F5-49C5-96CB-05415D10A638}" dt="2022-11-23T15:11:14.618" v="4108" actId="948"/>
          <ac:spMkLst>
            <pc:docMk/>
            <pc:sldMk cId="962028730" sldId="275"/>
            <ac:spMk id="4" creationId="{FAECF826-54A2-EB27-32D8-F875F6563E8C}"/>
          </ac:spMkLst>
        </pc:spChg>
        <pc:spChg chg="mod">
          <ac:chgData name="槙田 康博" userId="eb0b3066a568f1bf" providerId="LiveId" clId="{207D2C9A-A1F5-49C5-96CB-05415D10A638}" dt="2022-11-22T23:58:29.121" v="1284" actId="20577"/>
          <ac:spMkLst>
            <pc:docMk/>
            <pc:sldMk cId="962028730" sldId="275"/>
            <ac:spMk id="10" creationId="{D3FBE904-E42B-8F3E-8C62-D6B77F88881B}"/>
          </ac:spMkLst>
        </pc:spChg>
        <pc:picChg chg="add mod">
          <ac:chgData name="槙田 康博" userId="eb0b3066a568f1bf" providerId="LiveId" clId="{207D2C9A-A1F5-49C5-96CB-05415D10A638}" dt="2022-11-23T15:09:07.189" v="4101" actId="1076"/>
          <ac:picMkLst>
            <pc:docMk/>
            <pc:sldMk cId="962028730" sldId="275"/>
            <ac:picMk id="2" creationId="{3E3E4F59-05F1-7D49-3A91-70F2AEB30D84}"/>
          </ac:picMkLst>
        </pc:picChg>
        <pc:picChg chg="add mod">
          <ac:chgData name="槙田 康博" userId="eb0b3066a568f1bf" providerId="LiveId" clId="{207D2C9A-A1F5-49C5-96CB-05415D10A638}" dt="2022-11-23T15:12:03.173" v="4110" actId="1076"/>
          <ac:picMkLst>
            <pc:docMk/>
            <pc:sldMk cId="962028730" sldId="275"/>
            <ac:picMk id="3" creationId="{91153E69-E289-F25B-E811-0236793C63A2}"/>
          </ac:picMkLst>
        </pc:picChg>
        <pc:picChg chg="del">
          <ac:chgData name="槙田 康博" userId="eb0b3066a568f1bf" providerId="LiveId" clId="{207D2C9A-A1F5-49C5-96CB-05415D10A638}" dt="2022-11-22T23:58:11.134" v="1273" actId="478"/>
          <ac:picMkLst>
            <pc:docMk/>
            <pc:sldMk cId="962028730" sldId="275"/>
            <ac:picMk id="5" creationId="{91EC1B1E-E76B-114B-3DB4-38D9A67DCD48}"/>
          </ac:picMkLst>
        </pc:picChg>
        <pc:picChg chg="add mod">
          <ac:chgData name="槙田 康博" userId="eb0b3066a568f1bf" providerId="LiveId" clId="{207D2C9A-A1F5-49C5-96CB-05415D10A638}" dt="2022-11-23T15:09:20.478" v="4104" actId="1076"/>
          <ac:picMkLst>
            <pc:docMk/>
            <pc:sldMk cId="962028730" sldId="275"/>
            <ac:picMk id="5" creationId="{DB31C7DA-83D3-3087-C9A8-DD04BB3BB591}"/>
          </ac:picMkLst>
        </pc:picChg>
        <pc:picChg chg="add mod">
          <ac:chgData name="槙田 康博" userId="eb0b3066a568f1bf" providerId="LiveId" clId="{207D2C9A-A1F5-49C5-96CB-05415D10A638}" dt="2022-11-23T15:09:13.302" v="4103" actId="14100"/>
          <ac:picMkLst>
            <pc:docMk/>
            <pc:sldMk cId="962028730" sldId="275"/>
            <ac:picMk id="6" creationId="{44338A59-DB5F-2147-DBA3-536DAC18494D}"/>
          </ac:picMkLst>
        </pc:picChg>
        <pc:picChg chg="del">
          <ac:chgData name="槙田 康博" userId="eb0b3066a568f1bf" providerId="LiveId" clId="{207D2C9A-A1F5-49C5-96CB-05415D10A638}" dt="2022-11-22T23:58:17.358" v="1274" actId="478"/>
          <ac:picMkLst>
            <pc:docMk/>
            <pc:sldMk cId="962028730" sldId="275"/>
            <ac:picMk id="11" creationId="{DC79692F-0783-9BA0-98DB-57D0EAA39D03}"/>
          </ac:picMkLst>
        </pc:picChg>
        <pc:picChg chg="del">
          <ac:chgData name="槙田 康博" userId="eb0b3066a568f1bf" providerId="LiveId" clId="{207D2C9A-A1F5-49C5-96CB-05415D10A638}" dt="2022-11-22T23:58:17.358" v="1274" actId="478"/>
          <ac:picMkLst>
            <pc:docMk/>
            <pc:sldMk cId="962028730" sldId="275"/>
            <ac:picMk id="13" creationId="{363DA075-D573-2F50-65E0-1890EA16A09C}"/>
          </ac:picMkLst>
        </pc:picChg>
        <pc:picChg chg="del">
          <ac:chgData name="槙田 康博" userId="eb0b3066a568f1bf" providerId="LiveId" clId="{207D2C9A-A1F5-49C5-96CB-05415D10A638}" dt="2022-11-22T23:58:17.358" v="1274" actId="478"/>
          <ac:picMkLst>
            <pc:docMk/>
            <pc:sldMk cId="962028730" sldId="275"/>
            <ac:picMk id="15" creationId="{E31439FF-4199-2C9D-31DF-F7CDC62B96B9}"/>
          </ac:picMkLst>
        </pc:picChg>
        <pc:picChg chg="del">
          <ac:chgData name="槙田 康博" userId="eb0b3066a568f1bf" providerId="LiveId" clId="{207D2C9A-A1F5-49C5-96CB-05415D10A638}" dt="2022-11-22T23:58:17.358" v="1274" actId="478"/>
          <ac:picMkLst>
            <pc:docMk/>
            <pc:sldMk cId="962028730" sldId="275"/>
            <ac:picMk id="17" creationId="{8F206F99-CDCB-B516-2EE1-26FFE138D1ED}"/>
          </ac:picMkLst>
        </pc:picChg>
        <pc:picChg chg="del">
          <ac:chgData name="槙田 康博" userId="eb0b3066a568f1bf" providerId="LiveId" clId="{207D2C9A-A1F5-49C5-96CB-05415D10A638}" dt="2022-11-22T23:58:17.358" v="1274" actId="478"/>
          <ac:picMkLst>
            <pc:docMk/>
            <pc:sldMk cId="962028730" sldId="275"/>
            <ac:picMk id="19" creationId="{DE4C744A-B21A-8709-F50E-48FE6158893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3697C4-0E15-495B-9158-0543AF60C285}" type="datetimeFigureOut">
              <a:rPr kumimoji="1" lang="ja-JP" altLang="en-US" smtClean="0"/>
              <a:t>2022/11/23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46210F-9E6E-4372-ABC1-DB62CCC24173}" type="slidenum">
              <a:rPr kumimoji="1" lang="ja-JP" altLang="en-US" smtClean="0"/>
              <a:t>‹#›</a:t>
            </a:fld>
            <a:endParaRPr kumimoji="1" lang="ja-JP" altLang="en-US"/>
          </a:p>
        </p:txBody>
      </p:sp>
    </p:spTree>
    <p:extLst>
      <p:ext uri="{BB962C8B-B14F-4D97-AF65-F5344CB8AC3E}">
        <p14:creationId xmlns:p14="http://schemas.microsoft.com/office/powerpoint/2010/main" val="72732552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546210F-9E6E-4372-ABC1-DB62CCC24173}" type="slidenum">
              <a:rPr kumimoji="1" lang="ja-JP" altLang="en-US" smtClean="0"/>
              <a:t>3</a:t>
            </a:fld>
            <a:endParaRPr kumimoji="1" lang="ja-JP" altLang="en-US"/>
          </a:p>
        </p:txBody>
      </p:sp>
    </p:spTree>
    <p:extLst>
      <p:ext uri="{BB962C8B-B14F-4D97-AF65-F5344CB8AC3E}">
        <p14:creationId xmlns:p14="http://schemas.microsoft.com/office/powerpoint/2010/main" val="3253121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If a ring made of superconducting material is cooled in a magnetic field from ordinary </a:t>
            </a:r>
            <a:r>
              <a:rPr kumimoji="1" lang="en-US" altLang="ja-JP" dirty="0" err="1"/>
              <a:t>temeprature</a:t>
            </a:r>
            <a:r>
              <a:rPr kumimoji="1" lang="en-US" altLang="ja-JP" dirty="0"/>
              <a:t> to a value below its critical temperature and then  the magnetic field is removed, an induced current is set up in the ring. The resistance in the superconducting state being practically zero, the decay of </a:t>
            </a:r>
            <a:r>
              <a:rPr kumimoji="1" lang="en-US" altLang="ja-JP" dirty="0" err="1"/>
              <a:t>thie</a:t>
            </a:r>
            <a:r>
              <a:rPr kumimoji="1" lang="en-US" altLang="ja-JP" dirty="0"/>
              <a:t> induced current will take infinitely long time.</a:t>
            </a:r>
            <a:endParaRPr kumimoji="1" lang="ja-JP" altLang="en-US" dirty="0"/>
          </a:p>
        </p:txBody>
      </p:sp>
      <p:sp>
        <p:nvSpPr>
          <p:cNvPr id="4" name="スライド番号プレースホルダー 3"/>
          <p:cNvSpPr>
            <a:spLocks noGrp="1"/>
          </p:cNvSpPr>
          <p:nvPr>
            <p:ph type="sldNum" sz="quarter" idx="5"/>
          </p:nvPr>
        </p:nvSpPr>
        <p:spPr/>
        <p:txBody>
          <a:bodyPr/>
          <a:lstStyle/>
          <a:p>
            <a:fld id="{1546210F-9E6E-4372-ABC1-DB62CCC24173}" type="slidenum">
              <a:rPr kumimoji="1" lang="ja-JP" altLang="en-US" smtClean="0"/>
              <a:t>4</a:t>
            </a:fld>
            <a:endParaRPr kumimoji="1" lang="ja-JP" altLang="en-US"/>
          </a:p>
        </p:txBody>
      </p:sp>
    </p:spTree>
    <p:extLst>
      <p:ext uri="{BB962C8B-B14F-4D97-AF65-F5344CB8AC3E}">
        <p14:creationId xmlns:p14="http://schemas.microsoft.com/office/powerpoint/2010/main" val="2304784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en-US" altLang="ja-JP" dirty="0">
                <a:solidFill>
                  <a:srgbClr val="FF9900"/>
                </a:solidFill>
                <a:ea typeface="ＭＳ Ｐゴシック" panose="020B0600070205080204" pitchFamily="50" charset="-128"/>
              </a:rPr>
              <a:t>Magnetic field : </a:t>
            </a:r>
            <a:r>
              <a:rPr lang="en-US" altLang="ja-JP" sz="1200" b="0" dirty="0">
                <a:ea typeface="ＭＳ Ｐゴシック" panose="020B0600070205080204" pitchFamily="50" charset="-128"/>
              </a:rPr>
              <a:t>Application of magnetic field to a superconducting specimen brings a stage when for H=</a:t>
            </a:r>
            <a:r>
              <a:rPr lang="en-US" altLang="ja-JP" sz="1200" b="0" dirty="0" err="1">
                <a:ea typeface="ＭＳ Ｐゴシック" panose="020B0600070205080204" pitchFamily="50" charset="-128"/>
              </a:rPr>
              <a:t>Hc</a:t>
            </a:r>
            <a:r>
              <a:rPr lang="en-US" altLang="ja-JP" sz="1200" b="0" dirty="0">
                <a:ea typeface="ＭＳ Ｐゴシック" panose="020B0600070205080204" pitchFamily="50" charset="-128"/>
              </a:rPr>
              <a:t>, the critical field, the superconductor behaves like a normal material i.e., the superconductivity disappears.</a:t>
            </a:r>
          </a:p>
          <a:p>
            <a:pPr eaLnBrk="1" hangingPunct="1"/>
            <a:r>
              <a:rPr lang="en-US" altLang="ja-JP" dirty="0">
                <a:solidFill>
                  <a:srgbClr val="FF9900"/>
                </a:solidFill>
                <a:ea typeface="ＭＳ Ｐゴシック" panose="020B0600070205080204" pitchFamily="50" charset="-128"/>
              </a:rPr>
              <a:t>Current : </a:t>
            </a:r>
            <a:r>
              <a:rPr lang="en-US" altLang="ja-JP" sz="1200" b="0" dirty="0">
                <a:ea typeface="ＭＳ Ｐゴシック" panose="020B0600070205080204" pitchFamily="50" charset="-128"/>
              </a:rPr>
              <a:t>If the magnetic field around the superconductor is increased beyond the critical field the superconductivity is destroyed and the sample behaves as a normal material. Therefore the supercurrent will flow only up to its critical value .Once the field exceeds </a:t>
            </a:r>
            <a:r>
              <a:rPr lang="en-US" altLang="ja-JP" sz="1200" b="0" dirty="0" err="1">
                <a:ea typeface="ＭＳ Ｐゴシック" panose="020B0600070205080204" pitchFamily="50" charset="-128"/>
              </a:rPr>
              <a:t>Hc</a:t>
            </a:r>
            <a:r>
              <a:rPr lang="en-US" altLang="ja-JP" sz="1200" b="0" dirty="0">
                <a:ea typeface="ＭＳ Ｐゴシック" panose="020B0600070205080204" pitchFamily="50" charset="-128"/>
              </a:rPr>
              <a:t>(T) the current becomes just the ordinary current.</a:t>
            </a:r>
          </a:p>
          <a:p>
            <a:endParaRPr kumimoji="1" lang="ja-JP" altLang="en-US" dirty="0"/>
          </a:p>
        </p:txBody>
      </p:sp>
      <p:sp>
        <p:nvSpPr>
          <p:cNvPr id="4" name="スライド番号プレースホルダー 3"/>
          <p:cNvSpPr>
            <a:spLocks noGrp="1"/>
          </p:cNvSpPr>
          <p:nvPr>
            <p:ph type="sldNum" sz="quarter" idx="5"/>
          </p:nvPr>
        </p:nvSpPr>
        <p:spPr/>
        <p:txBody>
          <a:bodyPr/>
          <a:lstStyle/>
          <a:p>
            <a:fld id="{1546210F-9E6E-4372-ABC1-DB62CCC24173}" type="slidenum">
              <a:rPr kumimoji="1" lang="ja-JP" altLang="en-US" smtClean="0"/>
              <a:t>5</a:t>
            </a:fld>
            <a:endParaRPr kumimoji="1" lang="ja-JP" altLang="en-US"/>
          </a:p>
        </p:txBody>
      </p:sp>
    </p:spTree>
    <p:extLst>
      <p:ext uri="{BB962C8B-B14F-4D97-AF65-F5344CB8AC3E}">
        <p14:creationId xmlns:p14="http://schemas.microsoft.com/office/powerpoint/2010/main" val="3103709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disappearance of electrical resistivity was modeled in terms of electron pairing in the crystal lattice by John Bardeen, Leon Cooper, and Robert Schrieffer in what is commonly called the BCS theory.</a:t>
            </a:r>
          </a:p>
          <a:p>
            <a:r>
              <a:rPr kumimoji="1" lang="en-US" altLang="ja-JP" dirty="0"/>
              <a:t>The behavior of superconductors suggests that electron pairs are coupling over a range of hundreds of nanometers, three orders of magnitude larger than the lattice spacing. Called Cooper pairs, these coupled electrons can take the character of a boson and condense into the ground state.</a:t>
            </a:r>
          </a:p>
          <a:p>
            <a:r>
              <a:rPr kumimoji="1" lang="en-US" altLang="ja-JP" dirty="0"/>
              <a:t>This coupling is viewed as an exchange of phonons, phonons being the quanta of lattice vibration energy. Experimental corroboration of an interaction with the lattice was provided by the isotope effect on the superconducting transition temperature. The boson-like behavior of such electron pairs was further investigated by Cooper and they are called "Cooper pairs".</a:t>
            </a:r>
            <a:endParaRPr kumimoji="1" lang="ja-JP" altLang="en-US" dirty="0"/>
          </a:p>
        </p:txBody>
      </p:sp>
      <p:sp>
        <p:nvSpPr>
          <p:cNvPr id="4" name="スライド番号プレースホルダー 3"/>
          <p:cNvSpPr>
            <a:spLocks noGrp="1"/>
          </p:cNvSpPr>
          <p:nvPr>
            <p:ph type="sldNum" sz="quarter" idx="5"/>
          </p:nvPr>
        </p:nvSpPr>
        <p:spPr/>
        <p:txBody>
          <a:bodyPr/>
          <a:lstStyle/>
          <a:p>
            <a:fld id="{1546210F-9E6E-4372-ABC1-DB62CCC24173}" type="slidenum">
              <a:rPr kumimoji="1" lang="ja-JP" altLang="en-US" smtClean="0"/>
              <a:t>8</a:t>
            </a:fld>
            <a:endParaRPr kumimoji="1" lang="ja-JP" altLang="en-US"/>
          </a:p>
        </p:txBody>
      </p:sp>
    </p:spTree>
    <p:extLst>
      <p:ext uri="{BB962C8B-B14F-4D97-AF65-F5344CB8AC3E}">
        <p14:creationId xmlns:p14="http://schemas.microsoft.com/office/powerpoint/2010/main" val="3898788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 superconductivity, a type-II superconductor is a superconductor that exhibits an intermediate phase of mixed ordinary and superconducting properties at intermediate temperature and fields above the superconducting phases. It also features the formation of magnetic field vortices with an applied external magnetic field. This occurs above a certain critical field strength Hc1. The vortex density increases with increasing field strength. At a higher critical field Hc2, superconductivity is destroyed. Type-II superconductors do not exhibit a complete Meissner effect. </a:t>
            </a:r>
            <a:endParaRPr kumimoji="1" lang="ja-JP" altLang="en-US" dirty="0"/>
          </a:p>
        </p:txBody>
      </p:sp>
      <p:sp>
        <p:nvSpPr>
          <p:cNvPr id="4" name="スライド番号プレースホルダー 3"/>
          <p:cNvSpPr>
            <a:spLocks noGrp="1"/>
          </p:cNvSpPr>
          <p:nvPr>
            <p:ph type="sldNum" sz="quarter" idx="5"/>
          </p:nvPr>
        </p:nvSpPr>
        <p:spPr/>
        <p:txBody>
          <a:bodyPr/>
          <a:lstStyle/>
          <a:p>
            <a:fld id="{1546210F-9E6E-4372-ABC1-DB62CCC24173}" type="slidenum">
              <a:rPr kumimoji="1" lang="ja-JP" altLang="en-US" smtClean="0"/>
              <a:t>11</a:t>
            </a:fld>
            <a:endParaRPr kumimoji="1" lang="ja-JP" altLang="en-US"/>
          </a:p>
        </p:txBody>
      </p:sp>
    </p:spTree>
    <p:extLst>
      <p:ext uri="{BB962C8B-B14F-4D97-AF65-F5344CB8AC3E}">
        <p14:creationId xmlns:p14="http://schemas.microsoft.com/office/powerpoint/2010/main" val="1102662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 superconductivity, a type-II superconductor is a superconductor that exhibits an intermediate phase of mixed ordinary and superconducting properties at intermediate temperature and fields above the superconducting phases. It also features the formation of magnetic field vortices with an applied external magnetic field. This occurs above a certain critical field strength Hc1. The vortex density increases with increasing field strength. At a higher critical field Hc2, superconductivity is destroyed. Type-II superconductors do not exhibit a complete Meissner effect. </a:t>
            </a:r>
            <a:endParaRPr kumimoji="1" lang="ja-JP" altLang="en-US" dirty="0"/>
          </a:p>
        </p:txBody>
      </p:sp>
      <p:sp>
        <p:nvSpPr>
          <p:cNvPr id="4" name="スライド番号プレースホルダー 3"/>
          <p:cNvSpPr>
            <a:spLocks noGrp="1"/>
          </p:cNvSpPr>
          <p:nvPr>
            <p:ph type="sldNum" sz="quarter" idx="5"/>
          </p:nvPr>
        </p:nvSpPr>
        <p:spPr/>
        <p:txBody>
          <a:bodyPr/>
          <a:lstStyle/>
          <a:p>
            <a:fld id="{1546210F-9E6E-4372-ABC1-DB62CCC24173}" type="slidenum">
              <a:rPr kumimoji="1" lang="ja-JP" altLang="en-US" smtClean="0"/>
              <a:t>12</a:t>
            </a:fld>
            <a:endParaRPr kumimoji="1" lang="ja-JP" altLang="en-US"/>
          </a:p>
        </p:txBody>
      </p:sp>
    </p:spTree>
    <p:extLst>
      <p:ext uri="{BB962C8B-B14F-4D97-AF65-F5344CB8AC3E}">
        <p14:creationId xmlns:p14="http://schemas.microsoft.com/office/powerpoint/2010/main" val="575656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flux lines, however, experience a Lorentz force, FL under the influence of the transport current and the perpendicular transverse field which tries to move it in the third perpendicular direction (Fig. 3.4). The movement of the flux lines generates a finite voltage and a resistance appears. The flux lines are however held back by the crystal lattice through a pinning force FP. Imperfections, defects and impurities are introduced into the superconducting materials to create pinning sites. The pinning force is thus increased significantly and the superconductor can carry a much larger current.</a:t>
            </a:r>
          </a:p>
          <a:p>
            <a:endParaRPr kumimoji="1" lang="en-US" altLang="ja-JP" dirty="0"/>
          </a:p>
          <a:p>
            <a:r>
              <a:rPr kumimoji="1" lang="en-US" altLang="ja-JP" dirty="0"/>
              <a:t>https://technicalreports.ornl.gov/m/ornlm3063r1/contents.html</a:t>
            </a:r>
            <a:endParaRPr kumimoji="1" lang="ja-JP" altLang="en-US" dirty="0"/>
          </a:p>
        </p:txBody>
      </p:sp>
      <p:sp>
        <p:nvSpPr>
          <p:cNvPr id="4" name="スライド番号プレースホルダー 3"/>
          <p:cNvSpPr>
            <a:spLocks noGrp="1"/>
          </p:cNvSpPr>
          <p:nvPr>
            <p:ph type="sldNum" sz="quarter" idx="5"/>
          </p:nvPr>
        </p:nvSpPr>
        <p:spPr/>
        <p:txBody>
          <a:bodyPr/>
          <a:lstStyle/>
          <a:p>
            <a:fld id="{1546210F-9E6E-4372-ABC1-DB62CCC24173}" type="slidenum">
              <a:rPr kumimoji="1" lang="ja-JP" altLang="en-US" smtClean="0"/>
              <a:t>13</a:t>
            </a:fld>
            <a:endParaRPr kumimoji="1" lang="ja-JP" altLang="en-US"/>
          </a:p>
        </p:txBody>
      </p:sp>
    </p:spTree>
    <p:extLst>
      <p:ext uri="{BB962C8B-B14F-4D97-AF65-F5344CB8AC3E}">
        <p14:creationId xmlns:p14="http://schemas.microsoft.com/office/powerpoint/2010/main" val="2241226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Only ideal type II superconductors without pinning show reversibility but real type II superconductors (hard superconductors) show irreversibility in their magnetization behavior as shown in these figures. The reason for this magnetic irreversibility is that the normal cores where the fluxoids are pinned are not free to move. Consequently on increasing the field from zero there is no sudden entry of flux inside the material until Bc1. Thus there is rounding in the flux density and the magnetization curves at Bc1. Likewise on reducing the field from above Bc2, the two curves do not retrace their paths, but show hysteresis instead.</a:t>
            </a:r>
          </a:p>
          <a:p>
            <a:r>
              <a:rPr kumimoji="1" lang="en-US" altLang="ja-JP" dirty="0"/>
              <a:t>Flux may be left trapped permanently as some flux line remain pinned down and are not able to detach and move out. Imperfections like dislocations, grain boundaries</a:t>
            </a:r>
          </a:p>
          <a:p>
            <a:r>
              <a:rPr kumimoji="1" lang="en-US" altLang="ja-JP" dirty="0"/>
              <a:t>and impurities can cause this type of magnetic irreversibility. The magnetic field has to be reversed to bring down magnetization M to zero but the situation at B = 0</a:t>
            </a:r>
          </a:p>
          <a:p>
            <a:r>
              <a:rPr kumimoji="1" lang="en-US" altLang="ja-JP" dirty="0"/>
              <a:t>and no trapped flux is retrieved only by warming the material to normal state.</a:t>
            </a:r>
          </a:p>
          <a:p>
            <a:endParaRPr kumimoji="1" lang="en-US" altLang="ja-JP" dirty="0"/>
          </a:p>
          <a:p>
            <a:r>
              <a:rPr kumimoji="1" lang="en-US" altLang="ja-JP" dirty="0"/>
              <a:t>Figure(right) shows a typical magnetization versus magnetic field loop observed in a multifilamentary conductor. To draw the full M–B loop we start from point O (M = 0, B = 0). The negative magnetization M increases with field up to the field Bc1 (point A) and starts decreasing with the further increase of the field. Magnetization drops to zero at Bc2 (point B). The anomalous behavior of these hard superconductor is that when the field starts decreasing the M–B curve does not retrace the earlier path. Instead magnetization changes sign and starts increasing to oppose the changing magnetic field attaining a peak value at C. Now if we reverse the direction of the magnetic field and start increasing it, M again drops to zero at point D. With the decreasing field M again increases in the negative direction to a peak value at point E. Thus we find that even after a full cycle from +B to −B, the magnetization does not drop to zero at zero field. Warming of the superconductor to normal state seems to be the only way-out.</a:t>
            </a:r>
          </a:p>
          <a:p>
            <a:r>
              <a:rPr kumimoji="1" lang="en-US" altLang="ja-JP" dirty="0"/>
              <a:t>Notice that the curve is almost a straight line till a small field (=Bc1) and then it traverses an irreversible path showing hysteresis. It is seen from Fig. 3.10 that the irreversibility behavior is associated with the hysteresis and the consequent dissipation. It is interesting to note that the curve is not symmetric around the horizontal axis. This asymmetry is caused by the magnetic moments produced by the surface screening currents opposing the flux entry. Area of the hysteresis loop is the measure of the dissipation. The dissipation can be estimated from the area of the loop using the formula:</a:t>
            </a:r>
            <a:endParaRPr kumimoji="1" lang="ja-JP" altLang="en-US" dirty="0"/>
          </a:p>
        </p:txBody>
      </p:sp>
      <p:sp>
        <p:nvSpPr>
          <p:cNvPr id="4" name="スライド番号プレースホルダー 3"/>
          <p:cNvSpPr>
            <a:spLocks noGrp="1"/>
          </p:cNvSpPr>
          <p:nvPr>
            <p:ph type="sldNum" sz="quarter" idx="5"/>
          </p:nvPr>
        </p:nvSpPr>
        <p:spPr/>
        <p:txBody>
          <a:bodyPr/>
          <a:lstStyle/>
          <a:p>
            <a:fld id="{1546210F-9E6E-4372-ABC1-DB62CCC24173}" type="slidenum">
              <a:rPr kumimoji="1" lang="ja-JP" altLang="en-US" smtClean="0"/>
              <a:t>14</a:t>
            </a:fld>
            <a:endParaRPr kumimoji="1" lang="ja-JP" altLang="en-US"/>
          </a:p>
        </p:txBody>
      </p:sp>
    </p:spTree>
    <p:extLst>
      <p:ext uri="{BB962C8B-B14F-4D97-AF65-F5344CB8AC3E}">
        <p14:creationId xmlns:p14="http://schemas.microsoft.com/office/powerpoint/2010/main" val="1216719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B2B3CA-BA0C-00BF-1E76-771BEC914DB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B259BB5-3A3D-FC77-5D00-8B630B38A9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8DB5302-4C61-84F4-6042-8FC80063D15E}"/>
              </a:ext>
            </a:extLst>
          </p:cNvPr>
          <p:cNvSpPr>
            <a:spLocks noGrp="1"/>
          </p:cNvSpPr>
          <p:nvPr>
            <p:ph type="dt" sz="half" idx="10"/>
          </p:nvPr>
        </p:nvSpPr>
        <p:spPr/>
        <p:txBody>
          <a:bodyPr/>
          <a:lstStyle/>
          <a:p>
            <a:fld id="{4DDEE737-45DE-47A0-AC24-51DFB72CF49E}" type="datetimeFigureOut">
              <a:rPr kumimoji="1" lang="ja-JP" altLang="en-US" smtClean="0"/>
              <a:t>2022/11/23</a:t>
            </a:fld>
            <a:endParaRPr kumimoji="1" lang="ja-JP" altLang="en-US"/>
          </a:p>
        </p:txBody>
      </p:sp>
      <p:sp>
        <p:nvSpPr>
          <p:cNvPr id="5" name="フッター プレースホルダー 4">
            <a:extLst>
              <a:ext uri="{FF2B5EF4-FFF2-40B4-BE49-F238E27FC236}">
                <a16:creationId xmlns:a16="http://schemas.microsoft.com/office/drawing/2014/main" id="{A9691D7D-B889-F02E-5439-FCD6452FB3C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78460FD-3B15-3248-D437-C047FDCEE429}"/>
              </a:ext>
            </a:extLst>
          </p:cNvPr>
          <p:cNvSpPr>
            <a:spLocks noGrp="1"/>
          </p:cNvSpPr>
          <p:nvPr>
            <p:ph type="sldNum" sz="quarter" idx="12"/>
          </p:nvPr>
        </p:nvSpPr>
        <p:spPr/>
        <p:txBody>
          <a:bodyPr/>
          <a:lstStyle/>
          <a:p>
            <a:fld id="{041A90AC-0640-47DB-9BDF-478345AC9BEB}" type="slidenum">
              <a:rPr kumimoji="1" lang="ja-JP" altLang="en-US" smtClean="0"/>
              <a:t>‹#›</a:t>
            </a:fld>
            <a:endParaRPr kumimoji="1" lang="ja-JP" altLang="en-US"/>
          </a:p>
        </p:txBody>
      </p:sp>
    </p:spTree>
    <p:extLst>
      <p:ext uri="{BB962C8B-B14F-4D97-AF65-F5344CB8AC3E}">
        <p14:creationId xmlns:p14="http://schemas.microsoft.com/office/powerpoint/2010/main" val="1177555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BB0EF4-2F90-EAF4-9E03-E0AD233084E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AB4688C-F4CF-570A-F909-CBE71A3D942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9EB54EA-4F74-69BB-3E0F-5A04A1B072B2}"/>
              </a:ext>
            </a:extLst>
          </p:cNvPr>
          <p:cNvSpPr>
            <a:spLocks noGrp="1"/>
          </p:cNvSpPr>
          <p:nvPr>
            <p:ph type="dt" sz="half" idx="10"/>
          </p:nvPr>
        </p:nvSpPr>
        <p:spPr/>
        <p:txBody>
          <a:bodyPr/>
          <a:lstStyle/>
          <a:p>
            <a:fld id="{4DDEE737-45DE-47A0-AC24-51DFB72CF49E}" type="datetimeFigureOut">
              <a:rPr kumimoji="1" lang="ja-JP" altLang="en-US" smtClean="0"/>
              <a:t>2022/11/23</a:t>
            </a:fld>
            <a:endParaRPr kumimoji="1" lang="ja-JP" altLang="en-US"/>
          </a:p>
        </p:txBody>
      </p:sp>
      <p:sp>
        <p:nvSpPr>
          <p:cNvPr id="5" name="フッター プレースホルダー 4">
            <a:extLst>
              <a:ext uri="{FF2B5EF4-FFF2-40B4-BE49-F238E27FC236}">
                <a16:creationId xmlns:a16="http://schemas.microsoft.com/office/drawing/2014/main" id="{1A685B6C-9D6B-2711-FDCC-21EAC98B452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2DFE37A-C445-3C5F-C24D-B84661465A11}"/>
              </a:ext>
            </a:extLst>
          </p:cNvPr>
          <p:cNvSpPr>
            <a:spLocks noGrp="1"/>
          </p:cNvSpPr>
          <p:nvPr>
            <p:ph type="sldNum" sz="quarter" idx="12"/>
          </p:nvPr>
        </p:nvSpPr>
        <p:spPr/>
        <p:txBody>
          <a:bodyPr/>
          <a:lstStyle/>
          <a:p>
            <a:fld id="{041A90AC-0640-47DB-9BDF-478345AC9BEB}" type="slidenum">
              <a:rPr kumimoji="1" lang="ja-JP" altLang="en-US" smtClean="0"/>
              <a:t>‹#›</a:t>
            </a:fld>
            <a:endParaRPr kumimoji="1" lang="ja-JP" altLang="en-US"/>
          </a:p>
        </p:txBody>
      </p:sp>
    </p:spTree>
    <p:extLst>
      <p:ext uri="{BB962C8B-B14F-4D97-AF65-F5344CB8AC3E}">
        <p14:creationId xmlns:p14="http://schemas.microsoft.com/office/powerpoint/2010/main" val="4063756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816E945-9287-F206-6DD9-753C26CE4B1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CC96AEA-44D5-BC33-4367-9E0B497A22F0}"/>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8712ADA-48D1-4F69-4AA2-25896210B71E}"/>
              </a:ext>
            </a:extLst>
          </p:cNvPr>
          <p:cNvSpPr>
            <a:spLocks noGrp="1"/>
          </p:cNvSpPr>
          <p:nvPr>
            <p:ph type="dt" sz="half" idx="10"/>
          </p:nvPr>
        </p:nvSpPr>
        <p:spPr/>
        <p:txBody>
          <a:bodyPr/>
          <a:lstStyle/>
          <a:p>
            <a:fld id="{4DDEE737-45DE-47A0-AC24-51DFB72CF49E}" type="datetimeFigureOut">
              <a:rPr kumimoji="1" lang="ja-JP" altLang="en-US" smtClean="0"/>
              <a:t>2022/11/23</a:t>
            </a:fld>
            <a:endParaRPr kumimoji="1" lang="ja-JP" altLang="en-US"/>
          </a:p>
        </p:txBody>
      </p:sp>
      <p:sp>
        <p:nvSpPr>
          <p:cNvPr id="5" name="フッター プレースホルダー 4">
            <a:extLst>
              <a:ext uri="{FF2B5EF4-FFF2-40B4-BE49-F238E27FC236}">
                <a16:creationId xmlns:a16="http://schemas.microsoft.com/office/drawing/2014/main" id="{43007A85-5444-4153-5342-9EE8FCA31DC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57CD6B5-DCEE-7CFC-B161-FDD04302B3BD}"/>
              </a:ext>
            </a:extLst>
          </p:cNvPr>
          <p:cNvSpPr>
            <a:spLocks noGrp="1"/>
          </p:cNvSpPr>
          <p:nvPr>
            <p:ph type="sldNum" sz="quarter" idx="12"/>
          </p:nvPr>
        </p:nvSpPr>
        <p:spPr/>
        <p:txBody>
          <a:bodyPr/>
          <a:lstStyle/>
          <a:p>
            <a:fld id="{041A90AC-0640-47DB-9BDF-478345AC9BEB}" type="slidenum">
              <a:rPr kumimoji="1" lang="ja-JP" altLang="en-US" smtClean="0"/>
              <a:t>‹#›</a:t>
            </a:fld>
            <a:endParaRPr kumimoji="1" lang="ja-JP" altLang="en-US"/>
          </a:p>
        </p:txBody>
      </p:sp>
    </p:spTree>
    <p:extLst>
      <p:ext uri="{BB962C8B-B14F-4D97-AF65-F5344CB8AC3E}">
        <p14:creationId xmlns:p14="http://schemas.microsoft.com/office/powerpoint/2010/main" val="119519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94F8CE-DE1C-9D4F-E2E8-D9921AB90CA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E3058CC-27A7-2D45-9F16-8C19A885FD7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04FE172-7985-B18C-16BD-844636945646}"/>
              </a:ext>
            </a:extLst>
          </p:cNvPr>
          <p:cNvSpPr>
            <a:spLocks noGrp="1"/>
          </p:cNvSpPr>
          <p:nvPr>
            <p:ph type="dt" sz="half" idx="10"/>
          </p:nvPr>
        </p:nvSpPr>
        <p:spPr/>
        <p:txBody>
          <a:bodyPr/>
          <a:lstStyle/>
          <a:p>
            <a:fld id="{4DDEE737-45DE-47A0-AC24-51DFB72CF49E}" type="datetimeFigureOut">
              <a:rPr kumimoji="1" lang="ja-JP" altLang="en-US" smtClean="0"/>
              <a:t>2022/11/23</a:t>
            </a:fld>
            <a:endParaRPr kumimoji="1" lang="ja-JP" altLang="en-US"/>
          </a:p>
        </p:txBody>
      </p:sp>
      <p:sp>
        <p:nvSpPr>
          <p:cNvPr id="5" name="フッター プレースホルダー 4">
            <a:extLst>
              <a:ext uri="{FF2B5EF4-FFF2-40B4-BE49-F238E27FC236}">
                <a16:creationId xmlns:a16="http://schemas.microsoft.com/office/drawing/2014/main" id="{0A7CD7AA-4A6C-2775-D591-7D99565EE73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48FA355-6617-6151-A2B3-34018353F18C}"/>
              </a:ext>
            </a:extLst>
          </p:cNvPr>
          <p:cNvSpPr>
            <a:spLocks noGrp="1"/>
          </p:cNvSpPr>
          <p:nvPr>
            <p:ph type="sldNum" sz="quarter" idx="12"/>
          </p:nvPr>
        </p:nvSpPr>
        <p:spPr/>
        <p:txBody>
          <a:bodyPr/>
          <a:lstStyle/>
          <a:p>
            <a:fld id="{041A90AC-0640-47DB-9BDF-478345AC9BEB}" type="slidenum">
              <a:rPr kumimoji="1" lang="ja-JP" altLang="en-US" smtClean="0"/>
              <a:t>‹#›</a:t>
            </a:fld>
            <a:endParaRPr kumimoji="1" lang="ja-JP" altLang="en-US"/>
          </a:p>
        </p:txBody>
      </p:sp>
    </p:spTree>
    <p:extLst>
      <p:ext uri="{BB962C8B-B14F-4D97-AF65-F5344CB8AC3E}">
        <p14:creationId xmlns:p14="http://schemas.microsoft.com/office/powerpoint/2010/main" val="337540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81F2C7-A307-7B1B-EED5-19BBB574EEF4}"/>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BC8B951-61D5-3D98-7BB3-29EC1F367F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2D1E9BC-6008-DEF1-A91F-DB65CB44D20F}"/>
              </a:ext>
            </a:extLst>
          </p:cNvPr>
          <p:cNvSpPr>
            <a:spLocks noGrp="1"/>
          </p:cNvSpPr>
          <p:nvPr>
            <p:ph type="dt" sz="half" idx="10"/>
          </p:nvPr>
        </p:nvSpPr>
        <p:spPr/>
        <p:txBody>
          <a:bodyPr/>
          <a:lstStyle/>
          <a:p>
            <a:fld id="{4DDEE737-45DE-47A0-AC24-51DFB72CF49E}" type="datetimeFigureOut">
              <a:rPr kumimoji="1" lang="ja-JP" altLang="en-US" smtClean="0"/>
              <a:t>2022/11/23</a:t>
            </a:fld>
            <a:endParaRPr kumimoji="1" lang="ja-JP" altLang="en-US"/>
          </a:p>
        </p:txBody>
      </p:sp>
      <p:sp>
        <p:nvSpPr>
          <p:cNvPr id="5" name="フッター プレースホルダー 4">
            <a:extLst>
              <a:ext uri="{FF2B5EF4-FFF2-40B4-BE49-F238E27FC236}">
                <a16:creationId xmlns:a16="http://schemas.microsoft.com/office/drawing/2014/main" id="{11119A70-B03F-DB81-0AE6-D5F995F9816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B1CB862-CA97-CCE3-4AF9-EF5862EB8F7C}"/>
              </a:ext>
            </a:extLst>
          </p:cNvPr>
          <p:cNvSpPr>
            <a:spLocks noGrp="1"/>
          </p:cNvSpPr>
          <p:nvPr>
            <p:ph type="sldNum" sz="quarter" idx="12"/>
          </p:nvPr>
        </p:nvSpPr>
        <p:spPr/>
        <p:txBody>
          <a:bodyPr/>
          <a:lstStyle/>
          <a:p>
            <a:fld id="{041A90AC-0640-47DB-9BDF-478345AC9BEB}" type="slidenum">
              <a:rPr kumimoji="1" lang="ja-JP" altLang="en-US" smtClean="0"/>
              <a:t>‹#›</a:t>
            </a:fld>
            <a:endParaRPr kumimoji="1" lang="ja-JP" altLang="en-US"/>
          </a:p>
        </p:txBody>
      </p:sp>
    </p:spTree>
    <p:extLst>
      <p:ext uri="{BB962C8B-B14F-4D97-AF65-F5344CB8AC3E}">
        <p14:creationId xmlns:p14="http://schemas.microsoft.com/office/powerpoint/2010/main" val="3543288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A79F91-660C-292E-E56C-F286BAA45E2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C0053CD-1162-FCB2-1598-9293E944F78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A1B2BFC-0488-A586-B42A-4CE0413495F8}"/>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4CDABC7-AA24-9570-9C7B-9CB098B5564F}"/>
              </a:ext>
            </a:extLst>
          </p:cNvPr>
          <p:cNvSpPr>
            <a:spLocks noGrp="1"/>
          </p:cNvSpPr>
          <p:nvPr>
            <p:ph type="dt" sz="half" idx="10"/>
          </p:nvPr>
        </p:nvSpPr>
        <p:spPr/>
        <p:txBody>
          <a:bodyPr/>
          <a:lstStyle/>
          <a:p>
            <a:fld id="{4DDEE737-45DE-47A0-AC24-51DFB72CF49E}" type="datetimeFigureOut">
              <a:rPr kumimoji="1" lang="ja-JP" altLang="en-US" smtClean="0"/>
              <a:t>2022/11/23</a:t>
            </a:fld>
            <a:endParaRPr kumimoji="1" lang="ja-JP" altLang="en-US"/>
          </a:p>
        </p:txBody>
      </p:sp>
      <p:sp>
        <p:nvSpPr>
          <p:cNvPr id="6" name="フッター プレースホルダー 5">
            <a:extLst>
              <a:ext uri="{FF2B5EF4-FFF2-40B4-BE49-F238E27FC236}">
                <a16:creationId xmlns:a16="http://schemas.microsoft.com/office/drawing/2014/main" id="{57F23EAD-1C8C-7888-7439-06C1000BB01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EA9919D-FF1A-F09C-13BF-298A05AF9E0B}"/>
              </a:ext>
            </a:extLst>
          </p:cNvPr>
          <p:cNvSpPr>
            <a:spLocks noGrp="1"/>
          </p:cNvSpPr>
          <p:nvPr>
            <p:ph type="sldNum" sz="quarter" idx="12"/>
          </p:nvPr>
        </p:nvSpPr>
        <p:spPr/>
        <p:txBody>
          <a:bodyPr/>
          <a:lstStyle/>
          <a:p>
            <a:fld id="{041A90AC-0640-47DB-9BDF-478345AC9BEB}" type="slidenum">
              <a:rPr kumimoji="1" lang="ja-JP" altLang="en-US" smtClean="0"/>
              <a:t>‹#›</a:t>
            </a:fld>
            <a:endParaRPr kumimoji="1" lang="ja-JP" altLang="en-US"/>
          </a:p>
        </p:txBody>
      </p:sp>
    </p:spTree>
    <p:extLst>
      <p:ext uri="{BB962C8B-B14F-4D97-AF65-F5344CB8AC3E}">
        <p14:creationId xmlns:p14="http://schemas.microsoft.com/office/powerpoint/2010/main" val="1286051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C7D014-ED8C-3CC9-B554-93FE712DAED6}"/>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2B43A26-B939-6B97-687F-D523648F09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DB9D6A8-2942-EA40-AB84-38AF49F957B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AB0AE70-1B20-ABC9-63C5-993E011ACF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6F8800B-B799-9152-CA9E-BA349CDDD7A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1DC5482-4B59-C14D-D853-9B897A8F5197}"/>
              </a:ext>
            </a:extLst>
          </p:cNvPr>
          <p:cNvSpPr>
            <a:spLocks noGrp="1"/>
          </p:cNvSpPr>
          <p:nvPr>
            <p:ph type="dt" sz="half" idx="10"/>
          </p:nvPr>
        </p:nvSpPr>
        <p:spPr/>
        <p:txBody>
          <a:bodyPr/>
          <a:lstStyle/>
          <a:p>
            <a:fld id="{4DDEE737-45DE-47A0-AC24-51DFB72CF49E}" type="datetimeFigureOut">
              <a:rPr kumimoji="1" lang="ja-JP" altLang="en-US" smtClean="0"/>
              <a:t>2022/11/23</a:t>
            </a:fld>
            <a:endParaRPr kumimoji="1" lang="ja-JP" altLang="en-US"/>
          </a:p>
        </p:txBody>
      </p:sp>
      <p:sp>
        <p:nvSpPr>
          <p:cNvPr id="8" name="フッター プレースホルダー 7">
            <a:extLst>
              <a:ext uri="{FF2B5EF4-FFF2-40B4-BE49-F238E27FC236}">
                <a16:creationId xmlns:a16="http://schemas.microsoft.com/office/drawing/2014/main" id="{F696FD69-0682-4C9B-AE26-0DC016CFCFA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BA5DA85-7E29-80D8-1FF2-9D538E9D3F00}"/>
              </a:ext>
            </a:extLst>
          </p:cNvPr>
          <p:cNvSpPr>
            <a:spLocks noGrp="1"/>
          </p:cNvSpPr>
          <p:nvPr>
            <p:ph type="sldNum" sz="quarter" idx="12"/>
          </p:nvPr>
        </p:nvSpPr>
        <p:spPr/>
        <p:txBody>
          <a:bodyPr/>
          <a:lstStyle/>
          <a:p>
            <a:fld id="{041A90AC-0640-47DB-9BDF-478345AC9BEB}" type="slidenum">
              <a:rPr kumimoji="1" lang="ja-JP" altLang="en-US" smtClean="0"/>
              <a:t>‹#›</a:t>
            </a:fld>
            <a:endParaRPr kumimoji="1" lang="ja-JP" altLang="en-US"/>
          </a:p>
        </p:txBody>
      </p:sp>
    </p:spTree>
    <p:extLst>
      <p:ext uri="{BB962C8B-B14F-4D97-AF65-F5344CB8AC3E}">
        <p14:creationId xmlns:p14="http://schemas.microsoft.com/office/powerpoint/2010/main" val="3110023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D13020-7244-3283-B47F-12EA5268CB1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65FB1C3-80D0-B65C-6918-8A9904CD3317}"/>
              </a:ext>
            </a:extLst>
          </p:cNvPr>
          <p:cNvSpPr>
            <a:spLocks noGrp="1"/>
          </p:cNvSpPr>
          <p:nvPr>
            <p:ph type="dt" sz="half" idx="10"/>
          </p:nvPr>
        </p:nvSpPr>
        <p:spPr/>
        <p:txBody>
          <a:bodyPr/>
          <a:lstStyle/>
          <a:p>
            <a:fld id="{4DDEE737-45DE-47A0-AC24-51DFB72CF49E}" type="datetimeFigureOut">
              <a:rPr kumimoji="1" lang="ja-JP" altLang="en-US" smtClean="0"/>
              <a:t>2022/11/23</a:t>
            </a:fld>
            <a:endParaRPr kumimoji="1" lang="ja-JP" altLang="en-US"/>
          </a:p>
        </p:txBody>
      </p:sp>
      <p:sp>
        <p:nvSpPr>
          <p:cNvPr id="4" name="フッター プレースホルダー 3">
            <a:extLst>
              <a:ext uri="{FF2B5EF4-FFF2-40B4-BE49-F238E27FC236}">
                <a16:creationId xmlns:a16="http://schemas.microsoft.com/office/drawing/2014/main" id="{8FF7EE82-0EE1-FD42-3024-E864B4319B1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1725D68-04CA-3ECD-E680-D30F49E4B877}"/>
              </a:ext>
            </a:extLst>
          </p:cNvPr>
          <p:cNvSpPr>
            <a:spLocks noGrp="1"/>
          </p:cNvSpPr>
          <p:nvPr>
            <p:ph type="sldNum" sz="quarter" idx="12"/>
          </p:nvPr>
        </p:nvSpPr>
        <p:spPr/>
        <p:txBody>
          <a:bodyPr/>
          <a:lstStyle/>
          <a:p>
            <a:fld id="{041A90AC-0640-47DB-9BDF-478345AC9BEB}" type="slidenum">
              <a:rPr kumimoji="1" lang="ja-JP" altLang="en-US" smtClean="0"/>
              <a:t>‹#›</a:t>
            </a:fld>
            <a:endParaRPr kumimoji="1" lang="ja-JP" altLang="en-US"/>
          </a:p>
        </p:txBody>
      </p:sp>
    </p:spTree>
    <p:extLst>
      <p:ext uri="{BB962C8B-B14F-4D97-AF65-F5344CB8AC3E}">
        <p14:creationId xmlns:p14="http://schemas.microsoft.com/office/powerpoint/2010/main" val="44229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4911C2F-FA54-87BF-041C-D7D65445E016}"/>
              </a:ext>
            </a:extLst>
          </p:cNvPr>
          <p:cNvSpPr>
            <a:spLocks noGrp="1"/>
          </p:cNvSpPr>
          <p:nvPr>
            <p:ph type="dt" sz="half" idx="10"/>
          </p:nvPr>
        </p:nvSpPr>
        <p:spPr/>
        <p:txBody>
          <a:bodyPr/>
          <a:lstStyle/>
          <a:p>
            <a:fld id="{4DDEE737-45DE-47A0-AC24-51DFB72CF49E}" type="datetimeFigureOut">
              <a:rPr kumimoji="1" lang="ja-JP" altLang="en-US" smtClean="0"/>
              <a:t>2022/11/23</a:t>
            </a:fld>
            <a:endParaRPr kumimoji="1" lang="ja-JP" altLang="en-US"/>
          </a:p>
        </p:txBody>
      </p:sp>
      <p:sp>
        <p:nvSpPr>
          <p:cNvPr id="3" name="フッター プレースホルダー 2">
            <a:extLst>
              <a:ext uri="{FF2B5EF4-FFF2-40B4-BE49-F238E27FC236}">
                <a16:creationId xmlns:a16="http://schemas.microsoft.com/office/drawing/2014/main" id="{626861A8-8C1B-6232-12B3-4244DA0A563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B8207E0-CF4B-1C7C-99E3-21781AC4CC75}"/>
              </a:ext>
            </a:extLst>
          </p:cNvPr>
          <p:cNvSpPr>
            <a:spLocks noGrp="1"/>
          </p:cNvSpPr>
          <p:nvPr>
            <p:ph type="sldNum" sz="quarter" idx="12"/>
          </p:nvPr>
        </p:nvSpPr>
        <p:spPr/>
        <p:txBody>
          <a:bodyPr/>
          <a:lstStyle/>
          <a:p>
            <a:fld id="{041A90AC-0640-47DB-9BDF-478345AC9BEB}" type="slidenum">
              <a:rPr kumimoji="1" lang="ja-JP" altLang="en-US" smtClean="0"/>
              <a:t>‹#›</a:t>
            </a:fld>
            <a:endParaRPr kumimoji="1" lang="ja-JP" altLang="en-US"/>
          </a:p>
        </p:txBody>
      </p:sp>
    </p:spTree>
    <p:extLst>
      <p:ext uri="{BB962C8B-B14F-4D97-AF65-F5344CB8AC3E}">
        <p14:creationId xmlns:p14="http://schemas.microsoft.com/office/powerpoint/2010/main" val="5087378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304433-197F-AB32-E601-DA73D342C32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FCE85A8-695B-E596-30A6-EF1274D5C3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0815D8E-DF49-2CC8-0106-4CE4F3DFE2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C1F3830-0CEE-D3F9-28F3-159C640262ED}"/>
              </a:ext>
            </a:extLst>
          </p:cNvPr>
          <p:cNvSpPr>
            <a:spLocks noGrp="1"/>
          </p:cNvSpPr>
          <p:nvPr>
            <p:ph type="dt" sz="half" idx="10"/>
          </p:nvPr>
        </p:nvSpPr>
        <p:spPr/>
        <p:txBody>
          <a:bodyPr/>
          <a:lstStyle/>
          <a:p>
            <a:fld id="{4DDEE737-45DE-47A0-AC24-51DFB72CF49E}" type="datetimeFigureOut">
              <a:rPr kumimoji="1" lang="ja-JP" altLang="en-US" smtClean="0"/>
              <a:t>2022/11/23</a:t>
            </a:fld>
            <a:endParaRPr kumimoji="1" lang="ja-JP" altLang="en-US"/>
          </a:p>
        </p:txBody>
      </p:sp>
      <p:sp>
        <p:nvSpPr>
          <p:cNvPr id="6" name="フッター プレースホルダー 5">
            <a:extLst>
              <a:ext uri="{FF2B5EF4-FFF2-40B4-BE49-F238E27FC236}">
                <a16:creationId xmlns:a16="http://schemas.microsoft.com/office/drawing/2014/main" id="{6B1344BF-59D6-7A8C-EA34-A06D040D2F3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EFABABB-0330-DFBD-7246-10E3F4214AA2}"/>
              </a:ext>
            </a:extLst>
          </p:cNvPr>
          <p:cNvSpPr>
            <a:spLocks noGrp="1"/>
          </p:cNvSpPr>
          <p:nvPr>
            <p:ph type="sldNum" sz="quarter" idx="12"/>
          </p:nvPr>
        </p:nvSpPr>
        <p:spPr/>
        <p:txBody>
          <a:bodyPr/>
          <a:lstStyle/>
          <a:p>
            <a:fld id="{041A90AC-0640-47DB-9BDF-478345AC9BEB}" type="slidenum">
              <a:rPr kumimoji="1" lang="ja-JP" altLang="en-US" smtClean="0"/>
              <a:t>‹#›</a:t>
            </a:fld>
            <a:endParaRPr kumimoji="1" lang="ja-JP" altLang="en-US"/>
          </a:p>
        </p:txBody>
      </p:sp>
    </p:spTree>
    <p:extLst>
      <p:ext uri="{BB962C8B-B14F-4D97-AF65-F5344CB8AC3E}">
        <p14:creationId xmlns:p14="http://schemas.microsoft.com/office/powerpoint/2010/main" val="1483800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67077C-783F-8662-6F96-62163F27817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553BA4B-1FB9-F2DC-8048-8BEDBEFEFE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92CF9C6-B1B5-11FA-92A4-2749DBB9AB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CB1A619-F32C-9206-2CFB-2398E4E792F8}"/>
              </a:ext>
            </a:extLst>
          </p:cNvPr>
          <p:cNvSpPr>
            <a:spLocks noGrp="1"/>
          </p:cNvSpPr>
          <p:nvPr>
            <p:ph type="dt" sz="half" idx="10"/>
          </p:nvPr>
        </p:nvSpPr>
        <p:spPr/>
        <p:txBody>
          <a:bodyPr/>
          <a:lstStyle/>
          <a:p>
            <a:fld id="{4DDEE737-45DE-47A0-AC24-51DFB72CF49E}" type="datetimeFigureOut">
              <a:rPr kumimoji="1" lang="ja-JP" altLang="en-US" smtClean="0"/>
              <a:t>2022/11/23</a:t>
            </a:fld>
            <a:endParaRPr kumimoji="1" lang="ja-JP" altLang="en-US"/>
          </a:p>
        </p:txBody>
      </p:sp>
      <p:sp>
        <p:nvSpPr>
          <p:cNvPr id="6" name="フッター プレースホルダー 5">
            <a:extLst>
              <a:ext uri="{FF2B5EF4-FFF2-40B4-BE49-F238E27FC236}">
                <a16:creationId xmlns:a16="http://schemas.microsoft.com/office/drawing/2014/main" id="{49532C05-68A8-C8B4-8864-B0883FF2641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3DCF58C-0C50-ECB8-26CE-5443C9A1B01C}"/>
              </a:ext>
            </a:extLst>
          </p:cNvPr>
          <p:cNvSpPr>
            <a:spLocks noGrp="1"/>
          </p:cNvSpPr>
          <p:nvPr>
            <p:ph type="sldNum" sz="quarter" idx="12"/>
          </p:nvPr>
        </p:nvSpPr>
        <p:spPr/>
        <p:txBody>
          <a:bodyPr/>
          <a:lstStyle/>
          <a:p>
            <a:fld id="{041A90AC-0640-47DB-9BDF-478345AC9BEB}" type="slidenum">
              <a:rPr kumimoji="1" lang="ja-JP" altLang="en-US" smtClean="0"/>
              <a:t>‹#›</a:t>
            </a:fld>
            <a:endParaRPr kumimoji="1" lang="ja-JP" altLang="en-US"/>
          </a:p>
        </p:txBody>
      </p:sp>
    </p:spTree>
    <p:extLst>
      <p:ext uri="{BB962C8B-B14F-4D97-AF65-F5344CB8AC3E}">
        <p14:creationId xmlns:p14="http://schemas.microsoft.com/office/powerpoint/2010/main" val="1750581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B40C2C6-F448-495B-5C8F-6FAA4C4210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86DCD9F-DD3D-EC16-1FB7-7A91D30464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41FD0C9-DD30-6C70-828C-8C256011B8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EE737-45DE-47A0-AC24-51DFB72CF49E}" type="datetimeFigureOut">
              <a:rPr kumimoji="1" lang="ja-JP" altLang="en-US" smtClean="0"/>
              <a:t>2022/11/23</a:t>
            </a:fld>
            <a:endParaRPr kumimoji="1" lang="ja-JP" altLang="en-US"/>
          </a:p>
        </p:txBody>
      </p:sp>
      <p:sp>
        <p:nvSpPr>
          <p:cNvPr id="5" name="フッター プレースホルダー 4">
            <a:extLst>
              <a:ext uri="{FF2B5EF4-FFF2-40B4-BE49-F238E27FC236}">
                <a16:creationId xmlns:a16="http://schemas.microsoft.com/office/drawing/2014/main" id="{259CBD35-EB59-7C07-69E3-79E2A1E1B8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8442A8F-6D4F-A244-6281-5EFA314643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1A90AC-0640-47DB-9BDF-478345AC9BEB}" type="slidenum">
              <a:rPr kumimoji="1" lang="ja-JP" altLang="en-US" smtClean="0"/>
              <a:t>‹#›</a:t>
            </a:fld>
            <a:endParaRPr kumimoji="1" lang="ja-JP" altLang="en-US"/>
          </a:p>
        </p:txBody>
      </p:sp>
    </p:spTree>
    <p:extLst>
      <p:ext uri="{BB962C8B-B14F-4D97-AF65-F5344CB8AC3E}">
        <p14:creationId xmlns:p14="http://schemas.microsoft.com/office/powerpoint/2010/main" val="3627073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emf"/><Relationship Id="rId3" Type="http://schemas.openxmlformats.org/officeDocument/2006/relationships/image" Target="../media/image20.emf"/><Relationship Id="rId7" Type="http://schemas.openxmlformats.org/officeDocument/2006/relationships/image" Target="../media/image19.png"/><Relationship Id="rId12" Type="http://schemas.openxmlformats.org/officeDocument/2006/relationships/image" Target="../media/image23.emf"/><Relationship Id="rId17" Type="http://schemas.openxmlformats.org/officeDocument/2006/relationships/image" Target="../media/image28.emf"/><Relationship Id="rId2" Type="http://schemas.openxmlformats.org/officeDocument/2006/relationships/image" Target="../media/image19.emf"/><Relationship Id="rId16" Type="http://schemas.openxmlformats.org/officeDocument/2006/relationships/image" Target="../media/image27.emf"/><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22.emf"/><Relationship Id="rId15" Type="http://schemas.openxmlformats.org/officeDocument/2006/relationships/image" Target="../media/image26.emf"/><Relationship Id="rId10" Type="http://schemas.openxmlformats.org/officeDocument/2006/relationships/image" Target="../media/image22.png"/><Relationship Id="rId4" Type="http://schemas.openxmlformats.org/officeDocument/2006/relationships/image" Target="../media/image21.emf"/><Relationship Id="rId9" Type="http://schemas.openxmlformats.org/officeDocument/2006/relationships/image" Target="../media/image21.png"/><Relationship Id="rId14" Type="http://schemas.openxmlformats.org/officeDocument/2006/relationships/image" Target="../media/image25.emf"/></Relationships>
</file>

<file path=ppt/slides/_rels/slide11.xml.rels><?xml version="1.0" encoding="UTF-8" standalone="yes"?>
<Relationships xmlns="http://schemas.openxmlformats.org/package/2006/relationships"><Relationship Id="rId3" Type="http://schemas.openxmlformats.org/officeDocument/2006/relationships/image" Target="../media/image29.emf"/><Relationship Id="rId7" Type="http://schemas.openxmlformats.org/officeDocument/2006/relationships/image" Target="../media/image33.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1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5.emf"/></Relationships>
</file>

<file path=ppt/slides/_rels/slide1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7.emf"/><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5.emf"/><Relationship Id="rId7" Type="http://schemas.openxmlformats.org/officeDocument/2006/relationships/image" Target="../media/image49.emf"/><Relationship Id="rId2" Type="http://schemas.openxmlformats.org/officeDocument/2006/relationships/image" Target="../media/image44.emf"/><Relationship Id="rId1" Type="http://schemas.openxmlformats.org/officeDocument/2006/relationships/slideLayout" Target="../slideLayouts/slideLayout7.xml"/><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emf"/></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2FE916-846F-D084-76D4-FE8A7FC8CCDD}"/>
              </a:ext>
            </a:extLst>
          </p:cNvPr>
          <p:cNvSpPr>
            <a:spLocks noGrp="1"/>
          </p:cNvSpPr>
          <p:nvPr>
            <p:ph type="ctrTitle"/>
          </p:nvPr>
        </p:nvSpPr>
        <p:spPr>
          <a:xfrm>
            <a:off x="1325217" y="168207"/>
            <a:ext cx="10412896" cy="2387600"/>
          </a:xfrm>
        </p:spPr>
        <p:txBody>
          <a:bodyPr>
            <a:normAutofit/>
          </a:bodyPr>
          <a:lstStyle/>
          <a:p>
            <a:r>
              <a:rPr kumimoji="1" lang="en-US" altLang="ja-JP" dirty="0"/>
              <a:t>Superconducting Magnet</a:t>
            </a:r>
            <a:br>
              <a:rPr kumimoji="1" lang="en-US" altLang="ja-JP" dirty="0"/>
            </a:br>
            <a:r>
              <a:rPr kumimoji="1" lang="en-US" altLang="ja-JP" dirty="0"/>
              <a:t>- </a:t>
            </a:r>
            <a:r>
              <a:rPr kumimoji="1" lang="en-US" altLang="ja-JP" sz="4000" dirty="0"/>
              <a:t>from Discovery to Magnet Conductor </a:t>
            </a:r>
            <a:endParaRPr kumimoji="1" lang="ja-JP" altLang="en-US" dirty="0"/>
          </a:p>
        </p:txBody>
      </p:sp>
      <p:sp>
        <p:nvSpPr>
          <p:cNvPr id="3" name="字幕 2">
            <a:extLst>
              <a:ext uri="{FF2B5EF4-FFF2-40B4-BE49-F238E27FC236}">
                <a16:creationId xmlns:a16="http://schemas.microsoft.com/office/drawing/2014/main" id="{3A7DE05B-86EC-3042-F312-CFB3A181E9D7}"/>
              </a:ext>
            </a:extLst>
          </p:cNvPr>
          <p:cNvSpPr>
            <a:spLocks noGrp="1"/>
          </p:cNvSpPr>
          <p:nvPr>
            <p:ph type="subTitle" idx="1"/>
          </p:nvPr>
        </p:nvSpPr>
        <p:spPr/>
        <p:txBody>
          <a:bodyPr/>
          <a:lstStyle/>
          <a:p>
            <a:pPr algn="l"/>
            <a:r>
              <a:rPr kumimoji="1" lang="en-US" altLang="ja-JP" dirty="0"/>
              <a:t>Y. Makida (KEK)</a:t>
            </a:r>
          </a:p>
          <a:p>
            <a:pPr algn="l"/>
            <a:r>
              <a:rPr lang="en-US" altLang="ja-JP" dirty="0"/>
              <a:t>SAKURA Science Program</a:t>
            </a:r>
          </a:p>
          <a:p>
            <a:pPr algn="l"/>
            <a:r>
              <a:rPr kumimoji="1" lang="en-US" altLang="ja-JP" dirty="0"/>
              <a:t>6. December. 2022</a:t>
            </a:r>
          </a:p>
          <a:p>
            <a:pPr algn="l"/>
            <a:endParaRPr kumimoji="1" lang="ja-JP" altLang="en-US" dirty="0"/>
          </a:p>
        </p:txBody>
      </p:sp>
    </p:spTree>
    <p:extLst>
      <p:ext uri="{BB962C8B-B14F-4D97-AF65-F5344CB8AC3E}">
        <p14:creationId xmlns:p14="http://schemas.microsoft.com/office/powerpoint/2010/main" val="2954258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D3FBE904-E42B-8F3E-8C62-D6B77F88881B}"/>
              </a:ext>
            </a:extLst>
          </p:cNvPr>
          <p:cNvSpPr txBox="1"/>
          <p:nvPr/>
        </p:nvSpPr>
        <p:spPr>
          <a:xfrm>
            <a:off x="0" y="0"/>
            <a:ext cx="12192000" cy="584775"/>
          </a:xfrm>
          <a:prstGeom prst="rect">
            <a:avLst/>
          </a:prstGeom>
          <a:solidFill>
            <a:schemeClr val="accent1">
              <a:lumMod val="75000"/>
            </a:schemeClr>
          </a:solidFill>
        </p:spPr>
        <p:txBody>
          <a:bodyPr wrap="square" rtlCol="0">
            <a:spAutoFit/>
          </a:bodyPr>
          <a:lstStyle/>
          <a:p>
            <a:pPr algn="ctr"/>
            <a:r>
              <a:rPr lang="en-US" altLang="ja-JP" sz="3200" b="1" dirty="0">
                <a:solidFill>
                  <a:schemeClr val="bg1"/>
                </a:solidFill>
                <a:latin typeface="Arial" panose="020B0604020202020204" pitchFamily="34" charset="0"/>
                <a:cs typeface="Arial" panose="020B0604020202020204" pitchFamily="34" charset="0"/>
              </a:rPr>
              <a:t>London Penetration Depth       </a:t>
            </a:r>
            <a:endParaRPr lang="ja-JP" altLang="en-US" sz="3200" b="1" dirty="0">
              <a:solidFill>
                <a:schemeClr val="bg1"/>
              </a:solidFill>
              <a:latin typeface="Arial" panose="020B0604020202020204" pitchFamily="34" charset="0"/>
              <a:cs typeface="Arial" panose="020B0604020202020204" pitchFamily="34" charset="0"/>
            </a:endParaRPr>
          </a:p>
        </p:txBody>
      </p:sp>
      <p:pic>
        <p:nvPicPr>
          <p:cNvPr id="13" name="図 12">
            <a:extLst>
              <a:ext uri="{FF2B5EF4-FFF2-40B4-BE49-F238E27FC236}">
                <a16:creationId xmlns:a16="http://schemas.microsoft.com/office/drawing/2014/main" id="{5B4074FA-17B5-325F-EDAB-B0366CB2AC90}"/>
              </a:ext>
            </a:extLst>
          </p:cNvPr>
          <p:cNvPicPr>
            <a:picLocks noChangeAspect="1"/>
          </p:cNvPicPr>
          <p:nvPr/>
        </p:nvPicPr>
        <p:blipFill rotWithShape="1">
          <a:blip r:embed="rId2"/>
          <a:srcRect b="6729"/>
          <a:stretch/>
        </p:blipFill>
        <p:spPr>
          <a:xfrm>
            <a:off x="506038" y="3318572"/>
            <a:ext cx="5225460" cy="3442135"/>
          </a:xfrm>
          <a:prstGeom prst="rect">
            <a:avLst/>
          </a:prstGeom>
        </p:spPr>
      </p:pic>
      <p:pic>
        <p:nvPicPr>
          <p:cNvPr id="16" name="図 15">
            <a:extLst>
              <a:ext uri="{FF2B5EF4-FFF2-40B4-BE49-F238E27FC236}">
                <a16:creationId xmlns:a16="http://schemas.microsoft.com/office/drawing/2014/main" id="{514B6414-E731-8804-5523-5B027D243F53}"/>
              </a:ext>
            </a:extLst>
          </p:cNvPr>
          <p:cNvPicPr>
            <a:picLocks noChangeAspect="1"/>
          </p:cNvPicPr>
          <p:nvPr/>
        </p:nvPicPr>
        <p:blipFill>
          <a:blip r:embed="rId3"/>
          <a:stretch>
            <a:fillRect/>
          </a:stretch>
        </p:blipFill>
        <p:spPr>
          <a:xfrm>
            <a:off x="7408989" y="999083"/>
            <a:ext cx="1638716" cy="738664"/>
          </a:xfrm>
          <a:prstGeom prst="rect">
            <a:avLst/>
          </a:prstGeom>
        </p:spPr>
      </p:pic>
      <p:pic>
        <p:nvPicPr>
          <p:cNvPr id="19" name="図 18">
            <a:extLst>
              <a:ext uri="{FF2B5EF4-FFF2-40B4-BE49-F238E27FC236}">
                <a16:creationId xmlns:a16="http://schemas.microsoft.com/office/drawing/2014/main" id="{3EEAF423-D511-45ED-00E0-3AF742CFEC2E}"/>
              </a:ext>
            </a:extLst>
          </p:cNvPr>
          <p:cNvPicPr>
            <a:picLocks noChangeAspect="1"/>
          </p:cNvPicPr>
          <p:nvPr/>
        </p:nvPicPr>
        <p:blipFill>
          <a:blip r:embed="rId4"/>
          <a:stretch>
            <a:fillRect/>
          </a:stretch>
        </p:blipFill>
        <p:spPr>
          <a:xfrm>
            <a:off x="7435868" y="2125793"/>
            <a:ext cx="1520287" cy="400075"/>
          </a:xfrm>
          <a:prstGeom prst="rect">
            <a:avLst/>
          </a:prstGeom>
        </p:spPr>
      </p:pic>
      <p:pic>
        <p:nvPicPr>
          <p:cNvPr id="22" name="図 21">
            <a:extLst>
              <a:ext uri="{FF2B5EF4-FFF2-40B4-BE49-F238E27FC236}">
                <a16:creationId xmlns:a16="http://schemas.microsoft.com/office/drawing/2014/main" id="{F585DF82-855E-5428-8E2B-EE6255700AAC}"/>
              </a:ext>
            </a:extLst>
          </p:cNvPr>
          <p:cNvPicPr>
            <a:picLocks noChangeAspect="1"/>
          </p:cNvPicPr>
          <p:nvPr/>
        </p:nvPicPr>
        <p:blipFill rotWithShape="1">
          <a:blip r:embed="rId5"/>
          <a:srcRect b="52603"/>
          <a:stretch/>
        </p:blipFill>
        <p:spPr>
          <a:xfrm>
            <a:off x="7435868" y="3005716"/>
            <a:ext cx="1414175" cy="575684"/>
          </a:xfrm>
          <a:prstGeom prst="rect">
            <a:avLst/>
          </a:prstGeom>
        </p:spPr>
      </p:pic>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FA389614-74C5-DE13-FC23-F16C33507B8F}"/>
                  </a:ext>
                </a:extLst>
              </p:cNvPr>
              <p:cNvSpPr txBox="1"/>
              <p:nvPr/>
            </p:nvSpPr>
            <p:spPr>
              <a:xfrm>
                <a:off x="185177" y="728196"/>
                <a:ext cx="5910824" cy="2585323"/>
              </a:xfrm>
              <a:prstGeom prst="rect">
                <a:avLst/>
              </a:prstGeom>
              <a:noFill/>
            </p:spPr>
            <p:txBody>
              <a:bodyPr wrap="square">
                <a:spAutoFit/>
              </a:bodyPr>
              <a:lstStyle/>
              <a:p>
                <a:r>
                  <a:rPr lang="en-US" altLang="ja-JP" b="1" dirty="0"/>
                  <a:t>Phenomenological Explanation of Meissner effect derived by London brothers</a:t>
                </a:r>
                <a:r>
                  <a:rPr lang="en-US" altLang="ja-JP" b="1" dirty="0">
                    <a:solidFill>
                      <a:schemeClr val="accent2">
                        <a:lumMod val="75000"/>
                      </a:schemeClr>
                    </a:solidFill>
                  </a:rPr>
                  <a:t>.</a:t>
                </a:r>
              </a:p>
              <a:p>
                <a:endParaRPr lang="en-US" altLang="ja-JP" dirty="0"/>
              </a:p>
              <a:p>
                <a:r>
                  <a:rPr lang="en-US" altLang="ja-JP" dirty="0"/>
                  <a:t>In superconductors, the London penetration depth </a:t>
                </a:r>
                <a14:m>
                  <m:oMath xmlns:m="http://schemas.openxmlformats.org/officeDocument/2006/math">
                    <m:sSub>
                      <m:sSubPr>
                        <m:ctrlPr>
                          <a:rPr lang="en-US" altLang="ja-JP" i="1" smtClean="0">
                            <a:latin typeface="Cambria Math" panose="02040503050406030204" pitchFamily="18" charset="0"/>
                          </a:rPr>
                        </m:ctrlPr>
                      </m:sSubPr>
                      <m:e>
                        <m:r>
                          <a:rPr lang="ja-JP" altLang="en-US" i="1" smtClean="0">
                            <a:latin typeface="Cambria Math" panose="02040503050406030204" pitchFamily="18" charset="0"/>
                          </a:rPr>
                          <m:t>𝜆</m:t>
                        </m:r>
                      </m:e>
                      <m:sub>
                        <m:r>
                          <a:rPr lang="en-US" altLang="ja-JP" b="0" i="1" smtClean="0">
                            <a:latin typeface="Cambria Math" panose="02040503050406030204" pitchFamily="18" charset="0"/>
                          </a:rPr>
                          <m:t>𝐿</m:t>
                        </m:r>
                      </m:sub>
                    </m:sSub>
                  </m:oMath>
                </a14:m>
                <a:r>
                  <a:rPr lang="en-US" altLang="ja-JP" dirty="0"/>
                  <a:t> characterizes </a:t>
                </a:r>
                <a:r>
                  <a:rPr lang="en-US" altLang="ja-JP" dirty="0">
                    <a:solidFill>
                      <a:srgbClr val="FF0000"/>
                    </a:solidFill>
                  </a:rPr>
                  <a:t>the distance to which a magnetic field penetrates into a superconductor </a:t>
                </a:r>
                <a:r>
                  <a:rPr lang="en-US" altLang="ja-JP" dirty="0"/>
                  <a:t>and becomes equal to </a:t>
                </a:r>
                <a14:m>
                  <m:oMath xmlns:m="http://schemas.openxmlformats.org/officeDocument/2006/math">
                    <m:sSup>
                      <m:sSupPr>
                        <m:ctrlPr>
                          <a:rPr lang="en-US" altLang="ja-JP" i="1" smtClean="0">
                            <a:latin typeface="Cambria Math" panose="02040503050406030204" pitchFamily="18" charset="0"/>
                          </a:rPr>
                        </m:ctrlPr>
                      </m:sSupPr>
                      <m:e>
                        <m:r>
                          <a:rPr lang="en-US" altLang="ja-JP" b="0" i="1" smtClean="0">
                            <a:latin typeface="Cambria Math" panose="02040503050406030204" pitchFamily="18" charset="0"/>
                          </a:rPr>
                          <m:t>𝑒</m:t>
                        </m:r>
                      </m:e>
                      <m:sup>
                        <m:r>
                          <a:rPr lang="en-US" altLang="ja-JP" b="0" i="1" smtClean="0">
                            <a:latin typeface="Cambria Math" panose="02040503050406030204" pitchFamily="18" charset="0"/>
                          </a:rPr>
                          <m:t>−1</m:t>
                        </m:r>
                      </m:sup>
                    </m:sSup>
                  </m:oMath>
                </a14:m>
                <a:r>
                  <a:rPr lang="en-US" altLang="ja-JP" dirty="0"/>
                  <a:t>times that of the magnetic field at the surface of the superconductor. </a:t>
                </a:r>
                <a:r>
                  <a:rPr lang="en-US" altLang="ja-JP" dirty="0">
                    <a:solidFill>
                      <a:srgbClr val="0070C0"/>
                    </a:solidFill>
                  </a:rPr>
                  <a:t>Typical values of </a:t>
                </a:r>
                <a14:m>
                  <m:oMath xmlns:m="http://schemas.openxmlformats.org/officeDocument/2006/math">
                    <m:sSub>
                      <m:sSubPr>
                        <m:ctrlPr>
                          <a:rPr lang="en-US" altLang="ja-JP" i="1">
                            <a:solidFill>
                              <a:srgbClr val="0070C0"/>
                            </a:solidFill>
                            <a:latin typeface="Cambria Math" panose="02040503050406030204" pitchFamily="18" charset="0"/>
                          </a:rPr>
                        </m:ctrlPr>
                      </m:sSubPr>
                      <m:e>
                        <m:r>
                          <a:rPr lang="ja-JP" altLang="en-US" i="1">
                            <a:solidFill>
                              <a:srgbClr val="0070C0"/>
                            </a:solidFill>
                            <a:latin typeface="Cambria Math" panose="02040503050406030204" pitchFamily="18" charset="0"/>
                          </a:rPr>
                          <m:t>𝜆</m:t>
                        </m:r>
                      </m:e>
                      <m:sub>
                        <m:r>
                          <a:rPr lang="en-US" altLang="ja-JP" i="1">
                            <a:solidFill>
                              <a:srgbClr val="0070C0"/>
                            </a:solidFill>
                            <a:latin typeface="Cambria Math" panose="02040503050406030204" pitchFamily="18" charset="0"/>
                          </a:rPr>
                          <m:t>𝐿</m:t>
                        </m:r>
                      </m:sub>
                    </m:sSub>
                    <m:r>
                      <a:rPr lang="en-US" altLang="ja-JP" i="1">
                        <a:solidFill>
                          <a:srgbClr val="0070C0"/>
                        </a:solidFill>
                        <a:latin typeface="Cambria Math" panose="02040503050406030204" pitchFamily="18" charset="0"/>
                      </a:rPr>
                      <m:t> </m:t>
                    </m:r>
                  </m:oMath>
                </a14:m>
                <a:r>
                  <a:rPr lang="en-US" altLang="ja-JP" dirty="0">
                    <a:solidFill>
                      <a:srgbClr val="0070C0"/>
                    </a:solidFill>
                  </a:rPr>
                  <a:t>range from 50 to 500 nm.</a:t>
                </a:r>
                <a:endParaRPr lang="en-US" altLang="ja-JP" dirty="0"/>
              </a:p>
            </p:txBody>
          </p:sp>
        </mc:Choice>
        <mc:Fallback xmlns="">
          <p:sp>
            <p:nvSpPr>
              <p:cNvPr id="24" name="テキスト ボックス 23">
                <a:extLst>
                  <a:ext uri="{FF2B5EF4-FFF2-40B4-BE49-F238E27FC236}">
                    <a16:creationId xmlns:a16="http://schemas.microsoft.com/office/drawing/2014/main" id="{FA389614-74C5-DE13-FC23-F16C33507B8F}"/>
                  </a:ext>
                </a:extLst>
              </p:cNvPr>
              <p:cNvSpPr txBox="1">
                <a:spLocks noRot="1" noChangeAspect="1" noMove="1" noResize="1" noEditPoints="1" noAdjustHandles="1" noChangeArrowheads="1" noChangeShapeType="1" noTextEdit="1"/>
              </p:cNvSpPr>
              <p:nvPr/>
            </p:nvSpPr>
            <p:spPr>
              <a:xfrm>
                <a:off x="185177" y="728196"/>
                <a:ext cx="5910824" cy="2585323"/>
              </a:xfrm>
              <a:prstGeom prst="rect">
                <a:avLst/>
              </a:prstGeom>
              <a:blipFill>
                <a:blip r:embed="rId6"/>
                <a:stretch>
                  <a:fillRect l="-825" t="-1176" r="-1649" b="-258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0945834B-01B9-964F-E66B-A137CC9D1675}"/>
                  </a:ext>
                </a:extLst>
              </p:cNvPr>
              <p:cNvSpPr txBox="1"/>
              <p:nvPr/>
            </p:nvSpPr>
            <p:spPr>
              <a:xfrm>
                <a:off x="6796095" y="651996"/>
                <a:ext cx="4503220" cy="333938"/>
              </a:xfrm>
              <a:prstGeom prst="rect">
                <a:avLst/>
              </a:prstGeom>
              <a:noFill/>
            </p:spPr>
            <p:txBody>
              <a:bodyPr wrap="none" rtlCol="0">
                <a:spAutoFit/>
              </a:bodyPr>
              <a:lstStyle/>
              <a:p>
                <a:r>
                  <a:rPr kumimoji="1" lang="en-US" altLang="ja-JP" sz="1400" dirty="0"/>
                  <a:t>Motion equation </a:t>
                </a:r>
                <a:r>
                  <a:rPr lang="en-US" altLang="ja-JP" sz="1400" dirty="0"/>
                  <a:t>of superconducting electron </a:t>
                </a:r>
                <a14:m>
                  <m:oMath xmlns:m="http://schemas.openxmlformats.org/officeDocument/2006/math">
                    <m:sSup>
                      <m:sSupPr>
                        <m:ctrlPr>
                          <a:rPr lang="en-US" altLang="ja-JP" sz="1400" i="1" smtClean="0">
                            <a:latin typeface="Cambria Math" panose="02040503050406030204" pitchFamily="18" charset="0"/>
                          </a:rPr>
                        </m:ctrlPr>
                      </m:sSupPr>
                      <m:e>
                        <m:r>
                          <a:rPr lang="en-US" altLang="ja-JP" sz="1400" b="0" i="1" smtClean="0">
                            <a:latin typeface="Cambria Math" panose="02040503050406030204" pitchFamily="18" charset="0"/>
                          </a:rPr>
                          <m:t>𝑒</m:t>
                        </m:r>
                      </m:e>
                      <m:sup>
                        <m:r>
                          <a:rPr lang="en-US" altLang="ja-JP" sz="1400" b="0" i="1" smtClean="0">
                            <a:latin typeface="Cambria Math" panose="02040503050406030204" pitchFamily="18" charset="0"/>
                          </a:rPr>
                          <m:t>∗</m:t>
                        </m:r>
                      </m:sup>
                    </m:sSup>
                  </m:oMath>
                </a14:m>
                <a:r>
                  <a:rPr kumimoji="1" lang="ja-JP" altLang="en-US" sz="1400" dirty="0"/>
                  <a:t> </a:t>
                </a:r>
                <a:r>
                  <a:rPr kumimoji="1" lang="en-US" altLang="ja-JP" sz="1400" dirty="0"/>
                  <a:t>in </a:t>
                </a:r>
                <a14:m>
                  <m:oMath xmlns:m="http://schemas.openxmlformats.org/officeDocument/2006/math">
                    <m:acc>
                      <m:accPr>
                        <m:chr m:val="⃑"/>
                        <m:ctrlPr>
                          <a:rPr kumimoji="1" lang="en-US" altLang="ja-JP" sz="1400" i="1" smtClean="0">
                            <a:latin typeface="Cambria Math" panose="02040503050406030204" pitchFamily="18" charset="0"/>
                          </a:rPr>
                        </m:ctrlPr>
                      </m:accPr>
                      <m:e>
                        <m:r>
                          <a:rPr kumimoji="1" lang="en-US" altLang="ja-JP" sz="1400" b="0" i="1" smtClean="0">
                            <a:latin typeface="Cambria Math" panose="02040503050406030204" pitchFamily="18" charset="0"/>
                          </a:rPr>
                          <m:t>𝐸</m:t>
                        </m:r>
                      </m:e>
                    </m:acc>
                  </m:oMath>
                </a14:m>
                <a:endParaRPr kumimoji="1" lang="ja-JP" altLang="en-US" sz="1400" dirty="0"/>
              </a:p>
            </p:txBody>
          </p:sp>
        </mc:Choice>
        <mc:Fallback xmlns="">
          <p:sp>
            <p:nvSpPr>
              <p:cNvPr id="25" name="テキスト ボックス 24">
                <a:extLst>
                  <a:ext uri="{FF2B5EF4-FFF2-40B4-BE49-F238E27FC236}">
                    <a16:creationId xmlns:a16="http://schemas.microsoft.com/office/drawing/2014/main" id="{0945834B-01B9-964F-E66B-A137CC9D1675}"/>
                  </a:ext>
                </a:extLst>
              </p:cNvPr>
              <p:cNvSpPr txBox="1">
                <a:spLocks noRot="1" noChangeAspect="1" noMove="1" noResize="1" noEditPoints="1" noAdjustHandles="1" noChangeArrowheads="1" noChangeShapeType="1" noTextEdit="1"/>
              </p:cNvSpPr>
              <p:nvPr/>
            </p:nvSpPr>
            <p:spPr>
              <a:xfrm>
                <a:off x="6796095" y="651996"/>
                <a:ext cx="4503220" cy="333938"/>
              </a:xfrm>
              <a:prstGeom prst="rect">
                <a:avLst/>
              </a:prstGeom>
              <a:blipFill>
                <a:blip r:embed="rId7"/>
                <a:stretch>
                  <a:fillRect l="-406" b="-1636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60067740-F001-6CF9-9367-A799C7E2EFDF}"/>
                  </a:ext>
                </a:extLst>
              </p:cNvPr>
              <p:cNvSpPr txBox="1"/>
              <p:nvPr/>
            </p:nvSpPr>
            <p:spPr>
              <a:xfrm>
                <a:off x="8956155" y="954846"/>
                <a:ext cx="3173754" cy="738664"/>
              </a:xfrm>
              <a:prstGeom prst="rect">
                <a:avLst/>
              </a:prstGeom>
              <a:noFill/>
            </p:spPr>
            <p:txBody>
              <a:bodyPr wrap="none" rtlCol="0">
                <a:spAutoFit/>
              </a:bodyPr>
              <a:lstStyle/>
              <a:p>
                <a14:m>
                  <m:oMath xmlns:m="http://schemas.openxmlformats.org/officeDocument/2006/math">
                    <m:sSup>
                      <m:sSupPr>
                        <m:ctrlPr>
                          <a:rPr lang="en-US" altLang="ja-JP" sz="1400" i="1" smtClean="0">
                            <a:latin typeface="Cambria Math" panose="02040503050406030204" pitchFamily="18" charset="0"/>
                          </a:rPr>
                        </m:ctrlPr>
                      </m:sSupPr>
                      <m:e>
                        <m:r>
                          <a:rPr lang="en-US" altLang="ja-JP" sz="1400" b="0" i="1" smtClean="0">
                            <a:latin typeface="Cambria Math" panose="02040503050406030204" pitchFamily="18" charset="0"/>
                          </a:rPr>
                          <m:t>𝑚</m:t>
                        </m:r>
                      </m:e>
                      <m:sup>
                        <m:r>
                          <a:rPr lang="en-US" altLang="ja-JP" sz="1400" b="0" i="1" smtClean="0">
                            <a:latin typeface="Cambria Math" panose="02040503050406030204" pitchFamily="18" charset="0"/>
                          </a:rPr>
                          <m:t>∗</m:t>
                        </m:r>
                      </m:sup>
                    </m:sSup>
                  </m:oMath>
                </a14:m>
                <a:r>
                  <a:rPr lang="en-US" altLang="ja-JP" sz="1400" dirty="0"/>
                  <a:t>: superconducting electron mass</a:t>
                </a:r>
              </a:p>
              <a:p>
                <a14:m>
                  <m:oMath xmlns:m="http://schemas.openxmlformats.org/officeDocument/2006/math">
                    <m:acc>
                      <m:accPr>
                        <m:chr m:val="⃑"/>
                        <m:ctrlPr>
                          <a:rPr kumimoji="1" lang="ja-JP" altLang="en-US" sz="1400" i="1" smtClean="0">
                            <a:latin typeface="Cambria Math" panose="02040503050406030204" pitchFamily="18" charset="0"/>
                          </a:rPr>
                        </m:ctrlPr>
                      </m:accPr>
                      <m:e>
                        <m:sSub>
                          <m:sSubPr>
                            <m:ctrlPr>
                              <a:rPr kumimoji="1" lang="en-US" altLang="ja-JP" sz="1400" i="1" smtClean="0">
                                <a:latin typeface="Cambria Math" panose="02040503050406030204" pitchFamily="18" charset="0"/>
                              </a:rPr>
                            </m:ctrlPr>
                          </m:sSubPr>
                          <m:e>
                            <m:r>
                              <a:rPr kumimoji="1" lang="en-US" altLang="ja-JP" sz="1400" b="0" i="1" smtClean="0">
                                <a:latin typeface="Cambria Math" panose="02040503050406030204" pitchFamily="18" charset="0"/>
                              </a:rPr>
                              <m:t>𝑣</m:t>
                            </m:r>
                          </m:e>
                          <m:sub>
                            <m:r>
                              <a:rPr kumimoji="1" lang="en-US" altLang="ja-JP" sz="1400" b="0" i="1" smtClean="0">
                                <a:latin typeface="Cambria Math" panose="02040503050406030204" pitchFamily="18" charset="0"/>
                              </a:rPr>
                              <m:t>𝑠</m:t>
                            </m:r>
                          </m:sub>
                        </m:sSub>
                      </m:e>
                    </m:acc>
                  </m:oMath>
                </a14:m>
                <a:r>
                  <a:rPr kumimoji="1" lang="ja-JP" altLang="en-US" sz="1400" dirty="0"/>
                  <a:t> </a:t>
                </a:r>
                <a:r>
                  <a:rPr kumimoji="1" lang="en-US" altLang="ja-JP" sz="1400" dirty="0"/>
                  <a:t>:</a:t>
                </a:r>
                <a:r>
                  <a:rPr lang="ja-JP" altLang="en-US" sz="1400" dirty="0"/>
                  <a:t> </a:t>
                </a:r>
                <a:r>
                  <a:rPr lang="en-US" altLang="ja-JP" sz="1400" dirty="0"/>
                  <a:t>superconducting electron speed</a:t>
                </a:r>
              </a:p>
              <a:p>
                <a14:m>
                  <m:oMath xmlns:m="http://schemas.openxmlformats.org/officeDocument/2006/math">
                    <m:sSup>
                      <m:sSupPr>
                        <m:ctrlPr>
                          <a:rPr lang="en-US" altLang="ja-JP" sz="1400" i="1" smtClean="0">
                            <a:latin typeface="Cambria Math" panose="02040503050406030204" pitchFamily="18" charset="0"/>
                          </a:rPr>
                        </m:ctrlPr>
                      </m:sSupPr>
                      <m:e>
                        <m:r>
                          <a:rPr lang="en-US" altLang="ja-JP" sz="1400" b="0" i="1" smtClean="0">
                            <a:latin typeface="Cambria Math" panose="02040503050406030204" pitchFamily="18" charset="0"/>
                          </a:rPr>
                          <m:t>𝑒</m:t>
                        </m:r>
                      </m:e>
                      <m:sup>
                        <m:r>
                          <a:rPr lang="en-US" altLang="ja-JP" sz="1400" b="0" i="1" smtClean="0">
                            <a:latin typeface="Cambria Math" panose="02040503050406030204" pitchFamily="18" charset="0"/>
                          </a:rPr>
                          <m:t>∗</m:t>
                        </m:r>
                      </m:sup>
                    </m:sSup>
                  </m:oMath>
                </a14:m>
                <a:r>
                  <a:rPr lang="en-US" altLang="ja-JP" sz="1400" dirty="0"/>
                  <a:t>: superconducting electron charge</a:t>
                </a:r>
                <a:endParaRPr kumimoji="1" lang="ja-JP" altLang="en-US" sz="1400" dirty="0"/>
              </a:p>
            </p:txBody>
          </p:sp>
        </mc:Choice>
        <mc:Fallback xmlns="">
          <p:sp>
            <p:nvSpPr>
              <p:cNvPr id="26" name="テキスト ボックス 25">
                <a:extLst>
                  <a:ext uri="{FF2B5EF4-FFF2-40B4-BE49-F238E27FC236}">
                    <a16:creationId xmlns:a16="http://schemas.microsoft.com/office/drawing/2014/main" id="{60067740-F001-6CF9-9367-A799C7E2EFDF}"/>
                  </a:ext>
                </a:extLst>
              </p:cNvPr>
              <p:cNvSpPr txBox="1">
                <a:spLocks noRot="1" noChangeAspect="1" noMove="1" noResize="1" noEditPoints="1" noAdjustHandles="1" noChangeArrowheads="1" noChangeShapeType="1" noTextEdit="1"/>
              </p:cNvSpPr>
              <p:nvPr/>
            </p:nvSpPr>
            <p:spPr>
              <a:xfrm>
                <a:off x="8956155" y="954846"/>
                <a:ext cx="3173754" cy="738664"/>
              </a:xfrm>
              <a:prstGeom prst="rect">
                <a:avLst/>
              </a:prstGeom>
              <a:blipFill>
                <a:blip r:embed="rId8"/>
                <a:stretch>
                  <a:fillRect t="-1653" b="-7438"/>
                </a:stretch>
              </a:blipFill>
            </p:spPr>
            <p:txBody>
              <a:bodyPr/>
              <a:lstStyle/>
              <a:p>
                <a:r>
                  <a:rPr lang="ja-JP" altLang="en-US">
                    <a:noFill/>
                  </a:rPr>
                  <a:t> </a:t>
                </a:r>
              </a:p>
            </p:txBody>
          </p:sp>
        </mc:Fallback>
      </mc:AlternateContent>
      <p:sp>
        <p:nvSpPr>
          <p:cNvPr id="27" name="テキスト ボックス 26">
            <a:extLst>
              <a:ext uri="{FF2B5EF4-FFF2-40B4-BE49-F238E27FC236}">
                <a16:creationId xmlns:a16="http://schemas.microsoft.com/office/drawing/2014/main" id="{904943F6-31D4-8387-0C70-4CFDEAF19D94}"/>
              </a:ext>
            </a:extLst>
          </p:cNvPr>
          <p:cNvSpPr txBox="1"/>
          <p:nvPr/>
        </p:nvSpPr>
        <p:spPr>
          <a:xfrm>
            <a:off x="6796095" y="1733155"/>
            <a:ext cx="3828292" cy="307777"/>
          </a:xfrm>
          <a:prstGeom prst="rect">
            <a:avLst/>
          </a:prstGeom>
          <a:noFill/>
        </p:spPr>
        <p:txBody>
          <a:bodyPr wrap="none" rtlCol="0">
            <a:spAutoFit/>
          </a:bodyPr>
          <a:lstStyle/>
          <a:p>
            <a:r>
              <a:rPr kumimoji="1" lang="en-US" altLang="ja-JP" sz="1400" dirty="0"/>
              <a:t>Current density </a:t>
            </a:r>
            <a:r>
              <a:rPr lang="en-US" altLang="ja-JP" sz="1400" dirty="0"/>
              <a:t>of superconducting electron</a:t>
            </a:r>
            <a:endParaRPr kumimoji="1" lang="ja-JP" altLang="en-US" sz="1400" dirty="0"/>
          </a:p>
        </p:txBody>
      </p:sp>
      <mc:AlternateContent xmlns:mc="http://schemas.openxmlformats.org/markup-compatibility/2006" xmlns:a14="http://schemas.microsoft.com/office/drawing/2010/main">
        <mc:Choice Requires="a14">
          <p:sp>
            <p:nvSpPr>
              <p:cNvPr id="28" name="テキスト ボックス 27">
                <a:extLst>
                  <a:ext uri="{FF2B5EF4-FFF2-40B4-BE49-F238E27FC236}">
                    <a16:creationId xmlns:a16="http://schemas.microsoft.com/office/drawing/2014/main" id="{F04B1D99-711A-B210-B6EC-EFC10D1B4831}"/>
                  </a:ext>
                </a:extLst>
              </p:cNvPr>
              <p:cNvSpPr txBox="1"/>
              <p:nvPr/>
            </p:nvSpPr>
            <p:spPr>
              <a:xfrm>
                <a:off x="8956155" y="2069564"/>
                <a:ext cx="3056158" cy="307777"/>
              </a:xfrm>
              <a:prstGeom prst="rect">
                <a:avLst/>
              </a:prstGeom>
              <a:noFill/>
            </p:spPr>
            <p:txBody>
              <a:bodyPr wrap="none" rtlCol="0">
                <a:spAutoFit/>
              </a:bodyPr>
              <a:lstStyle/>
              <a:p>
                <a14:m>
                  <m:oMath xmlns:m="http://schemas.openxmlformats.org/officeDocument/2006/math">
                    <m:sSub>
                      <m:sSubPr>
                        <m:ctrlPr>
                          <a:rPr lang="en-US" altLang="ja-JP" sz="1400" i="1" smtClean="0">
                            <a:latin typeface="Cambria Math" panose="02040503050406030204" pitchFamily="18" charset="0"/>
                          </a:rPr>
                        </m:ctrlPr>
                      </m:sSubPr>
                      <m:e>
                        <m:r>
                          <a:rPr lang="en-US" altLang="ja-JP" sz="1400" b="0" i="1" smtClean="0">
                            <a:latin typeface="Cambria Math" panose="02040503050406030204" pitchFamily="18" charset="0"/>
                          </a:rPr>
                          <m:t>𝑛</m:t>
                        </m:r>
                      </m:e>
                      <m:sub>
                        <m:r>
                          <a:rPr lang="en-US" altLang="ja-JP" sz="1400" b="0" i="1" smtClean="0">
                            <a:latin typeface="Cambria Math" panose="02040503050406030204" pitchFamily="18" charset="0"/>
                          </a:rPr>
                          <m:t>𝑠</m:t>
                        </m:r>
                      </m:sub>
                    </m:sSub>
                  </m:oMath>
                </a14:m>
                <a:r>
                  <a:rPr lang="en-US" altLang="ja-JP" sz="1400" dirty="0"/>
                  <a:t>: superconducting electron mass</a:t>
                </a:r>
              </a:p>
            </p:txBody>
          </p:sp>
        </mc:Choice>
        <mc:Fallback xmlns="">
          <p:sp>
            <p:nvSpPr>
              <p:cNvPr id="28" name="テキスト ボックス 27">
                <a:extLst>
                  <a:ext uri="{FF2B5EF4-FFF2-40B4-BE49-F238E27FC236}">
                    <a16:creationId xmlns:a16="http://schemas.microsoft.com/office/drawing/2014/main" id="{F04B1D99-711A-B210-B6EC-EFC10D1B4831}"/>
                  </a:ext>
                </a:extLst>
              </p:cNvPr>
              <p:cNvSpPr txBox="1">
                <a:spLocks noRot="1" noChangeAspect="1" noMove="1" noResize="1" noEditPoints="1" noAdjustHandles="1" noChangeArrowheads="1" noChangeShapeType="1" noTextEdit="1"/>
              </p:cNvSpPr>
              <p:nvPr/>
            </p:nvSpPr>
            <p:spPr>
              <a:xfrm>
                <a:off x="8956155" y="2069564"/>
                <a:ext cx="3056158" cy="307777"/>
              </a:xfrm>
              <a:prstGeom prst="rect">
                <a:avLst/>
              </a:prstGeom>
              <a:blipFill>
                <a:blip r:embed="rId9"/>
                <a:stretch>
                  <a:fillRect t="-1961" b="-19608"/>
                </a:stretch>
              </a:blipFill>
            </p:spPr>
            <p:txBody>
              <a:bodyPr/>
              <a:lstStyle/>
              <a:p>
                <a:r>
                  <a:rPr lang="ja-JP" altLang="en-US">
                    <a:noFill/>
                  </a:rPr>
                  <a:t> </a:t>
                </a:r>
              </a:p>
            </p:txBody>
          </p:sp>
        </mc:Fallback>
      </mc:AlternateContent>
      <p:sp>
        <p:nvSpPr>
          <p:cNvPr id="29" name="矢印: 下 28">
            <a:extLst>
              <a:ext uri="{FF2B5EF4-FFF2-40B4-BE49-F238E27FC236}">
                <a16:creationId xmlns:a16="http://schemas.microsoft.com/office/drawing/2014/main" id="{B05A7B55-54D1-C663-3C6B-8F71D7A94E07}"/>
              </a:ext>
            </a:extLst>
          </p:cNvPr>
          <p:cNvSpPr/>
          <p:nvPr/>
        </p:nvSpPr>
        <p:spPr>
          <a:xfrm>
            <a:off x="8437601" y="2525868"/>
            <a:ext cx="386499" cy="19464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0" name="テキスト ボックス 29">
            <a:extLst>
              <a:ext uri="{FF2B5EF4-FFF2-40B4-BE49-F238E27FC236}">
                <a16:creationId xmlns:a16="http://schemas.microsoft.com/office/drawing/2014/main" id="{CDFC9F56-1C78-3551-8704-177AD2B989B1}"/>
              </a:ext>
            </a:extLst>
          </p:cNvPr>
          <p:cNvSpPr txBox="1"/>
          <p:nvPr/>
        </p:nvSpPr>
        <p:spPr>
          <a:xfrm>
            <a:off x="6796095" y="2697939"/>
            <a:ext cx="3828292" cy="307777"/>
          </a:xfrm>
          <a:prstGeom prst="rect">
            <a:avLst/>
          </a:prstGeom>
          <a:noFill/>
        </p:spPr>
        <p:txBody>
          <a:bodyPr wrap="none" rtlCol="0">
            <a:spAutoFit/>
          </a:bodyPr>
          <a:lstStyle/>
          <a:p>
            <a:r>
              <a:rPr kumimoji="1" lang="en-US" altLang="ja-JP" sz="1400" dirty="0"/>
              <a:t>Current density </a:t>
            </a:r>
            <a:r>
              <a:rPr lang="en-US" altLang="ja-JP" sz="1400" dirty="0"/>
              <a:t>of superconducting electron</a:t>
            </a:r>
            <a:endParaRPr kumimoji="1" lang="ja-JP" altLang="en-US" sz="1400" dirty="0"/>
          </a:p>
        </p:txBody>
      </p:sp>
      <p:pic>
        <p:nvPicPr>
          <p:cNvPr id="2" name="図 1">
            <a:extLst>
              <a:ext uri="{FF2B5EF4-FFF2-40B4-BE49-F238E27FC236}">
                <a16:creationId xmlns:a16="http://schemas.microsoft.com/office/drawing/2014/main" id="{A131A4A4-2E1E-DA00-A603-67C02343E58B}"/>
              </a:ext>
            </a:extLst>
          </p:cNvPr>
          <p:cNvPicPr>
            <a:picLocks noChangeAspect="1"/>
          </p:cNvPicPr>
          <p:nvPr/>
        </p:nvPicPr>
        <p:blipFill rotWithShape="1">
          <a:blip r:embed="rId5"/>
          <a:srcRect t="50083"/>
          <a:stretch/>
        </p:blipFill>
        <p:spPr>
          <a:xfrm>
            <a:off x="8630851" y="3093593"/>
            <a:ext cx="1414175" cy="606292"/>
          </a:xfrm>
          <a:prstGeom prst="rect">
            <a:avLst/>
          </a:prstGeom>
        </p:spPr>
      </p:pic>
      <p:sp>
        <p:nvSpPr>
          <p:cNvPr id="3" name="矢印: 下 2">
            <a:extLst>
              <a:ext uri="{FF2B5EF4-FFF2-40B4-BE49-F238E27FC236}">
                <a16:creationId xmlns:a16="http://schemas.microsoft.com/office/drawing/2014/main" id="{BFA9BCC4-AA9A-0AE6-A5F3-DE00D2136891}"/>
              </a:ext>
            </a:extLst>
          </p:cNvPr>
          <p:cNvSpPr/>
          <p:nvPr/>
        </p:nvSpPr>
        <p:spPr>
          <a:xfrm>
            <a:off x="8445499" y="3632567"/>
            <a:ext cx="386499" cy="19464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89294CB1-43F7-665E-62C6-BEC5627B18F2}"/>
                  </a:ext>
                </a:extLst>
              </p:cNvPr>
              <p:cNvSpPr txBox="1"/>
              <p:nvPr/>
            </p:nvSpPr>
            <p:spPr>
              <a:xfrm>
                <a:off x="7574097" y="3866606"/>
                <a:ext cx="1732590" cy="5013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ja-JP" sz="1400" i="1" smtClean="0">
                              <a:latin typeface="Cambria Math" panose="02040503050406030204" pitchFamily="18" charset="0"/>
                            </a:rPr>
                          </m:ctrlPr>
                        </m:accPr>
                        <m:e>
                          <m:r>
                            <a:rPr lang="el-GR" altLang="ja-JP" sz="1400" i="1" smtClean="0">
                              <a:latin typeface="Cambria Math" panose="02040503050406030204" pitchFamily="18" charset="0"/>
                              <a:ea typeface="Cambria Math" panose="02040503050406030204" pitchFamily="18" charset="0"/>
                            </a:rPr>
                            <m:t>𝛻</m:t>
                          </m:r>
                        </m:e>
                      </m:acc>
                      <m:r>
                        <a:rPr lang="en-US" altLang="ja-JP" sz="1400" i="1" smtClean="0">
                          <a:latin typeface="Cambria Math" panose="02040503050406030204" pitchFamily="18" charset="0"/>
                          <a:ea typeface="Cambria Math" panose="02040503050406030204" pitchFamily="18" charset="0"/>
                        </a:rPr>
                        <m:t>×</m:t>
                      </m:r>
                      <m:r>
                        <a:rPr lang="en-US" altLang="ja-JP" sz="1400" b="0" i="1" smtClean="0">
                          <a:latin typeface="Cambria Math" panose="02040503050406030204" pitchFamily="18" charset="0"/>
                          <a:ea typeface="Cambria Math" panose="02040503050406030204" pitchFamily="18" charset="0"/>
                        </a:rPr>
                        <m:t>𝐸</m:t>
                      </m:r>
                      <m:r>
                        <a:rPr lang="en-US" altLang="ja-JP" sz="1400" b="0" i="1" smtClean="0">
                          <a:latin typeface="Cambria Math" panose="02040503050406030204" pitchFamily="18" charset="0"/>
                          <a:ea typeface="Cambria Math" panose="02040503050406030204" pitchFamily="18" charset="0"/>
                        </a:rPr>
                        <m:t>=−</m:t>
                      </m:r>
                      <m:f>
                        <m:fPr>
                          <m:ctrlPr>
                            <a:rPr lang="en-US" altLang="ja-JP" sz="1400" b="0" i="1" smtClean="0">
                              <a:latin typeface="Cambria Math" panose="02040503050406030204" pitchFamily="18" charset="0"/>
                              <a:ea typeface="Cambria Math" panose="02040503050406030204" pitchFamily="18" charset="0"/>
                            </a:rPr>
                          </m:ctrlPr>
                        </m:fPr>
                        <m:num>
                          <m:r>
                            <a:rPr lang="en-US" altLang="ja-JP" sz="1400" b="0" i="1" smtClean="0">
                              <a:latin typeface="Cambria Math" panose="02040503050406030204" pitchFamily="18" charset="0"/>
                              <a:ea typeface="Cambria Math" panose="02040503050406030204" pitchFamily="18" charset="0"/>
                            </a:rPr>
                            <m:t>𝑑𝐵</m:t>
                          </m:r>
                        </m:num>
                        <m:den>
                          <m:r>
                            <a:rPr lang="en-US" altLang="ja-JP" sz="1400" b="0" i="1" smtClean="0">
                              <a:latin typeface="Cambria Math" panose="02040503050406030204" pitchFamily="18" charset="0"/>
                              <a:ea typeface="Cambria Math" panose="02040503050406030204" pitchFamily="18" charset="0"/>
                            </a:rPr>
                            <m:t>𝑑𝑡</m:t>
                          </m:r>
                        </m:den>
                      </m:f>
                      <m:r>
                        <a:rPr lang="en-US" altLang="ja-JP" sz="1400" b="0" i="1" smtClean="0">
                          <a:latin typeface="Cambria Math" panose="02040503050406030204" pitchFamily="18" charset="0"/>
                          <a:ea typeface="Cambria Math" panose="02040503050406030204" pitchFamily="18" charset="0"/>
                        </a:rPr>
                        <m:t> </m:t>
                      </m:r>
                      <m:r>
                        <m:rPr>
                          <m:sty m:val="p"/>
                        </m:rPr>
                        <a:rPr lang="en-US" altLang="ja-JP" sz="1400" b="0" i="0" smtClean="0">
                          <a:latin typeface="Cambria Math" panose="02040503050406030204" pitchFamily="18" charset="0"/>
                          <a:ea typeface="Cambria Math" panose="02040503050406030204" pitchFamily="18" charset="0"/>
                        </a:rPr>
                        <m:t>then</m:t>
                      </m:r>
                    </m:oMath>
                  </m:oMathPara>
                </a14:m>
                <a:endParaRPr kumimoji="1" lang="ja-JP" altLang="en-US" sz="1400" dirty="0"/>
              </a:p>
            </p:txBody>
          </p:sp>
        </mc:Choice>
        <mc:Fallback xmlns="">
          <p:sp>
            <p:nvSpPr>
              <p:cNvPr id="7" name="テキスト ボックス 6">
                <a:extLst>
                  <a:ext uri="{FF2B5EF4-FFF2-40B4-BE49-F238E27FC236}">
                    <a16:creationId xmlns:a16="http://schemas.microsoft.com/office/drawing/2014/main" id="{89294CB1-43F7-665E-62C6-BEC5627B18F2}"/>
                  </a:ext>
                </a:extLst>
              </p:cNvPr>
              <p:cNvSpPr txBox="1">
                <a:spLocks noRot="1" noChangeAspect="1" noMove="1" noResize="1" noEditPoints="1" noAdjustHandles="1" noChangeArrowheads="1" noChangeShapeType="1" noTextEdit="1"/>
              </p:cNvSpPr>
              <p:nvPr/>
            </p:nvSpPr>
            <p:spPr>
              <a:xfrm>
                <a:off x="7574097" y="3866606"/>
                <a:ext cx="1732590" cy="501356"/>
              </a:xfrm>
              <a:prstGeom prst="rect">
                <a:avLst/>
              </a:prstGeom>
              <a:blipFill>
                <a:blip r:embed="rId10"/>
                <a:stretch>
                  <a:fillRect b="-120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B69AC656-8FB0-2093-B26C-F57BFBE2D6DE}"/>
                  </a:ext>
                </a:extLst>
              </p:cNvPr>
              <p:cNvSpPr txBox="1"/>
              <p:nvPr/>
            </p:nvSpPr>
            <p:spPr>
              <a:xfrm>
                <a:off x="6890683" y="3950315"/>
                <a:ext cx="920684" cy="333938"/>
              </a:xfrm>
              <a:prstGeom prst="rect">
                <a:avLst/>
              </a:prstGeom>
              <a:noFill/>
            </p:spPr>
            <p:txBody>
              <a:bodyPr wrap="square">
                <a:spAutoFit/>
              </a:bodyPr>
              <a:lstStyle/>
              <a:p>
                <a14:m>
                  <m:oMath xmlns:m="http://schemas.openxmlformats.org/officeDocument/2006/math">
                    <m:acc>
                      <m:accPr>
                        <m:chr m:val="⃑"/>
                        <m:ctrlPr>
                          <a:rPr lang="en-US" altLang="ja-JP" sz="1400" i="1" smtClean="0">
                            <a:latin typeface="Cambria Math" panose="02040503050406030204" pitchFamily="18" charset="0"/>
                          </a:rPr>
                        </m:ctrlPr>
                      </m:accPr>
                      <m:e>
                        <m:r>
                          <a:rPr lang="el-GR" altLang="ja-JP" sz="1400" i="1" smtClean="0">
                            <a:latin typeface="Cambria Math" panose="02040503050406030204" pitchFamily="18" charset="0"/>
                            <a:ea typeface="Cambria Math" panose="02040503050406030204" pitchFamily="18" charset="0"/>
                          </a:rPr>
                          <m:t>𝛻</m:t>
                        </m:r>
                      </m:e>
                    </m:acc>
                    <m:r>
                      <a:rPr lang="en-US" altLang="ja-JP" sz="1400" i="1" smtClean="0">
                        <a:latin typeface="Cambria Math" panose="02040503050406030204" pitchFamily="18" charset="0"/>
                        <a:ea typeface="Cambria Math" panose="02040503050406030204" pitchFamily="18" charset="0"/>
                      </a:rPr>
                      <m:t>×</m:t>
                    </m:r>
                  </m:oMath>
                </a14:m>
                <a:r>
                  <a:rPr lang="ja-JP" altLang="en-US" sz="1400" dirty="0"/>
                  <a:t> </a:t>
                </a:r>
                <a:r>
                  <a:rPr lang="en-US" altLang="ja-JP" sz="1400" dirty="0"/>
                  <a:t>and</a:t>
                </a:r>
                <a:endParaRPr lang="ja-JP" altLang="en-US" sz="1400" dirty="0"/>
              </a:p>
            </p:txBody>
          </p:sp>
        </mc:Choice>
        <mc:Fallback xmlns="">
          <p:sp>
            <p:nvSpPr>
              <p:cNvPr id="14" name="テキスト ボックス 13">
                <a:extLst>
                  <a:ext uri="{FF2B5EF4-FFF2-40B4-BE49-F238E27FC236}">
                    <a16:creationId xmlns:a16="http://schemas.microsoft.com/office/drawing/2014/main" id="{B69AC656-8FB0-2093-B26C-F57BFBE2D6DE}"/>
                  </a:ext>
                </a:extLst>
              </p:cNvPr>
              <p:cNvSpPr txBox="1">
                <a:spLocks noRot="1" noChangeAspect="1" noMove="1" noResize="1" noEditPoints="1" noAdjustHandles="1" noChangeArrowheads="1" noChangeShapeType="1" noTextEdit="1"/>
              </p:cNvSpPr>
              <p:nvPr/>
            </p:nvSpPr>
            <p:spPr>
              <a:xfrm>
                <a:off x="6890683" y="3950315"/>
                <a:ext cx="920684" cy="333938"/>
              </a:xfrm>
              <a:prstGeom prst="rect">
                <a:avLst/>
              </a:prstGeom>
              <a:blipFill>
                <a:blip r:embed="rId11"/>
                <a:stretch>
                  <a:fillRect b="-18182"/>
                </a:stretch>
              </a:blipFill>
            </p:spPr>
            <p:txBody>
              <a:bodyPr/>
              <a:lstStyle/>
              <a:p>
                <a:r>
                  <a:rPr lang="ja-JP" altLang="en-US">
                    <a:noFill/>
                  </a:rPr>
                  <a:t> </a:t>
                </a:r>
              </a:p>
            </p:txBody>
          </p:sp>
        </mc:Fallback>
      </mc:AlternateContent>
      <p:pic>
        <p:nvPicPr>
          <p:cNvPr id="17" name="図 16">
            <a:extLst>
              <a:ext uri="{FF2B5EF4-FFF2-40B4-BE49-F238E27FC236}">
                <a16:creationId xmlns:a16="http://schemas.microsoft.com/office/drawing/2014/main" id="{A91724FE-B908-C248-2F6B-0DEB13635EF8}"/>
              </a:ext>
            </a:extLst>
          </p:cNvPr>
          <p:cNvPicPr>
            <a:picLocks noChangeAspect="1"/>
          </p:cNvPicPr>
          <p:nvPr/>
        </p:nvPicPr>
        <p:blipFill>
          <a:blip r:embed="rId12"/>
          <a:stretch>
            <a:fillRect/>
          </a:stretch>
        </p:blipFill>
        <p:spPr>
          <a:xfrm>
            <a:off x="9306687" y="3866606"/>
            <a:ext cx="1706746" cy="501356"/>
          </a:xfrm>
          <a:prstGeom prst="rect">
            <a:avLst/>
          </a:prstGeom>
        </p:spPr>
      </p:pic>
      <p:sp>
        <p:nvSpPr>
          <p:cNvPr id="18" name="矢印: 下 17">
            <a:extLst>
              <a:ext uri="{FF2B5EF4-FFF2-40B4-BE49-F238E27FC236}">
                <a16:creationId xmlns:a16="http://schemas.microsoft.com/office/drawing/2014/main" id="{53892926-47CC-ABBD-8F93-1DAD2EE72D8E}"/>
              </a:ext>
            </a:extLst>
          </p:cNvPr>
          <p:cNvSpPr/>
          <p:nvPr/>
        </p:nvSpPr>
        <p:spPr>
          <a:xfrm>
            <a:off x="8463544" y="4482649"/>
            <a:ext cx="386499" cy="19464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pic>
        <p:nvPicPr>
          <p:cNvPr id="21" name="図 20">
            <a:extLst>
              <a:ext uri="{FF2B5EF4-FFF2-40B4-BE49-F238E27FC236}">
                <a16:creationId xmlns:a16="http://schemas.microsoft.com/office/drawing/2014/main" id="{56C113E0-B90F-2DF3-3F77-76CDDB814764}"/>
              </a:ext>
            </a:extLst>
          </p:cNvPr>
          <p:cNvPicPr>
            <a:picLocks noChangeAspect="1"/>
          </p:cNvPicPr>
          <p:nvPr/>
        </p:nvPicPr>
        <p:blipFill>
          <a:blip r:embed="rId13"/>
          <a:stretch>
            <a:fillRect/>
          </a:stretch>
        </p:blipFill>
        <p:spPr>
          <a:xfrm>
            <a:off x="7668225" y="4715416"/>
            <a:ext cx="2026529" cy="501355"/>
          </a:xfrm>
          <a:prstGeom prst="rect">
            <a:avLst/>
          </a:prstGeom>
        </p:spPr>
      </p:pic>
      <p:sp>
        <p:nvSpPr>
          <p:cNvPr id="23" name="テキスト ボックス 22">
            <a:extLst>
              <a:ext uri="{FF2B5EF4-FFF2-40B4-BE49-F238E27FC236}">
                <a16:creationId xmlns:a16="http://schemas.microsoft.com/office/drawing/2014/main" id="{715626E8-BD58-0F57-B349-6BD301F81A93}"/>
              </a:ext>
            </a:extLst>
          </p:cNvPr>
          <p:cNvSpPr txBox="1"/>
          <p:nvPr/>
        </p:nvSpPr>
        <p:spPr>
          <a:xfrm>
            <a:off x="6862119" y="5189150"/>
            <a:ext cx="1911101" cy="307777"/>
          </a:xfrm>
          <a:prstGeom prst="rect">
            <a:avLst/>
          </a:prstGeom>
          <a:noFill/>
        </p:spPr>
        <p:txBody>
          <a:bodyPr wrap="none" rtlCol="0">
            <a:spAutoFit/>
          </a:bodyPr>
          <a:lstStyle/>
          <a:p>
            <a:r>
              <a:rPr kumimoji="1" lang="en-US" altLang="ja-JP" sz="1400" dirty="0"/>
              <a:t>London brothers set </a:t>
            </a:r>
            <a:endParaRPr kumimoji="1" lang="ja-JP" altLang="en-US" sz="1400" dirty="0"/>
          </a:p>
        </p:txBody>
      </p:sp>
      <p:pic>
        <p:nvPicPr>
          <p:cNvPr id="32" name="図 31">
            <a:extLst>
              <a:ext uri="{FF2B5EF4-FFF2-40B4-BE49-F238E27FC236}">
                <a16:creationId xmlns:a16="http://schemas.microsoft.com/office/drawing/2014/main" id="{14FF0366-4AA4-5DAC-127E-A6A616D0F3C6}"/>
              </a:ext>
            </a:extLst>
          </p:cNvPr>
          <p:cNvPicPr>
            <a:picLocks noChangeAspect="1"/>
          </p:cNvPicPr>
          <p:nvPr/>
        </p:nvPicPr>
        <p:blipFill>
          <a:blip r:embed="rId14"/>
          <a:stretch>
            <a:fillRect/>
          </a:stretch>
        </p:blipFill>
        <p:spPr>
          <a:xfrm>
            <a:off x="8887199" y="5188375"/>
            <a:ext cx="1613662" cy="278414"/>
          </a:xfrm>
          <a:prstGeom prst="rect">
            <a:avLst/>
          </a:prstGeom>
        </p:spPr>
      </p:pic>
      <p:sp>
        <p:nvSpPr>
          <p:cNvPr id="34" name="矢印: 下 33">
            <a:extLst>
              <a:ext uri="{FF2B5EF4-FFF2-40B4-BE49-F238E27FC236}">
                <a16:creationId xmlns:a16="http://schemas.microsoft.com/office/drawing/2014/main" id="{6B77EC8C-1532-51FC-5DC7-5C29659BBF2B}"/>
              </a:ext>
            </a:extLst>
          </p:cNvPr>
          <p:cNvSpPr/>
          <p:nvPr/>
        </p:nvSpPr>
        <p:spPr>
          <a:xfrm>
            <a:off x="8463544" y="5536989"/>
            <a:ext cx="386499" cy="19464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pic>
        <p:nvPicPr>
          <p:cNvPr id="36" name="図 35">
            <a:extLst>
              <a:ext uri="{FF2B5EF4-FFF2-40B4-BE49-F238E27FC236}">
                <a16:creationId xmlns:a16="http://schemas.microsoft.com/office/drawing/2014/main" id="{A37A6CA8-40B3-9D4A-212D-16F45750DBE0}"/>
              </a:ext>
            </a:extLst>
          </p:cNvPr>
          <p:cNvPicPr>
            <a:picLocks noChangeAspect="1"/>
          </p:cNvPicPr>
          <p:nvPr/>
        </p:nvPicPr>
        <p:blipFill>
          <a:blip r:embed="rId15"/>
          <a:stretch>
            <a:fillRect/>
          </a:stretch>
        </p:blipFill>
        <p:spPr>
          <a:xfrm>
            <a:off x="6994168" y="5819136"/>
            <a:ext cx="1159858" cy="254969"/>
          </a:xfrm>
          <a:prstGeom prst="rect">
            <a:avLst/>
          </a:prstGeom>
        </p:spPr>
      </p:pic>
      <p:sp>
        <p:nvSpPr>
          <p:cNvPr id="37" name="テキスト ボックス 36">
            <a:extLst>
              <a:ext uri="{FF2B5EF4-FFF2-40B4-BE49-F238E27FC236}">
                <a16:creationId xmlns:a16="http://schemas.microsoft.com/office/drawing/2014/main" id="{484C428B-56AB-875A-0F37-C2B6AB260EAD}"/>
              </a:ext>
            </a:extLst>
          </p:cNvPr>
          <p:cNvSpPr txBox="1"/>
          <p:nvPr/>
        </p:nvSpPr>
        <p:spPr>
          <a:xfrm>
            <a:off x="8228347" y="5817145"/>
            <a:ext cx="607859" cy="307777"/>
          </a:xfrm>
          <a:prstGeom prst="rect">
            <a:avLst/>
          </a:prstGeom>
          <a:noFill/>
        </p:spPr>
        <p:txBody>
          <a:bodyPr wrap="none" rtlCol="0">
            <a:spAutoFit/>
          </a:bodyPr>
          <a:lstStyle/>
          <a:p>
            <a:r>
              <a:rPr lang="en-US" altLang="ja-JP" sz="1400" dirty="0"/>
              <a:t>then </a:t>
            </a:r>
            <a:endParaRPr kumimoji="1" lang="ja-JP" altLang="en-US" sz="1400" dirty="0"/>
          </a:p>
        </p:txBody>
      </p:sp>
      <p:pic>
        <p:nvPicPr>
          <p:cNvPr id="39" name="図 38">
            <a:extLst>
              <a:ext uri="{FF2B5EF4-FFF2-40B4-BE49-F238E27FC236}">
                <a16:creationId xmlns:a16="http://schemas.microsoft.com/office/drawing/2014/main" id="{EA279C0D-8E69-1533-5DFC-D4CBB4ABA903}"/>
              </a:ext>
            </a:extLst>
          </p:cNvPr>
          <p:cNvPicPr>
            <a:picLocks noChangeAspect="1"/>
          </p:cNvPicPr>
          <p:nvPr/>
        </p:nvPicPr>
        <p:blipFill>
          <a:blip r:embed="rId16"/>
          <a:stretch>
            <a:fillRect/>
          </a:stretch>
        </p:blipFill>
        <p:spPr>
          <a:xfrm>
            <a:off x="8773220" y="5731631"/>
            <a:ext cx="1607571" cy="575684"/>
          </a:xfrm>
          <a:prstGeom prst="rect">
            <a:avLst/>
          </a:prstGeom>
        </p:spPr>
      </p:pic>
      <p:sp>
        <p:nvSpPr>
          <p:cNvPr id="44" name="テキスト ボックス 43">
            <a:extLst>
              <a:ext uri="{FF2B5EF4-FFF2-40B4-BE49-F238E27FC236}">
                <a16:creationId xmlns:a16="http://schemas.microsoft.com/office/drawing/2014/main" id="{2565A12F-26BB-CBB0-052E-7C054B2F43AA}"/>
              </a:ext>
            </a:extLst>
          </p:cNvPr>
          <p:cNvSpPr txBox="1"/>
          <p:nvPr/>
        </p:nvSpPr>
        <p:spPr>
          <a:xfrm>
            <a:off x="4072379" y="4491881"/>
            <a:ext cx="272832" cy="261610"/>
          </a:xfrm>
          <a:prstGeom prst="rect">
            <a:avLst/>
          </a:prstGeom>
          <a:noFill/>
        </p:spPr>
        <p:txBody>
          <a:bodyPr wrap="none" rtlCol="0">
            <a:spAutoFit/>
          </a:bodyPr>
          <a:lstStyle/>
          <a:p>
            <a:r>
              <a:rPr kumimoji="1" lang="en-US" altLang="ja-JP" sz="1100" b="1" dirty="0"/>
              <a:t>L</a:t>
            </a:r>
            <a:endParaRPr kumimoji="1" lang="ja-JP" altLang="en-US" sz="1100" b="1" dirty="0"/>
          </a:p>
        </p:txBody>
      </p:sp>
      <p:sp>
        <p:nvSpPr>
          <p:cNvPr id="45" name="テキスト ボックス 44">
            <a:extLst>
              <a:ext uri="{FF2B5EF4-FFF2-40B4-BE49-F238E27FC236}">
                <a16:creationId xmlns:a16="http://schemas.microsoft.com/office/drawing/2014/main" id="{01832329-5446-BEFC-33E3-DCA42E6C024A}"/>
              </a:ext>
            </a:extLst>
          </p:cNvPr>
          <p:cNvSpPr txBox="1"/>
          <p:nvPr/>
        </p:nvSpPr>
        <p:spPr>
          <a:xfrm>
            <a:off x="3992525" y="5086635"/>
            <a:ext cx="272832" cy="261610"/>
          </a:xfrm>
          <a:prstGeom prst="rect">
            <a:avLst/>
          </a:prstGeom>
          <a:noFill/>
        </p:spPr>
        <p:txBody>
          <a:bodyPr wrap="none" rtlCol="0">
            <a:spAutoFit/>
          </a:bodyPr>
          <a:lstStyle/>
          <a:p>
            <a:r>
              <a:rPr kumimoji="1" lang="en-US" altLang="ja-JP" sz="1100" b="1" dirty="0"/>
              <a:t>L</a:t>
            </a:r>
            <a:endParaRPr kumimoji="1" lang="ja-JP" altLang="en-US" sz="1100" b="1" dirty="0"/>
          </a:p>
        </p:txBody>
      </p:sp>
      <p:sp>
        <p:nvSpPr>
          <p:cNvPr id="46" name="テキスト ボックス 45">
            <a:extLst>
              <a:ext uri="{FF2B5EF4-FFF2-40B4-BE49-F238E27FC236}">
                <a16:creationId xmlns:a16="http://schemas.microsoft.com/office/drawing/2014/main" id="{9D108F42-BB46-6DE6-B463-445633921A06}"/>
              </a:ext>
            </a:extLst>
          </p:cNvPr>
          <p:cNvSpPr txBox="1"/>
          <p:nvPr/>
        </p:nvSpPr>
        <p:spPr>
          <a:xfrm>
            <a:off x="5071502" y="4819897"/>
            <a:ext cx="276038" cy="307777"/>
          </a:xfrm>
          <a:prstGeom prst="rect">
            <a:avLst/>
          </a:prstGeom>
          <a:noFill/>
        </p:spPr>
        <p:txBody>
          <a:bodyPr wrap="none" rtlCol="0">
            <a:spAutoFit/>
          </a:bodyPr>
          <a:lstStyle/>
          <a:p>
            <a:r>
              <a:rPr kumimoji="1" lang="en-US" altLang="ja-JP" sz="1400" b="1" dirty="0"/>
              <a:t>*</a:t>
            </a:r>
            <a:endParaRPr kumimoji="1" lang="ja-JP" altLang="en-US" sz="1400" b="1" dirty="0"/>
          </a:p>
        </p:txBody>
      </p:sp>
      <p:sp>
        <p:nvSpPr>
          <p:cNvPr id="47" name="テキスト ボックス 46">
            <a:extLst>
              <a:ext uri="{FF2B5EF4-FFF2-40B4-BE49-F238E27FC236}">
                <a16:creationId xmlns:a16="http://schemas.microsoft.com/office/drawing/2014/main" id="{9F011181-403A-A6B3-5330-A024077DD727}"/>
              </a:ext>
            </a:extLst>
          </p:cNvPr>
          <p:cNvSpPr txBox="1"/>
          <p:nvPr/>
        </p:nvSpPr>
        <p:spPr>
          <a:xfrm>
            <a:off x="4912648" y="5127674"/>
            <a:ext cx="276038" cy="307777"/>
          </a:xfrm>
          <a:prstGeom prst="rect">
            <a:avLst/>
          </a:prstGeom>
          <a:noFill/>
        </p:spPr>
        <p:txBody>
          <a:bodyPr wrap="none" rtlCol="0">
            <a:spAutoFit/>
          </a:bodyPr>
          <a:lstStyle/>
          <a:p>
            <a:r>
              <a:rPr kumimoji="1" lang="en-US" altLang="ja-JP" sz="1400" b="1" dirty="0"/>
              <a:t>*</a:t>
            </a:r>
            <a:endParaRPr kumimoji="1" lang="ja-JP" altLang="en-US" sz="1400" b="1" dirty="0"/>
          </a:p>
        </p:txBody>
      </p:sp>
      <p:pic>
        <p:nvPicPr>
          <p:cNvPr id="49" name="図 48">
            <a:extLst>
              <a:ext uri="{FF2B5EF4-FFF2-40B4-BE49-F238E27FC236}">
                <a16:creationId xmlns:a16="http://schemas.microsoft.com/office/drawing/2014/main" id="{1B3F8E68-CCDF-41E4-F6B9-C926432BF1FC}"/>
              </a:ext>
            </a:extLst>
          </p:cNvPr>
          <p:cNvPicPr>
            <a:picLocks noChangeAspect="1"/>
          </p:cNvPicPr>
          <p:nvPr/>
        </p:nvPicPr>
        <p:blipFill>
          <a:blip r:embed="rId17"/>
          <a:stretch>
            <a:fillRect/>
          </a:stretch>
        </p:blipFill>
        <p:spPr>
          <a:xfrm>
            <a:off x="9250335" y="6299233"/>
            <a:ext cx="1961987" cy="585041"/>
          </a:xfrm>
          <a:prstGeom prst="rect">
            <a:avLst/>
          </a:prstGeom>
        </p:spPr>
      </p:pic>
      <p:sp>
        <p:nvSpPr>
          <p:cNvPr id="50" name="テキスト ボックス 49">
            <a:extLst>
              <a:ext uri="{FF2B5EF4-FFF2-40B4-BE49-F238E27FC236}">
                <a16:creationId xmlns:a16="http://schemas.microsoft.com/office/drawing/2014/main" id="{84700F4C-7161-9773-9161-50ACC6578663}"/>
              </a:ext>
            </a:extLst>
          </p:cNvPr>
          <p:cNvSpPr txBox="1"/>
          <p:nvPr/>
        </p:nvSpPr>
        <p:spPr>
          <a:xfrm>
            <a:off x="6919505" y="6410186"/>
            <a:ext cx="2339102" cy="307777"/>
          </a:xfrm>
          <a:prstGeom prst="rect">
            <a:avLst/>
          </a:prstGeom>
          <a:noFill/>
        </p:spPr>
        <p:txBody>
          <a:bodyPr wrap="none" rtlCol="0">
            <a:spAutoFit/>
          </a:bodyPr>
          <a:lstStyle/>
          <a:p>
            <a:r>
              <a:rPr lang="en-US" altLang="ja-JP" sz="1400" dirty="0"/>
              <a:t>London penetration depth</a:t>
            </a:r>
            <a:endParaRPr kumimoji="1" lang="ja-JP" altLang="en-US" sz="1400" dirty="0"/>
          </a:p>
        </p:txBody>
      </p:sp>
    </p:spTree>
    <p:extLst>
      <p:ext uri="{BB962C8B-B14F-4D97-AF65-F5344CB8AC3E}">
        <p14:creationId xmlns:p14="http://schemas.microsoft.com/office/powerpoint/2010/main" val="3222057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D3FBE904-E42B-8F3E-8C62-D6B77F88881B}"/>
              </a:ext>
            </a:extLst>
          </p:cNvPr>
          <p:cNvSpPr txBox="1"/>
          <p:nvPr/>
        </p:nvSpPr>
        <p:spPr>
          <a:xfrm>
            <a:off x="0" y="0"/>
            <a:ext cx="12192000" cy="584775"/>
          </a:xfrm>
          <a:prstGeom prst="rect">
            <a:avLst/>
          </a:prstGeom>
          <a:solidFill>
            <a:schemeClr val="accent1">
              <a:lumMod val="75000"/>
            </a:schemeClr>
          </a:solidFill>
        </p:spPr>
        <p:txBody>
          <a:bodyPr wrap="square" rtlCol="0">
            <a:spAutoFit/>
          </a:bodyPr>
          <a:lstStyle/>
          <a:p>
            <a:pPr algn="ctr"/>
            <a:r>
              <a:rPr kumimoji="1" lang="en-US" altLang="ja-JP" sz="3200" b="1" dirty="0">
                <a:solidFill>
                  <a:schemeClr val="bg1"/>
                </a:solidFill>
              </a:rPr>
              <a:t>Type </a:t>
            </a:r>
            <a:r>
              <a:rPr lang="en-US" altLang="ja-JP" sz="3200" b="1" dirty="0">
                <a:solidFill>
                  <a:schemeClr val="bg1"/>
                </a:solidFill>
              </a:rPr>
              <a:t>1</a:t>
            </a:r>
            <a:r>
              <a:rPr kumimoji="1" lang="en-US" altLang="ja-JP" sz="3200" b="1" dirty="0">
                <a:solidFill>
                  <a:schemeClr val="bg1"/>
                </a:solidFill>
              </a:rPr>
              <a:t> &amp; Type 2</a:t>
            </a:r>
            <a:r>
              <a:rPr kumimoji="1" lang="ja-JP" altLang="en-US" sz="3200" b="1" dirty="0">
                <a:solidFill>
                  <a:schemeClr val="bg1"/>
                </a:solidFill>
              </a:rPr>
              <a:t> </a:t>
            </a:r>
            <a:r>
              <a:rPr kumimoji="1" lang="en-US" altLang="ja-JP" sz="3200" b="1" dirty="0">
                <a:solidFill>
                  <a:schemeClr val="bg1"/>
                </a:solidFill>
              </a:rPr>
              <a:t>Superconductor</a:t>
            </a:r>
            <a:endParaRPr kumimoji="1" lang="ja-JP" altLang="en-US" sz="3200" b="1" dirty="0">
              <a:solidFill>
                <a:schemeClr val="bg1"/>
              </a:solidFill>
            </a:endParaRPr>
          </a:p>
        </p:txBody>
      </p:sp>
      <p:sp>
        <p:nvSpPr>
          <p:cNvPr id="2" name="テキスト ボックス 1">
            <a:extLst>
              <a:ext uri="{FF2B5EF4-FFF2-40B4-BE49-F238E27FC236}">
                <a16:creationId xmlns:a16="http://schemas.microsoft.com/office/drawing/2014/main" id="{CECAFB1B-AD97-1C8C-061B-2B09033A02CE}"/>
              </a:ext>
            </a:extLst>
          </p:cNvPr>
          <p:cNvSpPr txBox="1"/>
          <p:nvPr/>
        </p:nvSpPr>
        <p:spPr>
          <a:xfrm>
            <a:off x="266126" y="606867"/>
            <a:ext cx="3790059" cy="2308324"/>
          </a:xfrm>
          <a:prstGeom prst="rect">
            <a:avLst/>
          </a:prstGeom>
          <a:noFill/>
        </p:spPr>
        <p:txBody>
          <a:bodyPr wrap="square" rtlCol="0">
            <a:spAutoFit/>
          </a:bodyPr>
          <a:lstStyle/>
          <a:p>
            <a:r>
              <a:rPr kumimoji="1" lang="en-US" altLang="ja-JP" b="1" u="sng" dirty="0">
                <a:latin typeface="Arial" panose="020B0604020202020204" pitchFamily="34" charset="0"/>
                <a:cs typeface="Arial" panose="020B0604020202020204" pitchFamily="34" charset="0"/>
              </a:rPr>
              <a:t>Type 1</a:t>
            </a:r>
          </a:p>
          <a:p>
            <a:pPr marL="285750" indent="-285750">
              <a:buFont typeface="Arial" panose="020B0604020202020204" pitchFamily="34" charset="0"/>
              <a:buChar char="•"/>
            </a:pPr>
            <a:r>
              <a:rPr kumimoji="1" lang="en-US" altLang="ja-JP" b="1" dirty="0">
                <a:solidFill>
                  <a:srgbClr val="FF0000"/>
                </a:solidFill>
              </a:rPr>
              <a:t>Complete Meissner </a:t>
            </a:r>
            <a:r>
              <a:rPr kumimoji="1" lang="en-US" altLang="ja-JP" dirty="0"/>
              <a:t>effect.</a:t>
            </a:r>
          </a:p>
          <a:p>
            <a:pPr marL="285750" indent="-285750">
              <a:buFont typeface="Arial" panose="020B0604020202020204" pitchFamily="34" charset="0"/>
              <a:buChar char="•"/>
            </a:pPr>
            <a:r>
              <a:rPr kumimoji="1" lang="en-US" altLang="ja-JP" dirty="0"/>
              <a:t>Pure metals which exhibit zero resistivity at low temperature</a:t>
            </a:r>
            <a:r>
              <a:rPr lang="en-US" altLang="ja-JP" dirty="0"/>
              <a:t>.</a:t>
            </a:r>
          </a:p>
          <a:p>
            <a:pPr marL="285750" indent="-285750">
              <a:buFont typeface="Arial" panose="020B0604020202020204" pitchFamily="34" charset="0"/>
              <a:buChar char="•"/>
            </a:pPr>
            <a:r>
              <a:rPr kumimoji="1" lang="en-US" altLang="ja-JP" dirty="0"/>
              <a:t>Lower </a:t>
            </a:r>
            <a:r>
              <a:rPr kumimoji="1" lang="en-US" altLang="ja-JP" dirty="0" err="1"/>
              <a:t>H</a:t>
            </a:r>
            <a:r>
              <a:rPr kumimoji="1" lang="en-US" altLang="ja-JP" baseline="-25000" dirty="0" err="1"/>
              <a:t>c</a:t>
            </a:r>
            <a:r>
              <a:rPr kumimoji="1" lang="en-US" altLang="ja-JP" dirty="0"/>
              <a:t>( </a:t>
            </a:r>
            <a:r>
              <a:rPr kumimoji="1" lang="en-US" altLang="ja-JP" dirty="0" err="1"/>
              <a:t>B</a:t>
            </a:r>
            <a:r>
              <a:rPr kumimoji="1" lang="en-US" altLang="ja-JP" baseline="-25000" dirty="0" err="1"/>
              <a:t>c</a:t>
            </a:r>
            <a:r>
              <a:rPr kumimoji="1" lang="en-US" altLang="ja-JP" dirty="0"/>
              <a:t> ) &amp; </a:t>
            </a:r>
            <a:r>
              <a:rPr kumimoji="1" lang="en-US" altLang="ja-JP" dirty="0" err="1"/>
              <a:t>J</a:t>
            </a:r>
            <a:r>
              <a:rPr kumimoji="1" lang="en-US" altLang="ja-JP" baseline="-25000" dirty="0" err="1"/>
              <a:t>c</a:t>
            </a:r>
            <a:endParaRPr kumimoji="1" lang="en-US" altLang="ja-JP" baseline="-25000" dirty="0"/>
          </a:p>
          <a:p>
            <a:pPr marL="742950" lvl="1" indent="-285750">
              <a:buFont typeface="Arial" panose="020B0604020202020204" pitchFamily="34" charset="0"/>
              <a:buChar char="•"/>
            </a:pPr>
            <a:r>
              <a:rPr kumimoji="1" lang="en-US" altLang="ja-JP" dirty="0"/>
              <a:t>for Magnet Conductor</a:t>
            </a:r>
          </a:p>
          <a:p>
            <a:pPr marL="742950" lvl="1" indent="-285750">
              <a:buFont typeface="Arial" panose="020B0604020202020204" pitchFamily="34" charset="0"/>
              <a:buChar char="•"/>
            </a:pPr>
            <a:endParaRPr kumimoji="1" lang="en-US" altLang="ja-JP" dirty="0"/>
          </a:p>
          <a:p>
            <a:pPr marL="285750" indent="-285750">
              <a:buFont typeface="Arial" panose="020B0604020202020204" pitchFamily="34" charset="0"/>
              <a:buChar char="•"/>
            </a:pPr>
            <a:endParaRPr kumimoji="1" lang="en-US" altLang="ja-JP" dirty="0"/>
          </a:p>
        </p:txBody>
      </p:sp>
      <p:pic>
        <p:nvPicPr>
          <p:cNvPr id="9" name="図 8">
            <a:extLst>
              <a:ext uri="{FF2B5EF4-FFF2-40B4-BE49-F238E27FC236}">
                <a16:creationId xmlns:a16="http://schemas.microsoft.com/office/drawing/2014/main" id="{FF5C7B21-A616-81F2-45D9-8C01785471EB}"/>
              </a:ext>
            </a:extLst>
          </p:cNvPr>
          <p:cNvPicPr>
            <a:picLocks noChangeAspect="1"/>
          </p:cNvPicPr>
          <p:nvPr/>
        </p:nvPicPr>
        <p:blipFill rotWithShape="1">
          <a:blip r:embed="rId3"/>
          <a:srcRect l="50000"/>
          <a:stretch/>
        </p:blipFill>
        <p:spPr>
          <a:xfrm>
            <a:off x="4566138" y="2139461"/>
            <a:ext cx="3094892" cy="2579077"/>
          </a:xfrm>
          <a:prstGeom prst="rect">
            <a:avLst/>
          </a:prstGeom>
        </p:spPr>
      </p:pic>
      <p:pic>
        <p:nvPicPr>
          <p:cNvPr id="18" name="図 17">
            <a:extLst>
              <a:ext uri="{FF2B5EF4-FFF2-40B4-BE49-F238E27FC236}">
                <a16:creationId xmlns:a16="http://schemas.microsoft.com/office/drawing/2014/main" id="{503E14B2-6069-E737-D3D6-4B5C14DE564C}"/>
              </a:ext>
            </a:extLst>
          </p:cNvPr>
          <p:cNvPicPr>
            <a:picLocks noChangeAspect="1"/>
          </p:cNvPicPr>
          <p:nvPr/>
        </p:nvPicPr>
        <p:blipFill>
          <a:blip r:embed="rId4"/>
          <a:stretch>
            <a:fillRect/>
          </a:stretch>
        </p:blipFill>
        <p:spPr>
          <a:xfrm>
            <a:off x="597654" y="4813975"/>
            <a:ext cx="2772162" cy="2031325"/>
          </a:xfrm>
          <a:prstGeom prst="rect">
            <a:avLst/>
          </a:prstGeom>
        </p:spPr>
      </p:pic>
      <p:pic>
        <p:nvPicPr>
          <p:cNvPr id="21" name="図 20">
            <a:extLst>
              <a:ext uri="{FF2B5EF4-FFF2-40B4-BE49-F238E27FC236}">
                <a16:creationId xmlns:a16="http://schemas.microsoft.com/office/drawing/2014/main" id="{D61F8EFF-27B3-7AE3-1251-D7B7DDE9B54B}"/>
              </a:ext>
            </a:extLst>
          </p:cNvPr>
          <p:cNvPicPr>
            <a:picLocks noChangeAspect="1"/>
          </p:cNvPicPr>
          <p:nvPr/>
        </p:nvPicPr>
        <p:blipFill rotWithShape="1">
          <a:blip r:embed="rId3"/>
          <a:srcRect r="52209"/>
          <a:stretch/>
        </p:blipFill>
        <p:spPr>
          <a:xfrm>
            <a:off x="420669" y="2441430"/>
            <a:ext cx="2772163" cy="2416908"/>
          </a:xfrm>
          <a:prstGeom prst="rect">
            <a:avLst/>
          </a:prstGeom>
        </p:spPr>
      </p:pic>
      <p:sp>
        <p:nvSpPr>
          <p:cNvPr id="22" name="テキスト ボックス 21">
            <a:extLst>
              <a:ext uri="{FF2B5EF4-FFF2-40B4-BE49-F238E27FC236}">
                <a16:creationId xmlns:a16="http://schemas.microsoft.com/office/drawing/2014/main" id="{23958222-60D1-85BB-4732-91B03BF8B916}"/>
              </a:ext>
            </a:extLst>
          </p:cNvPr>
          <p:cNvSpPr txBox="1"/>
          <p:nvPr/>
        </p:nvSpPr>
        <p:spPr>
          <a:xfrm>
            <a:off x="4509880" y="606867"/>
            <a:ext cx="7682120" cy="1477328"/>
          </a:xfrm>
          <a:prstGeom prst="rect">
            <a:avLst/>
          </a:prstGeom>
          <a:noFill/>
        </p:spPr>
        <p:txBody>
          <a:bodyPr wrap="square" rtlCol="0">
            <a:spAutoFit/>
          </a:bodyPr>
          <a:lstStyle/>
          <a:p>
            <a:r>
              <a:rPr kumimoji="1" lang="en-US" altLang="ja-JP" b="1" u="sng" dirty="0">
                <a:latin typeface="Arial" panose="020B0604020202020204" pitchFamily="34" charset="0"/>
                <a:cs typeface="Arial" panose="020B0604020202020204" pitchFamily="34" charset="0"/>
              </a:rPr>
              <a:t>Type 2</a:t>
            </a:r>
          </a:p>
          <a:p>
            <a:pPr marL="285750" indent="-285750">
              <a:buFont typeface="Arial" panose="020B0604020202020204" pitchFamily="34" charset="0"/>
              <a:buChar char="•"/>
            </a:pPr>
            <a:r>
              <a:rPr kumimoji="1" lang="en-US" altLang="ja-JP" b="1" dirty="0">
                <a:solidFill>
                  <a:srgbClr val="FF0000"/>
                </a:solidFill>
              </a:rPr>
              <a:t>do not exhibit Meissner effect strictly</a:t>
            </a:r>
            <a:r>
              <a:rPr kumimoji="1" lang="en-US" altLang="ja-JP" dirty="0"/>
              <a:t>.</a:t>
            </a:r>
          </a:p>
          <a:p>
            <a:pPr marL="285750" indent="-285750">
              <a:buFont typeface="Arial" panose="020B0604020202020204" pitchFamily="34" charset="0"/>
              <a:buChar char="•"/>
            </a:pPr>
            <a:r>
              <a:rPr kumimoji="1" lang="en-US" altLang="ja-JP" dirty="0"/>
              <a:t>They were found to have much higher critical fields and therefore could carry much higher current densities while remaining in the superconducting state. </a:t>
            </a:r>
          </a:p>
        </p:txBody>
      </p:sp>
      <p:pic>
        <p:nvPicPr>
          <p:cNvPr id="25" name="図 24">
            <a:extLst>
              <a:ext uri="{FF2B5EF4-FFF2-40B4-BE49-F238E27FC236}">
                <a16:creationId xmlns:a16="http://schemas.microsoft.com/office/drawing/2014/main" id="{4492CE8C-FFE4-DF3C-13A9-4B5612F63F97}"/>
              </a:ext>
            </a:extLst>
          </p:cNvPr>
          <p:cNvPicPr>
            <a:picLocks noChangeAspect="1"/>
          </p:cNvPicPr>
          <p:nvPr/>
        </p:nvPicPr>
        <p:blipFill>
          <a:blip r:embed="rId5"/>
          <a:stretch>
            <a:fillRect/>
          </a:stretch>
        </p:blipFill>
        <p:spPr>
          <a:xfrm>
            <a:off x="8148870" y="1845352"/>
            <a:ext cx="3790060" cy="2346493"/>
          </a:xfrm>
          <a:prstGeom prst="rect">
            <a:avLst/>
          </a:prstGeom>
        </p:spPr>
      </p:pic>
      <p:grpSp>
        <p:nvGrpSpPr>
          <p:cNvPr id="79" name="グループ化 78">
            <a:extLst>
              <a:ext uri="{FF2B5EF4-FFF2-40B4-BE49-F238E27FC236}">
                <a16:creationId xmlns:a16="http://schemas.microsoft.com/office/drawing/2014/main" id="{53B0D55E-1B84-FCD5-48B3-D3D6CDF14C26}"/>
              </a:ext>
            </a:extLst>
          </p:cNvPr>
          <p:cNvGrpSpPr/>
          <p:nvPr/>
        </p:nvGrpSpPr>
        <p:grpSpPr>
          <a:xfrm>
            <a:off x="4597406" y="4644186"/>
            <a:ext cx="3386009" cy="2201114"/>
            <a:chOff x="4597406" y="4644186"/>
            <a:chExt cx="3386009" cy="2201114"/>
          </a:xfrm>
        </p:grpSpPr>
        <p:pic>
          <p:nvPicPr>
            <p:cNvPr id="20" name="図 19">
              <a:extLst>
                <a:ext uri="{FF2B5EF4-FFF2-40B4-BE49-F238E27FC236}">
                  <a16:creationId xmlns:a16="http://schemas.microsoft.com/office/drawing/2014/main" id="{14402BF0-CEDB-74E9-30DA-7390DE5C59B9}"/>
                </a:ext>
              </a:extLst>
            </p:cNvPr>
            <p:cNvPicPr>
              <a:picLocks noChangeAspect="1"/>
            </p:cNvPicPr>
            <p:nvPr/>
          </p:nvPicPr>
          <p:blipFill>
            <a:blip r:embed="rId6"/>
            <a:stretch>
              <a:fillRect/>
            </a:stretch>
          </p:blipFill>
          <p:spPr>
            <a:xfrm>
              <a:off x="4597406" y="4644186"/>
              <a:ext cx="3240040" cy="2201114"/>
            </a:xfrm>
            <a:prstGeom prst="rect">
              <a:avLst/>
            </a:prstGeom>
          </p:spPr>
        </p:pic>
        <p:sp>
          <p:nvSpPr>
            <p:cNvPr id="78" name="四角形: 角を丸くする 77">
              <a:extLst>
                <a:ext uri="{FF2B5EF4-FFF2-40B4-BE49-F238E27FC236}">
                  <a16:creationId xmlns:a16="http://schemas.microsoft.com/office/drawing/2014/main" id="{E3395C6F-E40F-089B-1745-2DCE2A0FAD30}"/>
                </a:ext>
              </a:extLst>
            </p:cNvPr>
            <p:cNvSpPr/>
            <p:nvPr/>
          </p:nvSpPr>
          <p:spPr>
            <a:xfrm>
              <a:off x="7338646" y="5334000"/>
              <a:ext cx="644769" cy="49563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81" name="図 80">
            <a:extLst>
              <a:ext uri="{FF2B5EF4-FFF2-40B4-BE49-F238E27FC236}">
                <a16:creationId xmlns:a16="http://schemas.microsoft.com/office/drawing/2014/main" id="{868713A8-33D0-4D98-8CF0-F13F45F43BA2}"/>
              </a:ext>
            </a:extLst>
          </p:cNvPr>
          <p:cNvPicPr>
            <a:picLocks noChangeAspect="1"/>
          </p:cNvPicPr>
          <p:nvPr/>
        </p:nvPicPr>
        <p:blipFill>
          <a:blip r:embed="rId7"/>
          <a:stretch>
            <a:fillRect/>
          </a:stretch>
        </p:blipFill>
        <p:spPr>
          <a:xfrm>
            <a:off x="8387536" y="4223661"/>
            <a:ext cx="2349714" cy="2621639"/>
          </a:xfrm>
          <a:prstGeom prst="rect">
            <a:avLst/>
          </a:prstGeom>
        </p:spPr>
      </p:pic>
      <p:sp>
        <p:nvSpPr>
          <p:cNvPr id="82" name="テキスト ボックス 81">
            <a:extLst>
              <a:ext uri="{FF2B5EF4-FFF2-40B4-BE49-F238E27FC236}">
                <a16:creationId xmlns:a16="http://schemas.microsoft.com/office/drawing/2014/main" id="{3094B525-5E72-2907-DBBF-AB3BF27E2EA2}"/>
              </a:ext>
            </a:extLst>
          </p:cNvPr>
          <p:cNvSpPr txBox="1"/>
          <p:nvPr/>
        </p:nvSpPr>
        <p:spPr>
          <a:xfrm>
            <a:off x="9568613" y="4248541"/>
            <a:ext cx="2208938" cy="215444"/>
          </a:xfrm>
          <a:prstGeom prst="rect">
            <a:avLst/>
          </a:prstGeom>
          <a:solidFill>
            <a:schemeClr val="bg1"/>
          </a:solidFill>
        </p:spPr>
        <p:txBody>
          <a:bodyPr wrap="none" lIns="0" tIns="0" rIns="0" bIns="0" rtlCol="0">
            <a:spAutoFit/>
          </a:bodyPr>
          <a:lstStyle/>
          <a:p>
            <a:r>
              <a:rPr kumimoji="1" lang="en-US" altLang="ja-JP" sz="1400" dirty="0"/>
              <a:t>Density of </a:t>
            </a:r>
            <a:r>
              <a:rPr kumimoji="1" lang="en-US" altLang="ja-JP" sz="1400" dirty="0" err="1"/>
              <a:t>SCe</a:t>
            </a:r>
            <a:r>
              <a:rPr kumimoji="1" lang="en-US" altLang="ja-JP" sz="1400" baseline="30000" dirty="0"/>
              <a:t>-</a:t>
            </a:r>
            <a:r>
              <a:rPr kumimoji="1" lang="en-US" altLang="ja-JP" sz="1400" dirty="0"/>
              <a:t> (</a:t>
            </a:r>
            <a:r>
              <a:rPr kumimoji="1" lang="en-US" altLang="ja-JP" sz="1400" dirty="0" err="1"/>
              <a:t>CooperP</a:t>
            </a:r>
            <a:r>
              <a:rPr kumimoji="1" lang="en-US" altLang="ja-JP" sz="1400" dirty="0"/>
              <a:t>)</a:t>
            </a:r>
            <a:endParaRPr kumimoji="1" lang="ja-JP" altLang="en-US" sz="1400" dirty="0"/>
          </a:p>
        </p:txBody>
      </p:sp>
      <p:cxnSp>
        <p:nvCxnSpPr>
          <p:cNvPr id="84" name="直線矢印コネクタ 83">
            <a:extLst>
              <a:ext uri="{FF2B5EF4-FFF2-40B4-BE49-F238E27FC236}">
                <a16:creationId xmlns:a16="http://schemas.microsoft.com/office/drawing/2014/main" id="{2C832B60-432C-D2BB-6BEC-897FECED31A4}"/>
              </a:ext>
            </a:extLst>
          </p:cNvPr>
          <p:cNvCxnSpPr/>
          <p:nvPr/>
        </p:nvCxnSpPr>
        <p:spPr>
          <a:xfrm>
            <a:off x="9367456" y="4838138"/>
            <a:ext cx="252001"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5" name="テキスト ボックス 84">
            <a:extLst>
              <a:ext uri="{FF2B5EF4-FFF2-40B4-BE49-F238E27FC236}">
                <a16:creationId xmlns:a16="http://schemas.microsoft.com/office/drawing/2014/main" id="{A7B3DDE6-E39E-9B45-063E-3C363239E821}"/>
              </a:ext>
            </a:extLst>
          </p:cNvPr>
          <p:cNvSpPr txBox="1"/>
          <p:nvPr/>
        </p:nvSpPr>
        <p:spPr>
          <a:xfrm>
            <a:off x="9632781" y="4750616"/>
            <a:ext cx="318998" cy="215444"/>
          </a:xfrm>
          <a:prstGeom prst="rect">
            <a:avLst/>
          </a:prstGeom>
          <a:solidFill>
            <a:schemeClr val="bg1"/>
          </a:solidFill>
        </p:spPr>
        <p:txBody>
          <a:bodyPr wrap="none" lIns="0" tIns="0" rIns="0" bIns="0" rtlCol="0">
            <a:spAutoFit/>
          </a:bodyPr>
          <a:lstStyle/>
          <a:p>
            <a:r>
              <a:rPr lang="ja-JP" altLang="en-US" sz="1400" dirty="0"/>
              <a:t>２</a:t>
            </a:r>
            <a:r>
              <a:rPr lang="el-GR" altLang="ja-JP" sz="1400" dirty="0">
                <a:sym typeface="Symbol" panose="05050102010706020507" pitchFamily="18" charset="2"/>
              </a:rPr>
              <a:t></a:t>
            </a:r>
            <a:r>
              <a:rPr kumimoji="1" lang="en-US" altLang="ja-JP" sz="1400" dirty="0"/>
              <a:t> </a:t>
            </a:r>
            <a:endParaRPr kumimoji="1" lang="ja-JP" altLang="en-US" sz="1400" dirty="0"/>
          </a:p>
        </p:txBody>
      </p:sp>
      <p:sp>
        <p:nvSpPr>
          <p:cNvPr id="86" name="テキスト ボックス 85">
            <a:extLst>
              <a:ext uri="{FF2B5EF4-FFF2-40B4-BE49-F238E27FC236}">
                <a16:creationId xmlns:a16="http://schemas.microsoft.com/office/drawing/2014/main" id="{9D38F44F-8030-7BBA-F5FF-D65E0EC378EE}"/>
              </a:ext>
            </a:extLst>
          </p:cNvPr>
          <p:cNvSpPr txBox="1"/>
          <p:nvPr/>
        </p:nvSpPr>
        <p:spPr>
          <a:xfrm>
            <a:off x="10458328" y="4750616"/>
            <a:ext cx="1340110" cy="215444"/>
          </a:xfrm>
          <a:prstGeom prst="rect">
            <a:avLst/>
          </a:prstGeom>
          <a:solidFill>
            <a:schemeClr val="bg1"/>
          </a:solidFill>
        </p:spPr>
        <p:txBody>
          <a:bodyPr wrap="none" lIns="0" tIns="0" rIns="0" bIns="0" rtlCol="0">
            <a:spAutoFit/>
          </a:bodyPr>
          <a:lstStyle/>
          <a:p>
            <a:r>
              <a:rPr lang="el-GR" altLang="ja-JP" sz="1400" dirty="0">
                <a:sym typeface="Symbol" panose="05050102010706020507" pitchFamily="18" charset="2"/>
              </a:rPr>
              <a:t></a:t>
            </a:r>
            <a:r>
              <a:rPr lang="en-US" altLang="ja-JP" sz="1400" dirty="0"/>
              <a:t>: </a:t>
            </a:r>
            <a:r>
              <a:rPr kumimoji="1" lang="en-US" altLang="ja-JP" sz="1400" dirty="0"/>
              <a:t>Coherence L, </a:t>
            </a:r>
            <a:endParaRPr kumimoji="1" lang="ja-JP" altLang="en-US" sz="1400" dirty="0"/>
          </a:p>
        </p:txBody>
      </p:sp>
      <p:sp>
        <p:nvSpPr>
          <p:cNvPr id="88" name="テキスト ボックス 87">
            <a:extLst>
              <a:ext uri="{FF2B5EF4-FFF2-40B4-BE49-F238E27FC236}">
                <a16:creationId xmlns:a16="http://schemas.microsoft.com/office/drawing/2014/main" id="{A074A4D2-669E-F29D-965D-CD5B6290A869}"/>
              </a:ext>
            </a:extLst>
          </p:cNvPr>
          <p:cNvSpPr txBox="1"/>
          <p:nvPr/>
        </p:nvSpPr>
        <p:spPr>
          <a:xfrm>
            <a:off x="9468935" y="5379085"/>
            <a:ext cx="150682" cy="215444"/>
          </a:xfrm>
          <a:prstGeom prst="rect">
            <a:avLst/>
          </a:prstGeom>
          <a:solidFill>
            <a:schemeClr val="bg1"/>
          </a:solidFill>
        </p:spPr>
        <p:txBody>
          <a:bodyPr wrap="none" lIns="0" tIns="0" rIns="0" bIns="0" rtlCol="0">
            <a:spAutoFit/>
          </a:bodyPr>
          <a:lstStyle/>
          <a:p>
            <a:r>
              <a:rPr lang="en-US" altLang="ja-JP" sz="1400" dirty="0"/>
              <a:t>0</a:t>
            </a:r>
            <a:r>
              <a:rPr kumimoji="1" lang="en-US" altLang="ja-JP" sz="1400" dirty="0"/>
              <a:t> </a:t>
            </a:r>
            <a:endParaRPr kumimoji="1" lang="ja-JP" altLang="en-US" sz="1400" dirty="0"/>
          </a:p>
        </p:txBody>
      </p:sp>
      <p:sp>
        <p:nvSpPr>
          <p:cNvPr id="89" name="テキスト ボックス 88">
            <a:extLst>
              <a:ext uri="{FF2B5EF4-FFF2-40B4-BE49-F238E27FC236}">
                <a16:creationId xmlns:a16="http://schemas.microsoft.com/office/drawing/2014/main" id="{BA129603-1F7A-4945-DB16-9EE0D4007B11}"/>
              </a:ext>
            </a:extLst>
          </p:cNvPr>
          <p:cNvSpPr txBox="1"/>
          <p:nvPr/>
        </p:nvSpPr>
        <p:spPr>
          <a:xfrm>
            <a:off x="10578686" y="5406786"/>
            <a:ext cx="117020" cy="215444"/>
          </a:xfrm>
          <a:prstGeom prst="rect">
            <a:avLst/>
          </a:prstGeom>
          <a:solidFill>
            <a:schemeClr val="bg1"/>
          </a:solidFill>
        </p:spPr>
        <p:txBody>
          <a:bodyPr wrap="none" lIns="0" tIns="0" rIns="0" bIns="0" rtlCol="0">
            <a:spAutoFit/>
          </a:bodyPr>
          <a:lstStyle/>
          <a:p>
            <a:r>
              <a:rPr lang="en-US" altLang="ja-JP" sz="1400" dirty="0"/>
              <a:t>r</a:t>
            </a:r>
            <a:r>
              <a:rPr kumimoji="1" lang="en-US" altLang="ja-JP" sz="1400" dirty="0"/>
              <a:t> </a:t>
            </a:r>
            <a:endParaRPr kumimoji="1" lang="ja-JP" altLang="en-US" sz="1400" dirty="0"/>
          </a:p>
        </p:txBody>
      </p:sp>
      <p:sp>
        <p:nvSpPr>
          <p:cNvPr id="92" name="正方形/長方形 91">
            <a:extLst>
              <a:ext uri="{FF2B5EF4-FFF2-40B4-BE49-F238E27FC236}">
                <a16:creationId xmlns:a16="http://schemas.microsoft.com/office/drawing/2014/main" id="{3FD2C91E-6D06-F440-C2BC-446AAA59625F}"/>
              </a:ext>
            </a:extLst>
          </p:cNvPr>
          <p:cNvSpPr/>
          <p:nvPr/>
        </p:nvSpPr>
        <p:spPr>
          <a:xfrm>
            <a:off x="10535509" y="5430330"/>
            <a:ext cx="167825" cy="164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a:extLst>
              <a:ext uri="{FF2B5EF4-FFF2-40B4-BE49-F238E27FC236}">
                <a16:creationId xmlns:a16="http://schemas.microsoft.com/office/drawing/2014/main" id="{435E60DB-2CBE-3A40-4843-FA89E88C2490}"/>
              </a:ext>
            </a:extLst>
          </p:cNvPr>
          <p:cNvSpPr/>
          <p:nvPr/>
        </p:nvSpPr>
        <p:spPr>
          <a:xfrm>
            <a:off x="10535509" y="6712917"/>
            <a:ext cx="167825" cy="164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a:extLst>
              <a:ext uri="{FF2B5EF4-FFF2-40B4-BE49-F238E27FC236}">
                <a16:creationId xmlns:a16="http://schemas.microsoft.com/office/drawing/2014/main" id="{7AE50D09-B255-BA97-69B3-CC454A46763E}"/>
              </a:ext>
            </a:extLst>
          </p:cNvPr>
          <p:cNvSpPr/>
          <p:nvPr/>
        </p:nvSpPr>
        <p:spPr>
          <a:xfrm>
            <a:off x="9409543" y="6697009"/>
            <a:ext cx="167825" cy="164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テキスト ボックス 86">
            <a:extLst>
              <a:ext uri="{FF2B5EF4-FFF2-40B4-BE49-F238E27FC236}">
                <a16:creationId xmlns:a16="http://schemas.microsoft.com/office/drawing/2014/main" id="{B32957EB-C665-5520-E63E-9E306366DB69}"/>
              </a:ext>
            </a:extLst>
          </p:cNvPr>
          <p:cNvSpPr txBox="1"/>
          <p:nvPr/>
        </p:nvSpPr>
        <p:spPr>
          <a:xfrm>
            <a:off x="9451693" y="6663173"/>
            <a:ext cx="150682" cy="215444"/>
          </a:xfrm>
          <a:prstGeom prst="rect">
            <a:avLst/>
          </a:prstGeom>
          <a:noFill/>
        </p:spPr>
        <p:txBody>
          <a:bodyPr wrap="none" lIns="0" tIns="0" rIns="0" bIns="0" rtlCol="0">
            <a:spAutoFit/>
          </a:bodyPr>
          <a:lstStyle/>
          <a:p>
            <a:r>
              <a:rPr lang="en-US" altLang="ja-JP" sz="1400" dirty="0"/>
              <a:t>0</a:t>
            </a:r>
            <a:r>
              <a:rPr kumimoji="1" lang="en-US" altLang="ja-JP" sz="1400" dirty="0"/>
              <a:t> </a:t>
            </a:r>
            <a:endParaRPr kumimoji="1" lang="ja-JP" altLang="en-US" sz="1400" dirty="0"/>
          </a:p>
        </p:txBody>
      </p:sp>
      <p:sp>
        <p:nvSpPr>
          <p:cNvPr id="91" name="テキスト ボックス 90">
            <a:extLst>
              <a:ext uri="{FF2B5EF4-FFF2-40B4-BE49-F238E27FC236}">
                <a16:creationId xmlns:a16="http://schemas.microsoft.com/office/drawing/2014/main" id="{A240B3F2-8D38-A431-6DDD-BB72A4C65F04}"/>
              </a:ext>
            </a:extLst>
          </p:cNvPr>
          <p:cNvSpPr txBox="1"/>
          <p:nvPr/>
        </p:nvSpPr>
        <p:spPr>
          <a:xfrm>
            <a:off x="10594522" y="6636081"/>
            <a:ext cx="117020" cy="215444"/>
          </a:xfrm>
          <a:prstGeom prst="rect">
            <a:avLst/>
          </a:prstGeom>
          <a:noFill/>
          <a:ln>
            <a:noFill/>
          </a:ln>
        </p:spPr>
        <p:txBody>
          <a:bodyPr wrap="none" lIns="0" tIns="0" rIns="0" bIns="0" rtlCol="0">
            <a:spAutoFit/>
          </a:bodyPr>
          <a:lstStyle/>
          <a:p>
            <a:r>
              <a:rPr lang="en-US" altLang="ja-JP" sz="1400" dirty="0"/>
              <a:t>r</a:t>
            </a:r>
            <a:r>
              <a:rPr kumimoji="1" lang="en-US" altLang="ja-JP" sz="1400" dirty="0"/>
              <a:t> </a:t>
            </a:r>
            <a:endParaRPr kumimoji="1" lang="ja-JP" altLang="en-US" sz="1400" dirty="0"/>
          </a:p>
        </p:txBody>
      </p:sp>
      <p:sp>
        <p:nvSpPr>
          <p:cNvPr id="90" name="テキスト ボックス 89">
            <a:extLst>
              <a:ext uri="{FF2B5EF4-FFF2-40B4-BE49-F238E27FC236}">
                <a16:creationId xmlns:a16="http://schemas.microsoft.com/office/drawing/2014/main" id="{88342F0C-EB12-4698-FE18-9CD78B3C031A}"/>
              </a:ext>
            </a:extLst>
          </p:cNvPr>
          <p:cNvSpPr txBox="1"/>
          <p:nvPr/>
        </p:nvSpPr>
        <p:spPr>
          <a:xfrm>
            <a:off x="10586314" y="5365263"/>
            <a:ext cx="117020" cy="215444"/>
          </a:xfrm>
          <a:prstGeom prst="rect">
            <a:avLst/>
          </a:prstGeom>
          <a:noFill/>
        </p:spPr>
        <p:txBody>
          <a:bodyPr wrap="none" lIns="0" tIns="0" rIns="0" bIns="0" rtlCol="0">
            <a:spAutoFit/>
          </a:bodyPr>
          <a:lstStyle/>
          <a:p>
            <a:r>
              <a:rPr lang="en-US" altLang="ja-JP" sz="1400" dirty="0"/>
              <a:t>r</a:t>
            </a:r>
            <a:r>
              <a:rPr kumimoji="1" lang="en-US" altLang="ja-JP" sz="1400" dirty="0"/>
              <a:t> </a:t>
            </a:r>
            <a:endParaRPr kumimoji="1" lang="ja-JP" altLang="en-US" sz="1400" dirty="0"/>
          </a:p>
        </p:txBody>
      </p:sp>
      <p:sp>
        <p:nvSpPr>
          <p:cNvPr id="95" name="テキスト ボックス 94">
            <a:extLst>
              <a:ext uri="{FF2B5EF4-FFF2-40B4-BE49-F238E27FC236}">
                <a16:creationId xmlns:a16="http://schemas.microsoft.com/office/drawing/2014/main" id="{021300D3-51DF-C859-AEF9-FD4C2268827C}"/>
              </a:ext>
            </a:extLst>
          </p:cNvPr>
          <p:cNvSpPr txBox="1"/>
          <p:nvPr/>
        </p:nvSpPr>
        <p:spPr>
          <a:xfrm>
            <a:off x="9548563" y="5579575"/>
            <a:ext cx="1229504" cy="215444"/>
          </a:xfrm>
          <a:prstGeom prst="rect">
            <a:avLst/>
          </a:prstGeom>
          <a:solidFill>
            <a:schemeClr val="bg1"/>
          </a:solidFill>
        </p:spPr>
        <p:txBody>
          <a:bodyPr wrap="none" lIns="0" tIns="0" rIns="0" bIns="0" rtlCol="0">
            <a:spAutoFit/>
          </a:bodyPr>
          <a:lstStyle/>
          <a:p>
            <a:r>
              <a:rPr kumimoji="1" lang="en-US" altLang="ja-JP" sz="1400" dirty="0"/>
              <a:t>Magnetic Field</a:t>
            </a:r>
            <a:endParaRPr kumimoji="1" lang="ja-JP" altLang="en-US" sz="1400" dirty="0"/>
          </a:p>
        </p:txBody>
      </p:sp>
      <p:cxnSp>
        <p:nvCxnSpPr>
          <p:cNvPr id="96" name="直線矢印コネクタ 95">
            <a:extLst>
              <a:ext uri="{FF2B5EF4-FFF2-40B4-BE49-F238E27FC236}">
                <a16:creationId xmlns:a16="http://schemas.microsoft.com/office/drawing/2014/main" id="{35EE1F52-48D0-952F-16C3-06BD3DB715DC}"/>
              </a:ext>
            </a:extLst>
          </p:cNvPr>
          <p:cNvCxnSpPr>
            <a:cxnSpLocks/>
          </p:cNvCxnSpPr>
          <p:nvPr/>
        </p:nvCxnSpPr>
        <p:spPr>
          <a:xfrm>
            <a:off x="9144000" y="6324816"/>
            <a:ext cx="710376"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8" name="テキスト ボックス 97">
            <a:extLst>
              <a:ext uri="{FF2B5EF4-FFF2-40B4-BE49-F238E27FC236}">
                <a16:creationId xmlns:a16="http://schemas.microsoft.com/office/drawing/2014/main" id="{DB423C1F-BE67-6A7C-7C5A-37403FAF36FF}"/>
              </a:ext>
            </a:extLst>
          </p:cNvPr>
          <p:cNvSpPr txBox="1"/>
          <p:nvPr/>
        </p:nvSpPr>
        <p:spPr>
          <a:xfrm>
            <a:off x="9333956" y="6083140"/>
            <a:ext cx="400751" cy="215444"/>
          </a:xfrm>
          <a:prstGeom prst="rect">
            <a:avLst/>
          </a:prstGeom>
          <a:solidFill>
            <a:schemeClr val="bg1"/>
          </a:solidFill>
        </p:spPr>
        <p:txBody>
          <a:bodyPr wrap="none" lIns="0" tIns="0" rIns="0" bIns="0" rtlCol="0">
            <a:spAutoFit/>
          </a:bodyPr>
          <a:lstStyle/>
          <a:p>
            <a:r>
              <a:rPr lang="ja-JP" altLang="en-US" sz="1400" dirty="0"/>
              <a:t>２</a:t>
            </a:r>
            <a:r>
              <a:rPr lang="el-GR" altLang="ja-JP" sz="1400" dirty="0">
                <a:sym typeface="Symbol" panose="05050102010706020507" pitchFamily="18" charset="2"/>
              </a:rPr>
              <a:t></a:t>
            </a:r>
            <a:r>
              <a:rPr lang="en-US" altLang="ja-JP" sz="1400" baseline="-25000" dirty="0">
                <a:sym typeface="Symbol" panose="05050102010706020507" pitchFamily="18" charset="2"/>
              </a:rPr>
              <a:t>L</a:t>
            </a:r>
            <a:r>
              <a:rPr kumimoji="1" lang="en-US" altLang="ja-JP" sz="1400" dirty="0"/>
              <a:t> </a:t>
            </a:r>
            <a:endParaRPr kumimoji="1" lang="ja-JP" altLang="en-US" sz="1400" dirty="0"/>
          </a:p>
        </p:txBody>
      </p:sp>
      <p:sp>
        <p:nvSpPr>
          <p:cNvPr id="99" name="正方形/長方形 98">
            <a:extLst>
              <a:ext uri="{FF2B5EF4-FFF2-40B4-BE49-F238E27FC236}">
                <a16:creationId xmlns:a16="http://schemas.microsoft.com/office/drawing/2014/main" id="{50190505-9416-49E9-BE10-8DA910A0DD98}"/>
              </a:ext>
            </a:extLst>
          </p:cNvPr>
          <p:cNvSpPr/>
          <p:nvPr/>
        </p:nvSpPr>
        <p:spPr>
          <a:xfrm>
            <a:off x="9602375" y="6372256"/>
            <a:ext cx="167825" cy="164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テキスト ボックス 99">
            <a:extLst>
              <a:ext uri="{FF2B5EF4-FFF2-40B4-BE49-F238E27FC236}">
                <a16:creationId xmlns:a16="http://schemas.microsoft.com/office/drawing/2014/main" id="{41956093-69BA-EFF7-C275-FD706C933D38}"/>
              </a:ext>
            </a:extLst>
          </p:cNvPr>
          <p:cNvSpPr txBox="1"/>
          <p:nvPr/>
        </p:nvSpPr>
        <p:spPr>
          <a:xfrm>
            <a:off x="7544209" y="2163777"/>
            <a:ext cx="1253548" cy="492443"/>
          </a:xfrm>
          <a:prstGeom prst="rect">
            <a:avLst/>
          </a:prstGeom>
          <a:solidFill>
            <a:schemeClr val="bg1"/>
          </a:solidFill>
        </p:spPr>
        <p:txBody>
          <a:bodyPr wrap="none" lIns="0" tIns="0" rIns="0" bIns="0" rtlCol="0">
            <a:spAutoFit/>
          </a:bodyPr>
          <a:lstStyle/>
          <a:p>
            <a:pPr algn="r"/>
            <a:r>
              <a:rPr kumimoji="1" lang="en-US" altLang="ja-JP" sz="1400" b="1" dirty="0"/>
              <a:t>Flux quantum </a:t>
            </a:r>
          </a:p>
          <a:p>
            <a:pPr algn="r"/>
            <a:r>
              <a:rPr lang="el-GR" altLang="ja-JP" sz="1800" b="1" i="0" u="none" strike="noStrike" baseline="0" dirty="0">
                <a:latin typeface="HiraKakuPro-W3"/>
              </a:rPr>
              <a:t>φ</a:t>
            </a:r>
            <a:r>
              <a:rPr lang="el-GR" altLang="ja-JP" sz="1800" b="1" i="0" u="none" strike="noStrike" baseline="-25000" dirty="0">
                <a:latin typeface="HiraKakuPro-W3"/>
              </a:rPr>
              <a:t>0</a:t>
            </a:r>
            <a:r>
              <a:rPr lang="el-GR" altLang="ja-JP" sz="1800" b="1" i="0" u="none" strike="noStrike" baseline="0" dirty="0">
                <a:latin typeface="HiraKakuPro-W3"/>
              </a:rPr>
              <a:t>=</a:t>
            </a:r>
            <a:r>
              <a:rPr lang="en-US" altLang="ja-JP" sz="1800" b="1" i="0" u="none" strike="noStrike" baseline="0" dirty="0">
                <a:latin typeface="HiraKakuPro-W3"/>
              </a:rPr>
              <a:t>h/2e</a:t>
            </a:r>
            <a:endParaRPr kumimoji="1" lang="ja-JP" altLang="en-US" sz="1400" b="1" dirty="0"/>
          </a:p>
        </p:txBody>
      </p:sp>
      <p:sp>
        <p:nvSpPr>
          <p:cNvPr id="101" name="テキスト ボックス 100">
            <a:extLst>
              <a:ext uri="{FF2B5EF4-FFF2-40B4-BE49-F238E27FC236}">
                <a16:creationId xmlns:a16="http://schemas.microsoft.com/office/drawing/2014/main" id="{C51A8553-0749-0B48-C8BB-385DF3209D5D}"/>
              </a:ext>
            </a:extLst>
          </p:cNvPr>
          <p:cNvSpPr txBox="1"/>
          <p:nvPr/>
        </p:nvSpPr>
        <p:spPr>
          <a:xfrm>
            <a:off x="10043900" y="1829444"/>
            <a:ext cx="1519647" cy="215444"/>
          </a:xfrm>
          <a:prstGeom prst="rect">
            <a:avLst/>
          </a:prstGeom>
          <a:solidFill>
            <a:schemeClr val="bg1"/>
          </a:solidFill>
        </p:spPr>
        <p:txBody>
          <a:bodyPr wrap="none" lIns="0" tIns="0" rIns="0" bIns="0" rtlCol="0">
            <a:spAutoFit/>
          </a:bodyPr>
          <a:lstStyle/>
          <a:p>
            <a:r>
              <a:rPr kumimoji="1" lang="en-US" altLang="ja-JP" sz="1400" dirty="0"/>
              <a:t>Vortex SC current </a:t>
            </a:r>
            <a:endParaRPr kumimoji="1" lang="ja-JP" altLang="en-US" sz="1400" dirty="0"/>
          </a:p>
        </p:txBody>
      </p:sp>
      <p:sp>
        <p:nvSpPr>
          <p:cNvPr id="102" name="テキスト ボックス 101">
            <a:extLst>
              <a:ext uri="{FF2B5EF4-FFF2-40B4-BE49-F238E27FC236}">
                <a16:creationId xmlns:a16="http://schemas.microsoft.com/office/drawing/2014/main" id="{EF662C2B-C517-9D74-DA0A-4CF29D988CC7}"/>
              </a:ext>
            </a:extLst>
          </p:cNvPr>
          <p:cNvSpPr txBox="1"/>
          <p:nvPr/>
        </p:nvSpPr>
        <p:spPr>
          <a:xfrm>
            <a:off x="8313733" y="2832349"/>
            <a:ext cx="202562" cy="215444"/>
          </a:xfrm>
          <a:prstGeom prst="rect">
            <a:avLst/>
          </a:prstGeom>
          <a:solidFill>
            <a:schemeClr val="bg1"/>
          </a:solidFill>
        </p:spPr>
        <p:txBody>
          <a:bodyPr wrap="none" lIns="0" tIns="0" rIns="0" bIns="0" rtlCol="0">
            <a:spAutoFit/>
          </a:bodyPr>
          <a:lstStyle/>
          <a:p>
            <a:r>
              <a:rPr kumimoji="1" lang="en-US" altLang="ja-JP" sz="1400" dirty="0"/>
              <a:t>Ba</a:t>
            </a:r>
            <a:endParaRPr kumimoji="1" lang="ja-JP" altLang="en-US" sz="1400" dirty="0"/>
          </a:p>
        </p:txBody>
      </p:sp>
    </p:spTree>
    <p:extLst>
      <p:ext uri="{BB962C8B-B14F-4D97-AF65-F5344CB8AC3E}">
        <p14:creationId xmlns:p14="http://schemas.microsoft.com/office/powerpoint/2010/main" val="3646644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D3FBE904-E42B-8F3E-8C62-D6B77F88881B}"/>
              </a:ext>
            </a:extLst>
          </p:cNvPr>
          <p:cNvSpPr txBox="1"/>
          <p:nvPr/>
        </p:nvSpPr>
        <p:spPr>
          <a:xfrm>
            <a:off x="0" y="0"/>
            <a:ext cx="12192000" cy="584775"/>
          </a:xfrm>
          <a:prstGeom prst="rect">
            <a:avLst/>
          </a:prstGeom>
          <a:solidFill>
            <a:schemeClr val="accent1">
              <a:lumMod val="75000"/>
            </a:schemeClr>
          </a:solidFill>
        </p:spPr>
        <p:txBody>
          <a:bodyPr wrap="square" rtlCol="0">
            <a:spAutoFit/>
          </a:bodyPr>
          <a:lstStyle/>
          <a:p>
            <a:pPr algn="ctr"/>
            <a:r>
              <a:rPr kumimoji="1" lang="en-US" altLang="ja-JP" sz="3200" b="1" dirty="0">
                <a:solidFill>
                  <a:schemeClr val="bg1"/>
                </a:solidFill>
              </a:rPr>
              <a:t>Super-Normal Boundary of Type 2</a:t>
            </a:r>
            <a:r>
              <a:rPr kumimoji="1" lang="ja-JP" altLang="en-US" sz="3200" b="1" dirty="0">
                <a:solidFill>
                  <a:schemeClr val="bg1"/>
                </a:solidFill>
              </a:rPr>
              <a:t> </a:t>
            </a:r>
            <a:r>
              <a:rPr kumimoji="1" lang="en-US" altLang="ja-JP" sz="3200" b="1" dirty="0">
                <a:solidFill>
                  <a:schemeClr val="bg1"/>
                </a:solidFill>
              </a:rPr>
              <a:t>Superconductor </a:t>
            </a:r>
            <a:endParaRPr kumimoji="1" lang="ja-JP" altLang="en-US" sz="3200" b="1" dirty="0">
              <a:solidFill>
                <a:schemeClr val="bg1"/>
              </a:solidFill>
            </a:endParaRPr>
          </a:p>
        </p:txBody>
      </p:sp>
      <p:pic>
        <p:nvPicPr>
          <p:cNvPr id="4" name="図 3">
            <a:extLst>
              <a:ext uri="{FF2B5EF4-FFF2-40B4-BE49-F238E27FC236}">
                <a16:creationId xmlns:a16="http://schemas.microsoft.com/office/drawing/2014/main" id="{A9A85EBD-6D73-CA64-C8FA-EB9BCFE34B22}"/>
              </a:ext>
            </a:extLst>
          </p:cNvPr>
          <p:cNvPicPr>
            <a:picLocks noChangeAspect="1"/>
          </p:cNvPicPr>
          <p:nvPr/>
        </p:nvPicPr>
        <p:blipFill>
          <a:blip r:embed="rId3"/>
          <a:stretch>
            <a:fillRect/>
          </a:stretch>
        </p:blipFill>
        <p:spPr>
          <a:xfrm>
            <a:off x="663698" y="827548"/>
            <a:ext cx="5645154" cy="5899823"/>
          </a:xfrm>
          <a:prstGeom prst="rect">
            <a:avLst/>
          </a:prstGeom>
        </p:spPr>
      </p:pic>
      <p:sp>
        <p:nvSpPr>
          <p:cNvPr id="14" name="テキスト ボックス 13">
            <a:extLst>
              <a:ext uri="{FF2B5EF4-FFF2-40B4-BE49-F238E27FC236}">
                <a16:creationId xmlns:a16="http://schemas.microsoft.com/office/drawing/2014/main" id="{D44B6512-50AA-07DB-A977-F764902434F4}"/>
              </a:ext>
            </a:extLst>
          </p:cNvPr>
          <p:cNvSpPr txBox="1"/>
          <p:nvPr/>
        </p:nvSpPr>
        <p:spPr>
          <a:xfrm>
            <a:off x="6546492" y="827548"/>
            <a:ext cx="5249269" cy="2862322"/>
          </a:xfrm>
          <a:prstGeom prst="rect">
            <a:avLst/>
          </a:prstGeom>
          <a:noFill/>
        </p:spPr>
        <p:txBody>
          <a:bodyPr wrap="square">
            <a:spAutoFit/>
          </a:bodyPr>
          <a:lstStyle/>
          <a:p>
            <a:pPr algn="l"/>
            <a:r>
              <a:rPr lang="en-US" altLang="ja-JP" sz="2000" b="0" i="0" u="none" strike="noStrike" baseline="0" dirty="0">
                <a:solidFill>
                  <a:srgbClr val="000000"/>
                </a:solidFill>
                <a:latin typeface="DsglskXbbkjgAdvTT5ada87cc"/>
              </a:rPr>
              <a:t>Lowering of energy, due to pair formation, is more than the increase in energy due to magnetic contribution close to the N</a:t>
            </a:r>
            <a:r>
              <a:rPr lang="en-US" altLang="ja-JP" sz="2000" b="0" i="0" u="none" strike="noStrike" baseline="0" dirty="0">
                <a:solidFill>
                  <a:srgbClr val="000000"/>
                </a:solidFill>
                <a:latin typeface="WlnmqpCphcgbAdvTT5ada87cc+20"/>
              </a:rPr>
              <a:t>–</a:t>
            </a:r>
            <a:r>
              <a:rPr lang="en-US" altLang="ja-JP" sz="2000" b="0" i="0" u="none" strike="noStrike" baseline="0" dirty="0">
                <a:solidFill>
                  <a:srgbClr val="000000"/>
                </a:solidFill>
                <a:latin typeface="DsglskXbbkjgAdvTT5ada87cc"/>
              </a:rPr>
              <a:t>S boundary resulting in a negative surface energy .</a:t>
            </a:r>
          </a:p>
          <a:p>
            <a:pPr marL="342900" indent="-342900" algn="l">
              <a:buAutoNum type="alphaLcParenBoth"/>
            </a:pPr>
            <a:r>
              <a:rPr lang="en-US" altLang="ja-JP" sz="2000" b="0" i="0" u="none" strike="noStrike" baseline="0" dirty="0">
                <a:solidFill>
                  <a:srgbClr val="000000"/>
                </a:solidFill>
                <a:latin typeface="DsglskXbbkjgAdvTT5ada87cc"/>
              </a:rPr>
              <a:t>Penetration depth and coherence range at boundary. </a:t>
            </a:r>
          </a:p>
          <a:p>
            <a:pPr marL="342900" indent="-342900" algn="l">
              <a:buAutoNum type="alphaLcParenBoth"/>
            </a:pPr>
            <a:r>
              <a:rPr lang="en-US" altLang="ja-JP" sz="2000" b="0" i="0" u="none" strike="noStrike" baseline="0" dirty="0">
                <a:solidFill>
                  <a:srgbClr val="000000"/>
                </a:solidFill>
                <a:latin typeface="JhwbvtTspfmjAdvTTeeee58d9.B"/>
              </a:rPr>
              <a:t> </a:t>
            </a:r>
            <a:r>
              <a:rPr lang="en-US" altLang="ja-JP" sz="2000" b="0" i="0" u="none" strike="noStrike" baseline="0" dirty="0">
                <a:solidFill>
                  <a:srgbClr val="000000"/>
                </a:solidFill>
                <a:latin typeface="DsglskXbbkjgAdvTT5ada87cc"/>
              </a:rPr>
              <a:t>Contributions to free energy. </a:t>
            </a:r>
          </a:p>
          <a:p>
            <a:pPr marL="342900" indent="-342900" algn="l">
              <a:buAutoNum type="alphaLcParenBoth"/>
            </a:pPr>
            <a:r>
              <a:rPr lang="en-US" altLang="ja-JP" sz="2000" b="0" i="0" u="none" strike="noStrike" baseline="0" dirty="0">
                <a:solidFill>
                  <a:srgbClr val="000000"/>
                </a:solidFill>
                <a:latin typeface="DsglskXbbkjgAdvTT5ada87cc"/>
              </a:rPr>
              <a:t>Total free energy</a:t>
            </a:r>
          </a:p>
          <a:p>
            <a:pPr algn="l"/>
            <a:r>
              <a:rPr lang="en-US" altLang="ja-JP" sz="2000" dirty="0">
                <a:solidFill>
                  <a:srgbClr val="000000"/>
                </a:solidFill>
                <a:latin typeface="DsglskXbbkjgAdvTT5ada87cc"/>
              </a:rPr>
              <a:t>So, larger N-S boundary become stable. </a:t>
            </a:r>
            <a:endParaRPr lang="ja-JP" altLang="en-US" sz="2000" dirty="0"/>
          </a:p>
        </p:txBody>
      </p:sp>
      <p:cxnSp>
        <p:nvCxnSpPr>
          <p:cNvPr id="16" name="直線矢印コネクタ 15">
            <a:extLst>
              <a:ext uri="{FF2B5EF4-FFF2-40B4-BE49-F238E27FC236}">
                <a16:creationId xmlns:a16="http://schemas.microsoft.com/office/drawing/2014/main" id="{A26030AE-14F7-039C-57DD-F3E74AB9B3F6}"/>
              </a:ext>
            </a:extLst>
          </p:cNvPr>
          <p:cNvCxnSpPr/>
          <p:nvPr/>
        </p:nvCxnSpPr>
        <p:spPr>
          <a:xfrm flipV="1">
            <a:off x="6988630" y="4284029"/>
            <a:ext cx="0" cy="587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AB33089F-9C4D-CA39-F045-DC36B840D452}"/>
              </a:ext>
            </a:extLst>
          </p:cNvPr>
          <p:cNvCxnSpPr/>
          <p:nvPr/>
        </p:nvCxnSpPr>
        <p:spPr>
          <a:xfrm flipV="1">
            <a:off x="7119259" y="4284029"/>
            <a:ext cx="0" cy="587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C8D63566-82BF-5F1E-9225-271D36A448BE}"/>
              </a:ext>
            </a:extLst>
          </p:cNvPr>
          <p:cNvCxnSpPr/>
          <p:nvPr/>
        </p:nvCxnSpPr>
        <p:spPr>
          <a:xfrm flipV="1">
            <a:off x="7249888" y="4284029"/>
            <a:ext cx="0" cy="587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ECEE1E28-EB14-05ED-2757-9E5F255448E9}"/>
              </a:ext>
            </a:extLst>
          </p:cNvPr>
          <p:cNvCxnSpPr/>
          <p:nvPr/>
        </p:nvCxnSpPr>
        <p:spPr>
          <a:xfrm flipV="1">
            <a:off x="7380515" y="4284029"/>
            <a:ext cx="0" cy="587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8EBAA21B-882B-574F-B688-1CD733869AB6}"/>
              </a:ext>
            </a:extLst>
          </p:cNvPr>
          <p:cNvCxnSpPr/>
          <p:nvPr/>
        </p:nvCxnSpPr>
        <p:spPr>
          <a:xfrm flipV="1">
            <a:off x="6858001" y="4284029"/>
            <a:ext cx="0" cy="587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9D231E48-1674-E061-B952-0293749F91A1}"/>
              </a:ext>
            </a:extLst>
          </p:cNvPr>
          <p:cNvCxnSpPr/>
          <p:nvPr/>
        </p:nvCxnSpPr>
        <p:spPr>
          <a:xfrm flipV="1">
            <a:off x="6727372" y="4284029"/>
            <a:ext cx="0" cy="587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E65E1B0F-B61D-7FC4-5ED7-AF08CAEE56DE}"/>
              </a:ext>
            </a:extLst>
          </p:cNvPr>
          <p:cNvCxnSpPr/>
          <p:nvPr/>
        </p:nvCxnSpPr>
        <p:spPr>
          <a:xfrm flipV="1">
            <a:off x="10102814" y="4284027"/>
            <a:ext cx="0" cy="587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B7E17A2B-E034-90E8-64DA-E54AC52DC354}"/>
              </a:ext>
            </a:extLst>
          </p:cNvPr>
          <p:cNvCxnSpPr/>
          <p:nvPr/>
        </p:nvCxnSpPr>
        <p:spPr>
          <a:xfrm flipV="1">
            <a:off x="10379747" y="4284027"/>
            <a:ext cx="0" cy="587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478D78A0-85B2-3DC8-D32B-E4C537165B7D}"/>
              </a:ext>
            </a:extLst>
          </p:cNvPr>
          <p:cNvCxnSpPr/>
          <p:nvPr/>
        </p:nvCxnSpPr>
        <p:spPr>
          <a:xfrm flipV="1">
            <a:off x="10656680" y="4284027"/>
            <a:ext cx="0" cy="587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EFE27CA6-765A-3040-7D08-8D568C9D38F2}"/>
              </a:ext>
            </a:extLst>
          </p:cNvPr>
          <p:cNvCxnSpPr/>
          <p:nvPr/>
        </p:nvCxnSpPr>
        <p:spPr>
          <a:xfrm flipV="1">
            <a:off x="10933611" y="4284027"/>
            <a:ext cx="0" cy="587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62E07172-E79F-ADAB-576F-FCAF9A33F210}"/>
              </a:ext>
            </a:extLst>
          </p:cNvPr>
          <p:cNvCxnSpPr/>
          <p:nvPr/>
        </p:nvCxnSpPr>
        <p:spPr>
          <a:xfrm flipV="1">
            <a:off x="9825881" y="4284027"/>
            <a:ext cx="0" cy="587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a:extLst>
              <a:ext uri="{FF2B5EF4-FFF2-40B4-BE49-F238E27FC236}">
                <a16:creationId xmlns:a16="http://schemas.microsoft.com/office/drawing/2014/main" id="{513F40C0-A230-58A1-5D4A-050AC6875BED}"/>
              </a:ext>
            </a:extLst>
          </p:cNvPr>
          <p:cNvCxnSpPr/>
          <p:nvPr/>
        </p:nvCxnSpPr>
        <p:spPr>
          <a:xfrm flipV="1">
            <a:off x="9548948" y="4284027"/>
            <a:ext cx="0" cy="587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正方形/長方形 64">
            <a:extLst>
              <a:ext uri="{FF2B5EF4-FFF2-40B4-BE49-F238E27FC236}">
                <a16:creationId xmlns:a16="http://schemas.microsoft.com/office/drawing/2014/main" id="{29F69C44-7C14-87E0-46A6-6313C865CD6F}"/>
              </a:ext>
            </a:extLst>
          </p:cNvPr>
          <p:cNvSpPr/>
          <p:nvPr/>
        </p:nvSpPr>
        <p:spPr>
          <a:xfrm>
            <a:off x="7511143" y="4284028"/>
            <a:ext cx="720450" cy="58782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F43B9742-B5D8-772D-06B9-C0FB829C97C0}"/>
              </a:ext>
            </a:extLst>
          </p:cNvPr>
          <p:cNvSpPr txBox="1"/>
          <p:nvPr/>
        </p:nvSpPr>
        <p:spPr>
          <a:xfrm>
            <a:off x="8357983" y="4208609"/>
            <a:ext cx="914033" cy="646331"/>
          </a:xfrm>
          <a:prstGeom prst="rect">
            <a:avLst/>
          </a:prstGeom>
          <a:noFill/>
        </p:spPr>
        <p:txBody>
          <a:bodyPr wrap="none" rtlCol="0">
            <a:spAutoFit/>
          </a:bodyPr>
          <a:lstStyle/>
          <a:p>
            <a:r>
              <a:rPr lang="en-US" altLang="ja-JP" dirty="0"/>
              <a:t>Energy</a:t>
            </a:r>
          </a:p>
          <a:p>
            <a:r>
              <a:rPr kumimoji="1" lang="en-US" altLang="ja-JP" dirty="0"/>
              <a:t>    &gt;</a:t>
            </a:r>
            <a:endParaRPr kumimoji="1" lang="ja-JP" altLang="en-US" dirty="0"/>
          </a:p>
        </p:txBody>
      </p:sp>
      <p:sp>
        <p:nvSpPr>
          <p:cNvPr id="67" name="楕円 66">
            <a:extLst>
              <a:ext uri="{FF2B5EF4-FFF2-40B4-BE49-F238E27FC236}">
                <a16:creationId xmlns:a16="http://schemas.microsoft.com/office/drawing/2014/main" id="{635FA96C-00CE-B47E-D618-DC20299EBBB2}"/>
              </a:ext>
            </a:extLst>
          </p:cNvPr>
          <p:cNvSpPr/>
          <p:nvPr/>
        </p:nvSpPr>
        <p:spPr>
          <a:xfrm>
            <a:off x="7004303" y="5465662"/>
            <a:ext cx="360000" cy="36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dirty="0">
                <a:solidFill>
                  <a:schemeClr val="tx1"/>
                </a:solidFill>
              </a:rPr>
              <a:t>e</a:t>
            </a:r>
            <a:r>
              <a:rPr kumimoji="1" lang="en-US" altLang="ja-JP" baseline="30000" dirty="0">
                <a:solidFill>
                  <a:schemeClr val="tx1"/>
                </a:solidFill>
              </a:rPr>
              <a:t>-</a:t>
            </a:r>
            <a:endParaRPr kumimoji="1" lang="ja-JP" altLang="en-US" baseline="30000" dirty="0">
              <a:solidFill>
                <a:schemeClr val="tx1"/>
              </a:solidFill>
            </a:endParaRPr>
          </a:p>
        </p:txBody>
      </p:sp>
      <p:sp>
        <p:nvSpPr>
          <p:cNvPr id="68" name="楕円 67">
            <a:extLst>
              <a:ext uri="{FF2B5EF4-FFF2-40B4-BE49-F238E27FC236}">
                <a16:creationId xmlns:a16="http://schemas.microsoft.com/office/drawing/2014/main" id="{F32CE0D9-C21F-2338-E1B0-8CC21FA80C08}"/>
              </a:ext>
            </a:extLst>
          </p:cNvPr>
          <p:cNvSpPr/>
          <p:nvPr/>
        </p:nvSpPr>
        <p:spPr>
          <a:xfrm>
            <a:off x="7765058" y="5825662"/>
            <a:ext cx="360000" cy="36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dirty="0">
                <a:solidFill>
                  <a:schemeClr val="tx1"/>
                </a:solidFill>
              </a:rPr>
              <a:t>e</a:t>
            </a:r>
            <a:r>
              <a:rPr kumimoji="1" lang="en-US" altLang="ja-JP" baseline="30000" dirty="0">
                <a:solidFill>
                  <a:schemeClr val="tx1"/>
                </a:solidFill>
              </a:rPr>
              <a:t>-</a:t>
            </a:r>
            <a:endParaRPr kumimoji="1" lang="ja-JP" altLang="en-US" baseline="30000" dirty="0">
              <a:solidFill>
                <a:schemeClr val="tx1"/>
              </a:solidFill>
            </a:endParaRPr>
          </a:p>
        </p:txBody>
      </p:sp>
      <p:sp>
        <p:nvSpPr>
          <p:cNvPr id="70" name="楕円 69">
            <a:extLst>
              <a:ext uri="{FF2B5EF4-FFF2-40B4-BE49-F238E27FC236}">
                <a16:creationId xmlns:a16="http://schemas.microsoft.com/office/drawing/2014/main" id="{27F11F4B-BDA2-F06B-0162-29D385667CCA}"/>
              </a:ext>
            </a:extLst>
          </p:cNvPr>
          <p:cNvSpPr/>
          <p:nvPr/>
        </p:nvSpPr>
        <p:spPr>
          <a:xfrm>
            <a:off x="9541606" y="5474994"/>
            <a:ext cx="360000" cy="36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dirty="0">
                <a:solidFill>
                  <a:schemeClr val="tx1"/>
                </a:solidFill>
              </a:rPr>
              <a:t>e</a:t>
            </a:r>
            <a:r>
              <a:rPr kumimoji="1" lang="en-US" altLang="ja-JP" baseline="30000" dirty="0">
                <a:solidFill>
                  <a:schemeClr val="tx1"/>
                </a:solidFill>
              </a:rPr>
              <a:t>-</a:t>
            </a:r>
            <a:endParaRPr kumimoji="1" lang="ja-JP" altLang="en-US" baseline="30000" dirty="0">
              <a:solidFill>
                <a:schemeClr val="tx1"/>
              </a:solidFill>
            </a:endParaRPr>
          </a:p>
        </p:txBody>
      </p:sp>
      <p:sp>
        <p:nvSpPr>
          <p:cNvPr id="71" name="楕円 70">
            <a:extLst>
              <a:ext uri="{FF2B5EF4-FFF2-40B4-BE49-F238E27FC236}">
                <a16:creationId xmlns:a16="http://schemas.microsoft.com/office/drawing/2014/main" id="{08F3C6B8-75B1-4A7D-BA03-D161F15A5055}"/>
              </a:ext>
            </a:extLst>
          </p:cNvPr>
          <p:cNvSpPr/>
          <p:nvPr/>
        </p:nvSpPr>
        <p:spPr>
          <a:xfrm>
            <a:off x="10573611" y="5465662"/>
            <a:ext cx="360000" cy="36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dirty="0">
                <a:solidFill>
                  <a:schemeClr val="tx1"/>
                </a:solidFill>
              </a:rPr>
              <a:t>e</a:t>
            </a:r>
            <a:r>
              <a:rPr kumimoji="1" lang="en-US" altLang="ja-JP" baseline="30000" dirty="0">
                <a:solidFill>
                  <a:schemeClr val="tx1"/>
                </a:solidFill>
              </a:rPr>
              <a:t>-</a:t>
            </a:r>
            <a:endParaRPr kumimoji="1" lang="ja-JP" altLang="en-US" baseline="30000" dirty="0">
              <a:solidFill>
                <a:schemeClr val="tx1"/>
              </a:solidFill>
            </a:endParaRPr>
          </a:p>
        </p:txBody>
      </p:sp>
      <p:cxnSp>
        <p:nvCxnSpPr>
          <p:cNvPr id="74" name="直線矢印コネクタ 73">
            <a:extLst>
              <a:ext uri="{FF2B5EF4-FFF2-40B4-BE49-F238E27FC236}">
                <a16:creationId xmlns:a16="http://schemas.microsoft.com/office/drawing/2014/main" id="{C250F463-CE29-0580-EA11-33921A7DEDE1}"/>
              </a:ext>
            </a:extLst>
          </p:cNvPr>
          <p:cNvCxnSpPr>
            <a:stCxn id="67" idx="7"/>
          </p:cNvCxnSpPr>
          <p:nvPr/>
        </p:nvCxnSpPr>
        <p:spPr>
          <a:xfrm flipV="1">
            <a:off x="7311582" y="5172304"/>
            <a:ext cx="330190" cy="3460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線矢印コネクタ 74">
            <a:extLst>
              <a:ext uri="{FF2B5EF4-FFF2-40B4-BE49-F238E27FC236}">
                <a16:creationId xmlns:a16="http://schemas.microsoft.com/office/drawing/2014/main" id="{D81F6F3D-C6F1-4FDB-681D-9E1A21E73BF5}"/>
              </a:ext>
            </a:extLst>
          </p:cNvPr>
          <p:cNvCxnSpPr>
            <a:cxnSpLocks/>
            <a:stCxn id="68" idx="2"/>
          </p:cNvCxnSpPr>
          <p:nvPr/>
        </p:nvCxnSpPr>
        <p:spPr>
          <a:xfrm flipH="1">
            <a:off x="7449449" y="6005662"/>
            <a:ext cx="31560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B4599721-7E42-C3C6-282B-EBB0F8EC6D05}"/>
              </a:ext>
            </a:extLst>
          </p:cNvPr>
          <p:cNvCxnSpPr>
            <a:stCxn id="70" idx="6"/>
            <a:endCxn id="71" idx="2"/>
          </p:cNvCxnSpPr>
          <p:nvPr/>
        </p:nvCxnSpPr>
        <p:spPr>
          <a:xfrm flipV="1">
            <a:off x="9901606" y="5645662"/>
            <a:ext cx="672005" cy="9332"/>
          </a:xfrm>
          <a:prstGeom prst="line">
            <a:avLst/>
          </a:prstGeom>
          <a:ln w="76200" cmpd="dbl"/>
        </p:spPr>
        <p:style>
          <a:lnRef idx="1">
            <a:schemeClr val="accent1"/>
          </a:lnRef>
          <a:fillRef idx="0">
            <a:schemeClr val="accent1"/>
          </a:fillRef>
          <a:effectRef idx="0">
            <a:schemeClr val="accent1"/>
          </a:effectRef>
          <a:fontRef idx="minor">
            <a:schemeClr val="tx1"/>
          </a:fontRef>
        </p:style>
      </p:cxnSp>
      <p:cxnSp>
        <p:nvCxnSpPr>
          <p:cNvPr id="83" name="直線矢印コネクタ 82">
            <a:extLst>
              <a:ext uri="{FF2B5EF4-FFF2-40B4-BE49-F238E27FC236}">
                <a16:creationId xmlns:a16="http://schemas.microsoft.com/office/drawing/2014/main" id="{F57986CB-7BF0-4211-3103-549B8E5DF1AA}"/>
              </a:ext>
            </a:extLst>
          </p:cNvPr>
          <p:cNvCxnSpPr>
            <a:cxnSpLocks/>
            <a:stCxn id="70" idx="0"/>
          </p:cNvCxnSpPr>
          <p:nvPr/>
        </p:nvCxnSpPr>
        <p:spPr>
          <a:xfrm flipV="1">
            <a:off x="9721606" y="5042524"/>
            <a:ext cx="0" cy="4324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直線矢印コネクタ 103">
            <a:extLst>
              <a:ext uri="{FF2B5EF4-FFF2-40B4-BE49-F238E27FC236}">
                <a16:creationId xmlns:a16="http://schemas.microsoft.com/office/drawing/2014/main" id="{F4AA55C2-AC0D-4661-8AFA-73BE0F8D840E}"/>
              </a:ext>
            </a:extLst>
          </p:cNvPr>
          <p:cNvCxnSpPr>
            <a:cxnSpLocks/>
            <a:stCxn id="71" idx="4"/>
          </p:cNvCxnSpPr>
          <p:nvPr/>
        </p:nvCxnSpPr>
        <p:spPr>
          <a:xfrm>
            <a:off x="10753611" y="5825662"/>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 name="テキスト ボックス 106">
            <a:extLst>
              <a:ext uri="{FF2B5EF4-FFF2-40B4-BE49-F238E27FC236}">
                <a16:creationId xmlns:a16="http://schemas.microsoft.com/office/drawing/2014/main" id="{CBDEB8E3-1311-FD37-A7C4-4B4882821461}"/>
              </a:ext>
            </a:extLst>
          </p:cNvPr>
          <p:cNvSpPr txBox="1"/>
          <p:nvPr/>
        </p:nvSpPr>
        <p:spPr>
          <a:xfrm>
            <a:off x="8447573" y="5384121"/>
            <a:ext cx="914033" cy="646331"/>
          </a:xfrm>
          <a:prstGeom prst="rect">
            <a:avLst/>
          </a:prstGeom>
          <a:noFill/>
        </p:spPr>
        <p:txBody>
          <a:bodyPr wrap="none" rtlCol="0">
            <a:spAutoFit/>
          </a:bodyPr>
          <a:lstStyle/>
          <a:p>
            <a:r>
              <a:rPr lang="en-US" altLang="ja-JP" dirty="0"/>
              <a:t>Energy</a:t>
            </a:r>
          </a:p>
          <a:p>
            <a:r>
              <a:rPr kumimoji="1" lang="en-US" altLang="ja-JP" dirty="0"/>
              <a:t>    &gt;</a:t>
            </a:r>
            <a:endParaRPr kumimoji="1" lang="ja-JP" altLang="en-US" dirty="0"/>
          </a:p>
        </p:txBody>
      </p:sp>
      <p:sp>
        <p:nvSpPr>
          <p:cNvPr id="108" name="テキスト ボックス 107">
            <a:extLst>
              <a:ext uri="{FF2B5EF4-FFF2-40B4-BE49-F238E27FC236}">
                <a16:creationId xmlns:a16="http://schemas.microsoft.com/office/drawing/2014/main" id="{2FA603AD-414C-0139-9701-B7228FDE97C4}"/>
              </a:ext>
            </a:extLst>
          </p:cNvPr>
          <p:cNvSpPr txBox="1"/>
          <p:nvPr/>
        </p:nvSpPr>
        <p:spPr>
          <a:xfrm>
            <a:off x="6893877" y="4485608"/>
            <a:ext cx="348172" cy="369332"/>
          </a:xfrm>
          <a:prstGeom prst="rect">
            <a:avLst/>
          </a:prstGeom>
          <a:noFill/>
        </p:spPr>
        <p:txBody>
          <a:bodyPr wrap="none" rtlCol="0">
            <a:spAutoFit/>
          </a:bodyPr>
          <a:lstStyle/>
          <a:p>
            <a:r>
              <a:rPr kumimoji="1" lang="en-US" altLang="ja-JP" b="1" i="1" dirty="0"/>
              <a:t>B</a:t>
            </a:r>
            <a:endParaRPr kumimoji="1" lang="ja-JP" altLang="en-US" b="1" i="1" dirty="0"/>
          </a:p>
        </p:txBody>
      </p:sp>
      <p:sp>
        <p:nvSpPr>
          <p:cNvPr id="109" name="テキスト ボックス 108">
            <a:extLst>
              <a:ext uri="{FF2B5EF4-FFF2-40B4-BE49-F238E27FC236}">
                <a16:creationId xmlns:a16="http://schemas.microsoft.com/office/drawing/2014/main" id="{4C6A159D-CBBF-1E53-34AF-8F2A8E9C1557}"/>
              </a:ext>
            </a:extLst>
          </p:cNvPr>
          <p:cNvSpPr txBox="1"/>
          <p:nvPr/>
        </p:nvSpPr>
        <p:spPr>
          <a:xfrm>
            <a:off x="10063522" y="4454997"/>
            <a:ext cx="348172" cy="369332"/>
          </a:xfrm>
          <a:prstGeom prst="rect">
            <a:avLst/>
          </a:prstGeom>
          <a:noFill/>
        </p:spPr>
        <p:txBody>
          <a:bodyPr wrap="none" rtlCol="0">
            <a:spAutoFit/>
          </a:bodyPr>
          <a:lstStyle/>
          <a:p>
            <a:r>
              <a:rPr kumimoji="1" lang="en-US" altLang="ja-JP" b="1" i="1" dirty="0"/>
              <a:t>B</a:t>
            </a:r>
            <a:endParaRPr kumimoji="1" lang="ja-JP" altLang="en-US" b="1" i="1" dirty="0"/>
          </a:p>
        </p:txBody>
      </p:sp>
      <p:sp>
        <p:nvSpPr>
          <p:cNvPr id="110" name="テキスト ボックス 109">
            <a:extLst>
              <a:ext uri="{FF2B5EF4-FFF2-40B4-BE49-F238E27FC236}">
                <a16:creationId xmlns:a16="http://schemas.microsoft.com/office/drawing/2014/main" id="{C8F3F126-04BD-B7E5-F1A0-2F50B7A6C08B}"/>
              </a:ext>
            </a:extLst>
          </p:cNvPr>
          <p:cNvSpPr txBox="1"/>
          <p:nvPr/>
        </p:nvSpPr>
        <p:spPr>
          <a:xfrm>
            <a:off x="9732177" y="5815278"/>
            <a:ext cx="1021433" cy="276999"/>
          </a:xfrm>
          <a:prstGeom prst="rect">
            <a:avLst/>
          </a:prstGeom>
          <a:noFill/>
        </p:spPr>
        <p:txBody>
          <a:bodyPr wrap="none" rtlCol="0">
            <a:spAutoFit/>
          </a:bodyPr>
          <a:lstStyle/>
          <a:p>
            <a:r>
              <a:rPr kumimoji="1" lang="en-US" altLang="ja-JP" sz="1200" dirty="0"/>
              <a:t>Cooper Pair</a:t>
            </a:r>
            <a:endParaRPr kumimoji="1" lang="ja-JP" altLang="en-US" sz="1200" dirty="0"/>
          </a:p>
        </p:txBody>
      </p:sp>
      <p:sp>
        <p:nvSpPr>
          <p:cNvPr id="111" name="テキスト ボックス 110">
            <a:extLst>
              <a:ext uri="{FF2B5EF4-FFF2-40B4-BE49-F238E27FC236}">
                <a16:creationId xmlns:a16="http://schemas.microsoft.com/office/drawing/2014/main" id="{CEEF0190-6939-1023-1867-F03B4B5C4257}"/>
              </a:ext>
            </a:extLst>
          </p:cNvPr>
          <p:cNvSpPr txBox="1"/>
          <p:nvPr/>
        </p:nvSpPr>
        <p:spPr>
          <a:xfrm>
            <a:off x="6944245" y="6227162"/>
            <a:ext cx="1130438" cy="276999"/>
          </a:xfrm>
          <a:prstGeom prst="rect">
            <a:avLst/>
          </a:prstGeom>
          <a:noFill/>
        </p:spPr>
        <p:txBody>
          <a:bodyPr wrap="none" rtlCol="0">
            <a:spAutoFit/>
          </a:bodyPr>
          <a:lstStyle/>
          <a:p>
            <a:r>
              <a:rPr kumimoji="1" lang="en-US" altLang="ja-JP" sz="1200" dirty="0"/>
              <a:t>Free electron</a:t>
            </a:r>
            <a:endParaRPr kumimoji="1" lang="ja-JP" altLang="en-US" sz="1200" dirty="0"/>
          </a:p>
        </p:txBody>
      </p:sp>
    </p:spTree>
    <p:extLst>
      <p:ext uri="{BB962C8B-B14F-4D97-AF65-F5344CB8AC3E}">
        <p14:creationId xmlns:p14="http://schemas.microsoft.com/office/powerpoint/2010/main" val="3664314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1" name="グループ化 170">
            <a:extLst>
              <a:ext uri="{FF2B5EF4-FFF2-40B4-BE49-F238E27FC236}">
                <a16:creationId xmlns:a16="http://schemas.microsoft.com/office/drawing/2014/main" id="{85C55725-8CA6-DB87-AB02-EF35CF4445ED}"/>
              </a:ext>
            </a:extLst>
          </p:cNvPr>
          <p:cNvGrpSpPr/>
          <p:nvPr/>
        </p:nvGrpSpPr>
        <p:grpSpPr>
          <a:xfrm>
            <a:off x="1837011" y="4446632"/>
            <a:ext cx="1449355" cy="2508380"/>
            <a:chOff x="1848299" y="3975074"/>
            <a:chExt cx="1449355" cy="2508380"/>
          </a:xfrm>
          <a:scene3d>
            <a:camera prst="isometricTopUp"/>
            <a:lightRig rig="threePt" dir="t"/>
          </a:scene3d>
        </p:grpSpPr>
        <p:sp>
          <p:nvSpPr>
            <p:cNvPr id="169" name="フリーフォーム: 図形 168">
              <a:extLst>
                <a:ext uri="{FF2B5EF4-FFF2-40B4-BE49-F238E27FC236}">
                  <a16:creationId xmlns:a16="http://schemas.microsoft.com/office/drawing/2014/main" id="{3EA8D679-4C19-28DA-7156-9F19B92F9B4A}"/>
                </a:ext>
              </a:extLst>
            </p:cNvPr>
            <p:cNvSpPr/>
            <p:nvPr/>
          </p:nvSpPr>
          <p:spPr>
            <a:xfrm>
              <a:off x="1848299" y="3975074"/>
              <a:ext cx="1449355" cy="2508380"/>
            </a:xfrm>
            <a:custGeom>
              <a:avLst/>
              <a:gdLst>
                <a:gd name="connsiteX0" fmla="*/ 722212 w 1449355"/>
                <a:gd name="connsiteY0" fmla="*/ 1935023 h 2508380"/>
                <a:gd name="connsiteX1" fmla="*/ 578212 w 1449355"/>
                <a:gd name="connsiteY1" fmla="*/ 2079023 h 2508380"/>
                <a:gd name="connsiteX2" fmla="*/ 722212 w 1449355"/>
                <a:gd name="connsiteY2" fmla="*/ 2223023 h 2508380"/>
                <a:gd name="connsiteX3" fmla="*/ 866212 w 1449355"/>
                <a:gd name="connsiteY3" fmla="*/ 2079023 h 2508380"/>
                <a:gd name="connsiteX4" fmla="*/ 722212 w 1449355"/>
                <a:gd name="connsiteY4" fmla="*/ 1935023 h 2508380"/>
                <a:gd name="connsiteX5" fmla="*/ 716006 w 1449355"/>
                <a:gd name="connsiteY5" fmla="*/ 604061 h 2508380"/>
                <a:gd name="connsiteX6" fmla="*/ 572006 w 1449355"/>
                <a:gd name="connsiteY6" fmla="*/ 748061 h 2508380"/>
                <a:gd name="connsiteX7" fmla="*/ 716006 w 1449355"/>
                <a:gd name="connsiteY7" fmla="*/ 892061 h 2508380"/>
                <a:gd name="connsiteX8" fmla="*/ 860006 w 1449355"/>
                <a:gd name="connsiteY8" fmla="*/ 748061 h 2508380"/>
                <a:gd name="connsiteX9" fmla="*/ 716006 w 1449355"/>
                <a:gd name="connsiteY9" fmla="*/ 604061 h 2508380"/>
                <a:gd name="connsiteX10" fmla="*/ 0 w 1449355"/>
                <a:gd name="connsiteY10" fmla="*/ 0 h 2508380"/>
                <a:gd name="connsiteX11" fmla="*/ 1449355 w 1449355"/>
                <a:gd name="connsiteY11" fmla="*/ 0 h 2508380"/>
                <a:gd name="connsiteX12" fmla="*/ 1449355 w 1449355"/>
                <a:gd name="connsiteY12" fmla="*/ 2508380 h 2508380"/>
                <a:gd name="connsiteX13" fmla="*/ 0 w 1449355"/>
                <a:gd name="connsiteY13" fmla="*/ 2508380 h 2508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9355" h="2508380">
                  <a:moveTo>
                    <a:pt x="722212" y="1935023"/>
                  </a:moveTo>
                  <a:cubicBezTo>
                    <a:pt x="642683" y="1935023"/>
                    <a:pt x="578212" y="1999494"/>
                    <a:pt x="578212" y="2079023"/>
                  </a:cubicBezTo>
                  <a:cubicBezTo>
                    <a:pt x="578212" y="2158552"/>
                    <a:pt x="642683" y="2223023"/>
                    <a:pt x="722212" y="2223023"/>
                  </a:cubicBezTo>
                  <a:cubicBezTo>
                    <a:pt x="801741" y="2223023"/>
                    <a:pt x="866212" y="2158552"/>
                    <a:pt x="866212" y="2079023"/>
                  </a:cubicBezTo>
                  <a:cubicBezTo>
                    <a:pt x="866212" y="1999494"/>
                    <a:pt x="801741" y="1935023"/>
                    <a:pt x="722212" y="1935023"/>
                  </a:cubicBezTo>
                  <a:close/>
                  <a:moveTo>
                    <a:pt x="716006" y="604061"/>
                  </a:moveTo>
                  <a:cubicBezTo>
                    <a:pt x="636477" y="604061"/>
                    <a:pt x="572006" y="668532"/>
                    <a:pt x="572006" y="748061"/>
                  </a:cubicBezTo>
                  <a:cubicBezTo>
                    <a:pt x="572006" y="827590"/>
                    <a:pt x="636477" y="892061"/>
                    <a:pt x="716006" y="892061"/>
                  </a:cubicBezTo>
                  <a:cubicBezTo>
                    <a:pt x="795535" y="892061"/>
                    <a:pt x="860006" y="827590"/>
                    <a:pt x="860006" y="748061"/>
                  </a:cubicBezTo>
                  <a:cubicBezTo>
                    <a:pt x="860006" y="668532"/>
                    <a:pt x="795535" y="604061"/>
                    <a:pt x="716006" y="604061"/>
                  </a:cubicBezTo>
                  <a:close/>
                  <a:moveTo>
                    <a:pt x="0" y="0"/>
                  </a:moveTo>
                  <a:lnTo>
                    <a:pt x="1449355" y="0"/>
                  </a:lnTo>
                  <a:lnTo>
                    <a:pt x="1449355" y="2508380"/>
                  </a:lnTo>
                  <a:lnTo>
                    <a:pt x="0" y="2508380"/>
                  </a:lnTo>
                  <a:close/>
                </a:path>
              </a:pathLst>
            </a:custGeom>
            <a:solidFill>
              <a:schemeClr val="accent4">
                <a:lumMod val="20000"/>
                <a:lumOff val="80000"/>
              </a:schemeClr>
            </a:solidFill>
            <a:ln>
              <a:solidFill>
                <a:schemeClr val="tx1"/>
              </a:solidFill>
            </a:ln>
            <a:sp3d extrusionH="133350" contourW="12700">
              <a:extrusionClr>
                <a:schemeClr val="accent4">
                  <a:lumMod val="20000"/>
                  <a:lumOff val="80000"/>
                </a:schemeClr>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nvGrpSpPr>
            <p:cNvPr id="161" name="グループ化 160">
              <a:extLst>
                <a:ext uri="{FF2B5EF4-FFF2-40B4-BE49-F238E27FC236}">
                  <a16:creationId xmlns:a16="http://schemas.microsoft.com/office/drawing/2014/main" id="{3B305C68-0990-45FA-A757-89A4BC190443}"/>
                </a:ext>
              </a:extLst>
            </p:cNvPr>
            <p:cNvGrpSpPr/>
            <p:nvPr/>
          </p:nvGrpSpPr>
          <p:grpSpPr>
            <a:xfrm>
              <a:off x="2316951" y="4472890"/>
              <a:ext cx="504000" cy="504000"/>
              <a:chOff x="2468054" y="4139049"/>
              <a:chExt cx="504000" cy="504000"/>
            </a:xfrm>
          </p:grpSpPr>
          <p:sp>
            <p:nvSpPr>
              <p:cNvPr id="126" name="円弧 125">
                <a:extLst>
                  <a:ext uri="{FF2B5EF4-FFF2-40B4-BE49-F238E27FC236}">
                    <a16:creationId xmlns:a16="http://schemas.microsoft.com/office/drawing/2014/main" id="{5615505C-6575-60D1-33D6-A6C4EB2B891C}"/>
                  </a:ext>
                </a:extLst>
              </p:cNvPr>
              <p:cNvSpPr/>
              <p:nvPr/>
            </p:nvSpPr>
            <p:spPr>
              <a:xfrm>
                <a:off x="2540054" y="4211049"/>
                <a:ext cx="360000" cy="360000"/>
              </a:xfrm>
              <a:prstGeom prst="arc">
                <a:avLst>
                  <a:gd name="adj1" fmla="val 3138351"/>
                  <a:gd name="adj2" fmla="val 2804136"/>
                </a:avLst>
              </a:prstGeom>
              <a:ln w="19050">
                <a:headEnd type="stealth" w="med" len="med"/>
                <a:tailEnd type="none" w="med" len="med"/>
              </a:ln>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27" name="円弧 126">
                <a:extLst>
                  <a:ext uri="{FF2B5EF4-FFF2-40B4-BE49-F238E27FC236}">
                    <a16:creationId xmlns:a16="http://schemas.microsoft.com/office/drawing/2014/main" id="{4A639E11-54F7-16E6-6939-DCA94323880D}"/>
                  </a:ext>
                </a:extLst>
              </p:cNvPr>
              <p:cNvSpPr/>
              <p:nvPr/>
            </p:nvSpPr>
            <p:spPr>
              <a:xfrm>
                <a:off x="2468054" y="4139049"/>
                <a:ext cx="504000" cy="504000"/>
              </a:xfrm>
              <a:prstGeom prst="arc">
                <a:avLst>
                  <a:gd name="adj1" fmla="val 3138351"/>
                  <a:gd name="adj2" fmla="val 2804136"/>
                </a:avLst>
              </a:prstGeom>
              <a:ln w="19050">
                <a:headEnd type="stealth" w="med" len="med"/>
                <a:tailEnd type="none" w="med" len="med"/>
              </a:ln>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28" name="円弧 127">
                <a:extLst>
                  <a:ext uri="{FF2B5EF4-FFF2-40B4-BE49-F238E27FC236}">
                    <a16:creationId xmlns:a16="http://schemas.microsoft.com/office/drawing/2014/main" id="{23004A6A-8B0B-0303-11EA-322D3003A7E0}"/>
                  </a:ext>
                </a:extLst>
              </p:cNvPr>
              <p:cNvSpPr/>
              <p:nvPr/>
            </p:nvSpPr>
            <p:spPr>
              <a:xfrm>
                <a:off x="2504054" y="4175049"/>
                <a:ext cx="432000" cy="432000"/>
              </a:xfrm>
              <a:prstGeom prst="arc">
                <a:avLst>
                  <a:gd name="adj1" fmla="val 3138351"/>
                  <a:gd name="adj2" fmla="val 2804136"/>
                </a:avLst>
              </a:prstGeom>
              <a:ln w="19050">
                <a:headEnd type="stealth" w="med" len="med"/>
                <a:tailEnd type="none" w="med" len="med"/>
              </a:ln>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grpSp>
        <p:grpSp>
          <p:nvGrpSpPr>
            <p:cNvPr id="162" name="グループ化 161">
              <a:extLst>
                <a:ext uri="{FF2B5EF4-FFF2-40B4-BE49-F238E27FC236}">
                  <a16:creationId xmlns:a16="http://schemas.microsoft.com/office/drawing/2014/main" id="{B26A58AA-755F-BD59-FF77-0160490B24DA}"/>
                </a:ext>
              </a:extLst>
            </p:cNvPr>
            <p:cNvGrpSpPr/>
            <p:nvPr/>
          </p:nvGrpSpPr>
          <p:grpSpPr>
            <a:xfrm>
              <a:off x="2318511" y="5802097"/>
              <a:ext cx="504000" cy="504000"/>
              <a:chOff x="2468054" y="4139049"/>
              <a:chExt cx="504000" cy="504000"/>
            </a:xfrm>
          </p:grpSpPr>
          <p:sp>
            <p:nvSpPr>
              <p:cNvPr id="163" name="円弧 162">
                <a:extLst>
                  <a:ext uri="{FF2B5EF4-FFF2-40B4-BE49-F238E27FC236}">
                    <a16:creationId xmlns:a16="http://schemas.microsoft.com/office/drawing/2014/main" id="{840EACB9-9947-77E1-5BF1-5E4AECAA0964}"/>
                  </a:ext>
                </a:extLst>
              </p:cNvPr>
              <p:cNvSpPr/>
              <p:nvPr/>
            </p:nvSpPr>
            <p:spPr>
              <a:xfrm>
                <a:off x="2540054" y="4211049"/>
                <a:ext cx="360000" cy="360000"/>
              </a:xfrm>
              <a:prstGeom prst="arc">
                <a:avLst>
                  <a:gd name="adj1" fmla="val 3138351"/>
                  <a:gd name="adj2" fmla="val 2804136"/>
                </a:avLst>
              </a:prstGeom>
              <a:ln w="19050">
                <a:headEnd type="stealth" w="med" len="med"/>
                <a:tailEnd type="none" w="med" len="med"/>
              </a:ln>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64" name="円弧 163">
                <a:extLst>
                  <a:ext uri="{FF2B5EF4-FFF2-40B4-BE49-F238E27FC236}">
                    <a16:creationId xmlns:a16="http://schemas.microsoft.com/office/drawing/2014/main" id="{A1725A69-9C27-9845-6D86-CC1AB0D732F3}"/>
                  </a:ext>
                </a:extLst>
              </p:cNvPr>
              <p:cNvSpPr/>
              <p:nvPr/>
            </p:nvSpPr>
            <p:spPr>
              <a:xfrm>
                <a:off x="2468054" y="4139049"/>
                <a:ext cx="504000" cy="504000"/>
              </a:xfrm>
              <a:prstGeom prst="arc">
                <a:avLst>
                  <a:gd name="adj1" fmla="val 3138351"/>
                  <a:gd name="adj2" fmla="val 2804136"/>
                </a:avLst>
              </a:prstGeom>
              <a:ln w="19050">
                <a:headEnd type="stealth" w="med" len="med"/>
                <a:tailEnd type="none" w="med" len="med"/>
              </a:ln>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65" name="円弧 164">
                <a:extLst>
                  <a:ext uri="{FF2B5EF4-FFF2-40B4-BE49-F238E27FC236}">
                    <a16:creationId xmlns:a16="http://schemas.microsoft.com/office/drawing/2014/main" id="{F5B4EF80-4B5D-E126-646A-88A05B3545F7}"/>
                  </a:ext>
                </a:extLst>
              </p:cNvPr>
              <p:cNvSpPr/>
              <p:nvPr/>
            </p:nvSpPr>
            <p:spPr>
              <a:xfrm>
                <a:off x="2504054" y="4175049"/>
                <a:ext cx="432000" cy="432000"/>
              </a:xfrm>
              <a:prstGeom prst="arc">
                <a:avLst>
                  <a:gd name="adj1" fmla="val 3138351"/>
                  <a:gd name="adj2" fmla="val 2804136"/>
                </a:avLst>
              </a:prstGeom>
              <a:ln w="19050">
                <a:headEnd type="stealth" w="med" len="med"/>
                <a:tailEnd type="none" w="med" len="med"/>
              </a:ln>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grpSp>
      </p:grpSp>
      <p:sp>
        <p:nvSpPr>
          <p:cNvPr id="10" name="テキスト ボックス 9">
            <a:extLst>
              <a:ext uri="{FF2B5EF4-FFF2-40B4-BE49-F238E27FC236}">
                <a16:creationId xmlns:a16="http://schemas.microsoft.com/office/drawing/2014/main" id="{D3FBE904-E42B-8F3E-8C62-D6B77F88881B}"/>
              </a:ext>
            </a:extLst>
          </p:cNvPr>
          <p:cNvSpPr txBox="1"/>
          <p:nvPr/>
        </p:nvSpPr>
        <p:spPr>
          <a:xfrm>
            <a:off x="0" y="0"/>
            <a:ext cx="12192000" cy="584775"/>
          </a:xfrm>
          <a:prstGeom prst="rect">
            <a:avLst/>
          </a:prstGeom>
          <a:solidFill>
            <a:schemeClr val="accent1">
              <a:lumMod val="75000"/>
            </a:schemeClr>
          </a:solidFill>
        </p:spPr>
        <p:txBody>
          <a:bodyPr wrap="square" rtlCol="0">
            <a:spAutoFit/>
          </a:bodyPr>
          <a:lstStyle/>
          <a:p>
            <a:pPr algn="ctr"/>
            <a:r>
              <a:rPr kumimoji="1" lang="en-US" altLang="ja-JP" sz="3200" b="1" dirty="0">
                <a:solidFill>
                  <a:schemeClr val="bg1"/>
                </a:solidFill>
              </a:rPr>
              <a:t>Transport Current and Pinning Force </a:t>
            </a:r>
            <a:endParaRPr kumimoji="1" lang="ja-JP" altLang="en-US" sz="3200" b="1" dirty="0">
              <a:solidFill>
                <a:schemeClr val="bg1"/>
              </a:solidFill>
            </a:endParaRPr>
          </a:p>
        </p:txBody>
      </p:sp>
      <p:grpSp>
        <p:nvGrpSpPr>
          <p:cNvPr id="23" name="グループ化 22">
            <a:extLst>
              <a:ext uri="{FF2B5EF4-FFF2-40B4-BE49-F238E27FC236}">
                <a16:creationId xmlns:a16="http://schemas.microsoft.com/office/drawing/2014/main" id="{89953C30-BE68-E4A3-0F91-CCD8D7DB875A}"/>
              </a:ext>
            </a:extLst>
          </p:cNvPr>
          <p:cNvGrpSpPr/>
          <p:nvPr/>
        </p:nvGrpSpPr>
        <p:grpSpPr>
          <a:xfrm>
            <a:off x="2639986" y="1071844"/>
            <a:ext cx="1449355" cy="2508380"/>
            <a:chOff x="1412033" y="920620"/>
            <a:chExt cx="1449355" cy="2508380"/>
          </a:xfrm>
          <a:scene3d>
            <a:camera prst="isometricTopUp"/>
            <a:lightRig rig="threePt" dir="t"/>
          </a:scene3d>
        </p:grpSpPr>
        <p:sp>
          <p:nvSpPr>
            <p:cNvPr id="22" name="正方形/長方形 21">
              <a:extLst>
                <a:ext uri="{FF2B5EF4-FFF2-40B4-BE49-F238E27FC236}">
                  <a16:creationId xmlns:a16="http://schemas.microsoft.com/office/drawing/2014/main" id="{CC5AB16C-58C1-E0FB-83D2-76DBF5D62427}"/>
                </a:ext>
              </a:extLst>
            </p:cNvPr>
            <p:cNvSpPr/>
            <p:nvPr/>
          </p:nvSpPr>
          <p:spPr>
            <a:xfrm>
              <a:off x="1412033" y="920620"/>
              <a:ext cx="1449355" cy="2508380"/>
            </a:xfrm>
            <a:prstGeom prst="rect">
              <a:avLst/>
            </a:prstGeom>
            <a:solidFill>
              <a:schemeClr val="accent4">
                <a:lumMod val="20000"/>
                <a:lumOff val="80000"/>
              </a:schemeClr>
            </a:solidFill>
            <a:ln>
              <a:solidFill>
                <a:schemeClr val="tx1"/>
              </a:solidFill>
            </a:ln>
            <a:sp3d extrusionH="152400" contourW="12700">
              <a:extrusionClr>
                <a:schemeClr val="accent4">
                  <a:lumMod val="40000"/>
                  <a:lumOff val="60000"/>
                </a:schemeClr>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弧 10">
              <a:extLst>
                <a:ext uri="{FF2B5EF4-FFF2-40B4-BE49-F238E27FC236}">
                  <a16:creationId xmlns:a16="http://schemas.microsoft.com/office/drawing/2014/main" id="{9E8170FC-2057-7E25-6770-DBDC46F2BB12}"/>
                </a:ext>
              </a:extLst>
            </p:cNvPr>
            <p:cNvSpPr/>
            <p:nvPr/>
          </p:nvSpPr>
          <p:spPr>
            <a:xfrm>
              <a:off x="1588070" y="1813235"/>
              <a:ext cx="360000" cy="360000"/>
            </a:xfrm>
            <a:prstGeom prst="arc">
              <a:avLst>
                <a:gd name="adj1" fmla="val 3138351"/>
                <a:gd name="adj2" fmla="val 2804136"/>
              </a:avLst>
            </a:prstGeom>
            <a:ln w="19050">
              <a:headEnd type="stealth" w="med" len="med"/>
              <a:tailEnd type="none" w="med" len="med"/>
            </a:ln>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3" name="円弧 12">
              <a:extLst>
                <a:ext uri="{FF2B5EF4-FFF2-40B4-BE49-F238E27FC236}">
                  <a16:creationId xmlns:a16="http://schemas.microsoft.com/office/drawing/2014/main" id="{41B7BBCE-B1A6-CBF1-42BE-845A2B84B075}"/>
                </a:ext>
              </a:extLst>
            </p:cNvPr>
            <p:cNvSpPr/>
            <p:nvPr/>
          </p:nvSpPr>
          <p:spPr>
            <a:xfrm>
              <a:off x="1588070" y="2534803"/>
              <a:ext cx="360000" cy="360000"/>
            </a:xfrm>
            <a:prstGeom prst="arc">
              <a:avLst>
                <a:gd name="adj1" fmla="val 3138351"/>
                <a:gd name="adj2" fmla="val 2804136"/>
              </a:avLst>
            </a:prstGeom>
            <a:ln w="19050">
              <a:headEnd type="stealth" w="med" len="med"/>
              <a:tailEnd type="none" w="med" len="med"/>
            </a:ln>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8" name="円弧 17">
              <a:extLst>
                <a:ext uri="{FF2B5EF4-FFF2-40B4-BE49-F238E27FC236}">
                  <a16:creationId xmlns:a16="http://schemas.microsoft.com/office/drawing/2014/main" id="{7A9CBF3C-4F12-7825-3240-2BE9B2599CEE}"/>
                </a:ext>
              </a:extLst>
            </p:cNvPr>
            <p:cNvSpPr/>
            <p:nvPr/>
          </p:nvSpPr>
          <p:spPr>
            <a:xfrm>
              <a:off x="1588070" y="1099042"/>
              <a:ext cx="360000" cy="360000"/>
            </a:xfrm>
            <a:prstGeom prst="arc">
              <a:avLst>
                <a:gd name="adj1" fmla="val 3138351"/>
                <a:gd name="adj2" fmla="val 2804136"/>
              </a:avLst>
            </a:prstGeom>
            <a:ln w="19050">
              <a:headEnd type="stealth" w="med" len="med"/>
              <a:tailEnd type="none" w="med" len="med"/>
            </a:ln>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9" name="円弧 18">
              <a:extLst>
                <a:ext uri="{FF2B5EF4-FFF2-40B4-BE49-F238E27FC236}">
                  <a16:creationId xmlns:a16="http://schemas.microsoft.com/office/drawing/2014/main" id="{2E820832-D230-6B33-4657-F3F4C6CE1900}"/>
                </a:ext>
              </a:extLst>
            </p:cNvPr>
            <p:cNvSpPr/>
            <p:nvPr/>
          </p:nvSpPr>
          <p:spPr>
            <a:xfrm>
              <a:off x="2300075" y="1459042"/>
              <a:ext cx="360000" cy="360000"/>
            </a:xfrm>
            <a:prstGeom prst="arc">
              <a:avLst>
                <a:gd name="adj1" fmla="val 3138351"/>
                <a:gd name="adj2" fmla="val 2804136"/>
              </a:avLst>
            </a:prstGeom>
            <a:ln w="19050">
              <a:headEnd type="stealth" w="med" len="med"/>
              <a:tailEnd type="none" w="med" len="med"/>
            </a:ln>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20" name="円弧 19">
              <a:extLst>
                <a:ext uri="{FF2B5EF4-FFF2-40B4-BE49-F238E27FC236}">
                  <a16:creationId xmlns:a16="http://schemas.microsoft.com/office/drawing/2014/main" id="{9257BFE2-9491-2C5C-8185-081AE73DA95B}"/>
                </a:ext>
              </a:extLst>
            </p:cNvPr>
            <p:cNvSpPr/>
            <p:nvPr/>
          </p:nvSpPr>
          <p:spPr>
            <a:xfrm>
              <a:off x="2300075" y="2174803"/>
              <a:ext cx="360000" cy="360000"/>
            </a:xfrm>
            <a:prstGeom prst="arc">
              <a:avLst>
                <a:gd name="adj1" fmla="val 3138351"/>
                <a:gd name="adj2" fmla="val 2804136"/>
              </a:avLst>
            </a:prstGeom>
            <a:ln w="19050">
              <a:headEnd type="stealth" w="med" len="med"/>
              <a:tailEnd type="none" w="med" len="med"/>
            </a:ln>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21" name="円弧 20">
              <a:extLst>
                <a:ext uri="{FF2B5EF4-FFF2-40B4-BE49-F238E27FC236}">
                  <a16:creationId xmlns:a16="http://schemas.microsoft.com/office/drawing/2014/main" id="{12390366-340D-1847-B089-D7BB24912B50}"/>
                </a:ext>
              </a:extLst>
            </p:cNvPr>
            <p:cNvSpPr/>
            <p:nvPr/>
          </p:nvSpPr>
          <p:spPr>
            <a:xfrm>
              <a:off x="2313056" y="2890564"/>
              <a:ext cx="360000" cy="360000"/>
            </a:xfrm>
            <a:prstGeom prst="arc">
              <a:avLst>
                <a:gd name="adj1" fmla="val 3138351"/>
                <a:gd name="adj2" fmla="val 2804136"/>
              </a:avLst>
            </a:prstGeom>
            <a:ln w="19050">
              <a:headEnd type="stealth" w="med" len="med"/>
              <a:tailEnd type="none" w="med" len="med"/>
            </a:ln>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grpSp>
      <p:grpSp>
        <p:nvGrpSpPr>
          <p:cNvPr id="24" name="グループ化 23">
            <a:extLst>
              <a:ext uri="{FF2B5EF4-FFF2-40B4-BE49-F238E27FC236}">
                <a16:creationId xmlns:a16="http://schemas.microsoft.com/office/drawing/2014/main" id="{23DAE45F-AAE8-5F2D-D9BC-3A1DF24F6040}"/>
              </a:ext>
            </a:extLst>
          </p:cNvPr>
          <p:cNvGrpSpPr/>
          <p:nvPr/>
        </p:nvGrpSpPr>
        <p:grpSpPr>
          <a:xfrm>
            <a:off x="7470670" y="910114"/>
            <a:ext cx="1449355" cy="2508380"/>
            <a:chOff x="1412033" y="920620"/>
            <a:chExt cx="1449355" cy="2508380"/>
          </a:xfrm>
          <a:scene3d>
            <a:camera prst="isometricTopUp"/>
            <a:lightRig rig="threePt" dir="t"/>
          </a:scene3d>
        </p:grpSpPr>
        <p:sp>
          <p:nvSpPr>
            <p:cNvPr id="25" name="正方形/長方形 24">
              <a:extLst>
                <a:ext uri="{FF2B5EF4-FFF2-40B4-BE49-F238E27FC236}">
                  <a16:creationId xmlns:a16="http://schemas.microsoft.com/office/drawing/2014/main" id="{7D0F4B62-DD86-6D7D-4E10-9D8394FAD111}"/>
                </a:ext>
              </a:extLst>
            </p:cNvPr>
            <p:cNvSpPr/>
            <p:nvPr/>
          </p:nvSpPr>
          <p:spPr>
            <a:xfrm>
              <a:off x="1412033" y="920620"/>
              <a:ext cx="1449355" cy="2508380"/>
            </a:xfrm>
            <a:prstGeom prst="rect">
              <a:avLst/>
            </a:prstGeom>
            <a:solidFill>
              <a:schemeClr val="accent4">
                <a:lumMod val="20000"/>
                <a:lumOff val="80000"/>
              </a:schemeClr>
            </a:solidFill>
            <a:ln>
              <a:solidFill>
                <a:schemeClr val="tx1"/>
              </a:solidFill>
            </a:ln>
            <a:sp3d extrusionH="133350" contourW="12700">
              <a:extrusionClr>
                <a:schemeClr val="accent4">
                  <a:lumMod val="20000"/>
                  <a:lumOff val="80000"/>
                </a:schemeClr>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円弧 25">
              <a:extLst>
                <a:ext uri="{FF2B5EF4-FFF2-40B4-BE49-F238E27FC236}">
                  <a16:creationId xmlns:a16="http://schemas.microsoft.com/office/drawing/2014/main" id="{8D71097E-8D37-270C-0AFC-E2C65A601CB9}"/>
                </a:ext>
              </a:extLst>
            </p:cNvPr>
            <p:cNvSpPr/>
            <p:nvPr/>
          </p:nvSpPr>
          <p:spPr>
            <a:xfrm>
              <a:off x="1588070" y="1813235"/>
              <a:ext cx="360000" cy="360000"/>
            </a:xfrm>
            <a:prstGeom prst="arc">
              <a:avLst>
                <a:gd name="adj1" fmla="val 3138351"/>
                <a:gd name="adj2" fmla="val 2804136"/>
              </a:avLst>
            </a:prstGeom>
            <a:ln>
              <a:headEnd type="stealth" w="med" len="med"/>
              <a:tailEnd type="none" w="med" len="med"/>
            </a:ln>
          </p:spPr>
          <p:style>
            <a:lnRef idx="1">
              <a:schemeClr val="accent5"/>
            </a:lnRef>
            <a:fillRef idx="0">
              <a:schemeClr val="accent5"/>
            </a:fillRef>
            <a:effectRef idx="0">
              <a:schemeClr val="accent5"/>
            </a:effectRef>
            <a:fontRef idx="minor">
              <a:schemeClr val="tx1"/>
            </a:fontRef>
          </p:style>
          <p:txBody>
            <a:bodyPr rtlCol="0" anchor="ctr"/>
            <a:lstStyle/>
            <a:p>
              <a:pPr algn="ctr"/>
              <a:endParaRPr kumimoji="1" lang="ja-JP" altLang="en-US"/>
            </a:p>
          </p:txBody>
        </p:sp>
        <p:sp>
          <p:nvSpPr>
            <p:cNvPr id="27" name="円弧 26">
              <a:extLst>
                <a:ext uri="{FF2B5EF4-FFF2-40B4-BE49-F238E27FC236}">
                  <a16:creationId xmlns:a16="http://schemas.microsoft.com/office/drawing/2014/main" id="{C82014FF-2233-4E70-E17C-382AA38CC2E9}"/>
                </a:ext>
              </a:extLst>
            </p:cNvPr>
            <p:cNvSpPr/>
            <p:nvPr/>
          </p:nvSpPr>
          <p:spPr>
            <a:xfrm>
              <a:off x="1588070" y="2534803"/>
              <a:ext cx="360000" cy="360000"/>
            </a:xfrm>
            <a:prstGeom prst="arc">
              <a:avLst>
                <a:gd name="adj1" fmla="val 3138351"/>
                <a:gd name="adj2" fmla="val 2804136"/>
              </a:avLst>
            </a:prstGeom>
            <a:ln>
              <a:headEnd type="stealth" w="med" len="med"/>
              <a:tailEnd type="none" w="med" len="med"/>
            </a:ln>
          </p:spPr>
          <p:style>
            <a:lnRef idx="1">
              <a:schemeClr val="accent5"/>
            </a:lnRef>
            <a:fillRef idx="0">
              <a:schemeClr val="accent5"/>
            </a:fillRef>
            <a:effectRef idx="0">
              <a:schemeClr val="accent5"/>
            </a:effectRef>
            <a:fontRef idx="minor">
              <a:schemeClr val="tx1"/>
            </a:fontRef>
          </p:style>
          <p:txBody>
            <a:bodyPr rtlCol="0" anchor="ctr"/>
            <a:lstStyle/>
            <a:p>
              <a:pPr algn="ctr"/>
              <a:endParaRPr kumimoji="1" lang="ja-JP" altLang="en-US"/>
            </a:p>
          </p:txBody>
        </p:sp>
        <p:sp>
          <p:nvSpPr>
            <p:cNvPr id="28" name="円弧 27">
              <a:extLst>
                <a:ext uri="{FF2B5EF4-FFF2-40B4-BE49-F238E27FC236}">
                  <a16:creationId xmlns:a16="http://schemas.microsoft.com/office/drawing/2014/main" id="{8E22749D-A9A3-6F21-8065-911B21D8BBE1}"/>
                </a:ext>
              </a:extLst>
            </p:cNvPr>
            <p:cNvSpPr/>
            <p:nvPr/>
          </p:nvSpPr>
          <p:spPr>
            <a:xfrm>
              <a:off x="1588070" y="1099042"/>
              <a:ext cx="360000" cy="360000"/>
            </a:xfrm>
            <a:prstGeom prst="arc">
              <a:avLst>
                <a:gd name="adj1" fmla="val 3138351"/>
                <a:gd name="adj2" fmla="val 2804136"/>
              </a:avLst>
            </a:prstGeom>
            <a:ln>
              <a:headEnd type="stealth" w="med" len="med"/>
              <a:tailEnd type="none" w="med" len="med"/>
            </a:ln>
          </p:spPr>
          <p:style>
            <a:lnRef idx="1">
              <a:schemeClr val="accent5"/>
            </a:lnRef>
            <a:fillRef idx="0">
              <a:schemeClr val="accent5"/>
            </a:fillRef>
            <a:effectRef idx="0">
              <a:schemeClr val="accent5"/>
            </a:effectRef>
            <a:fontRef idx="minor">
              <a:schemeClr val="tx1"/>
            </a:fontRef>
          </p:style>
          <p:txBody>
            <a:bodyPr rtlCol="0" anchor="ctr"/>
            <a:lstStyle/>
            <a:p>
              <a:pPr algn="ctr"/>
              <a:endParaRPr kumimoji="1" lang="ja-JP" altLang="en-US"/>
            </a:p>
          </p:txBody>
        </p:sp>
        <p:sp>
          <p:nvSpPr>
            <p:cNvPr id="29" name="円弧 28">
              <a:extLst>
                <a:ext uri="{FF2B5EF4-FFF2-40B4-BE49-F238E27FC236}">
                  <a16:creationId xmlns:a16="http://schemas.microsoft.com/office/drawing/2014/main" id="{489D8D09-17BF-21DC-C677-4CE52624988A}"/>
                </a:ext>
              </a:extLst>
            </p:cNvPr>
            <p:cNvSpPr/>
            <p:nvPr/>
          </p:nvSpPr>
          <p:spPr>
            <a:xfrm>
              <a:off x="2300075" y="1459042"/>
              <a:ext cx="360000" cy="360000"/>
            </a:xfrm>
            <a:prstGeom prst="arc">
              <a:avLst>
                <a:gd name="adj1" fmla="val 3138351"/>
                <a:gd name="adj2" fmla="val 2804136"/>
              </a:avLst>
            </a:prstGeom>
            <a:ln>
              <a:headEnd type="stealth" w="med" len="med"/>
              <a:tailEnd type="none" w="med" len="med"/>
            </a:ln>
          </p:spPr>
          <p:style>
            <a:lnRef idx="1">
              <a:schemeClr val="accent5"/>
            </a:lnRef>
            <a:fillRef idx="0">
              <a:schemeClr val="accent5"/>
            </a:fillRef>
            <a:effectRef idx="0">
              <a:schemeClr val="accent5"/>
            </a:effectRef>
            <a:fontRef idx="minor">
              <a:schemeClr val="tx1"/>
            </a:fontRef>
          </p:style>
          <p:txBody>
            <a:bodyPr rtlCol="0" anchor="ctr"/>
            <a:lstStyle/>
            <a:p>
              <a:pPr algn="ctr"/>
              <a:endParaRPr kumimoji="1" lang="ja-JP" altLang="en-US"/>
            </a:p>
          </p:txBody>
        </p:sp>
        <p:sp>
          <p:nvSpPr>
            <p:cNvPr id="30" name="円弧 29">
              <a:extLst>
                <a:ext uri="{FF2B5EF4-FFF2-40B4-BE49-F238E27FC236}">
                  <a16:creationId xmlns:a16="http://schemas.microsoft.com/office/drawing/2014/main" id="{CBDE54A7-4E59-650A-AC93-2F568FDE2742}"/>
                </a:ext>
              </a:extLst>
            </p:cNvPr>
            <p:cNvSpPr/>
            <p:nvPr/>
          </p:nvSpPr>
          <p:spPr>
            <a:xfrm>
              <a:off x="2300075" y="2174803"/>
              <a:ext cx="360000" cy="360000"/>
            </a:xfrm>
            <a:prstGeom prst="arc">
              <a:avLst>
                <a:gd name="adj1" fmla="val 3138351"/>
                <a:gd name="adj2" fmla="val 2804136"/>
              </a:avLst>
            </a:prstGeom>
            <a:ln>
              <a:headEnd type="stealth" w="med" len="med"/>
              <a:tailEnd type="none" w="med" len="med"/>
            </a:ln>
          </p:spPr>
          <p:style>
            <a:lnRef idx="1">
              <a:schemeClr val="accent5"/>
            </a:lnRef>
            <a:fillRef idx="0">
              <a:schemeClr val="accent5"/>
            </a:fillRef>
            <a:effectRef idx="0">
              <a:schemeClr val="accent5"/>
            </a:effectRef>
            <a:fontRef idx="minor">
              <a:schemeClr val="tx1"/>
            </a:fontRef>
          </p:style>
          <p:txBody>
            <a:bodyPr rtlCol="0" anchor="ctr"/>
            <a:lstStyle/>
            <a:p>
              <a:pPr algn="ctr"/>
              <a:endParaRPr kumimoji="1" lang="ja-JP" altLang="en-US"/>
            </a:p>
          </p:txBody>
        </p:sp>
        <p:sp>
          <p:nvSpPr>
            <p:cNvPr id="31" name="円弧 30">
              <a:extLst>
                <a:ext uri="{FF2B5EF4-FFF2-40B4-BE49-F238E27FC236}">
                  <a16:creationId xmlns:a16="http://schemas.microsoft.com/office/drawing/2014/main" id="{54B797F4-8830-65B7-F118-90288F537DF6}"/>
                </a:ext>
              </a:extLst>
            </p:cNvPr>
            <p:cNvSpPr/>
            <p:nvPr/>
          </p:nvSpPr>
          <p:spPr>
            <a:xfrm>
              <a:off x="2313056" y="2890564"/>
              <a:ext cx="360000" cy="360000"/>
            </a:xfrm>
            <a:prstGeom prst="arc">
              <a:avLst>
                <a:gd name="adj1" fmla="val 3138351"/>
                <a:gd name="adj2" fmla="val 2804136"/>
              </a:avLst>
            </a:prstGeom>
            <a:ln>
              <a:headEnd type="stealth" w="med" len="med"/>
              <a:tailEnd type="none" w="med" len="med"/>
            </a:ln>
          </p:spPr>
          <p:style>
            <a:lnRef idx="1">
              <a:schemeClr val="accent5"/>
            </a:lnRef>
            <a:fillRef idx="0">
              <a:schemeClr val="accent5"/>
            </a:fillRef>
            <a:effectRef idx="0">
              <a:schemeClr val="accent5"/>
            </a:effectRef>
            <a:fontRef idx="minor">
              <a:schemeClr val="tx1"/>
            </a:fontRef>
          </p:style>
          <p:txBody>
            <a:bodyPr rtlCol="0" anchor="ctr"/>
            <a:lstStyle/>
            <a:p>
              <a:pPr algn="ctr"/>
              <a:endParaRPr kumimoji="1" lang="ja-JP" altLang="en-US"/>
            </a:p>
          </p:txBody>
        </p:sp>
        <p:sp>
          <p:nvSpPr>
            <p:cNvPr id="32" name="円弧 31">
              <a:extLst>
                <a:ext uri="{FF2B5EF4-FFF2-40B4-BE49-F238E27FC236}">
                  <a16:creationId xmlns:a16="http://schemas.microsoft.com/office/drawing/2014/main" id="{C943D851-0D3F-3990-F619-4354562294B7}"/>
                </a:ext>
              </a:extLst>
            </p:cNvPr>
            <p:cNvSpPr/>
            <p:nvPr/>
          </p:nvSpPr>
          <p:spPr>
            <a:xfrm>
              <a:off x="1721058" y="1813235"/>
              <a:ext cx="360000" cy="360000"/>
            </a:xfrm>
            <a:prstGeom prst="arc">
              <a:avLst>
                <a:gd name="adj1" fmla="val 3138351"/>
                <a:gd name="adj2" fmla="val 2804136"/>
              </a:avLst>
            </a:prstGeom>
            <a:ln w="19050">
              <a:headEnd type="stealth" w="med" len="med"/>
              <a:tailEnd type="none" w="med" len="med"/>
            </a:ln>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33" name="円弧 32">
              <a:extLst>
                <a:ext uri="{FF2B5EF4-FFF2-40B4-BE49-F238E27FC236}">
                  <a16:creationId xmlns:a16="http://schemas.microsoft.com/office/drawing/2014/main" id="{7628D7F3-7D5A-9555-F670-D30632E351A6}"/>
                </a:ext>
              </a:extLst>
            </p:cNvPr>
            <p:cNvSpPr/>
            <p:nvPr/>
          </p:nvSpPr>
          <p:spPr>
            <a:xfrm>
              <a:off x="1721058" y="2534803"/>
              <a:ext cx="360000" cy="360000"/>
            </a:xfrm>
            <a:prstGeom prst="arc">
              <a:avLst>
                <a:gd name="adj1" fmla="val 3138351"/>
                <a:gd name="adj2" fmla="val 2804136"/>
              </a:avLst>
            </a:prstGeom>
            <a:ln w="19050">
              <a:headEnd type="stealth" w="med" len="med"/>
              <a:tailEnd type="none" w="med" len="med"/>
            </a:ln>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34" name="円弧 33">
              <a:extLst>
                <a:ext uri="{FF2B5EF4-FFF2-40B4-BE49-F238E27FC236}">
                  <a16:creationId xmlns:a16="http://schemas.microsoft.com/office/drawing/2014/main" id="{D440D948-9BD3-0681-ADBC-043E876D6EDA}"/>
                </a:ext>
              </a:extLst>
            </p:cNvPr>
            <p:cNvSpPr/>
            <p:nvPr/>
          </p:nvSpPr>
          <p:spPr>
            <a:xfrm>
              <a:off x="1721058" y="1099042"/>
              <a:ext cx="360000" cy="360000"/>
            </a:xfrm>
            <a:prstGeom prst="arc">
              <a:avLst>
                <a:gd name="adj1" fmla="val 3138351"/>
                <a:gd name="adj2" fmla="val 2804136"/>
              </a:avLst>
            </a:prstGeom>
            <a:ln w="19050">
              <a:headEnd type="stealth" w="med" len="med"/>
              <a:tailEnd type="none" w="med" len="med"/>
            </a:ln>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35" name="円弧 34">
              <a:extLst>
                <a:ext uri="{FF2B5EF4-FFF2-40B4-BE49-F238E27FC236}">
                  <a16:creationId xmlns:a16="http://schemas.microsoft.com/office/drawing/2014/main" id="{AC1A8180-2F4F-C143-E74F-FBDEC326E580}"/>
                </a:ext>
              </a:extLst>
            </p:cNvPr>
            <p:cNvSpPr/>
            <p:nvPr/>
          </p:nvSpPr>
          <p:spPr>
            <a:xfrm>
              <a:off x="2433063" y="1459042"/>
              <a:ext cx="360000" cy="360000"/>
            </a:xfrm>
            <a:prstGeom prst="arc">
              <a:avLst>
                <a:gd name="adj1" fmla="val 3138351"/>
                <a:gd name="adj2" fmla="val 2804136"/>
              </a:avLst>
            </a:prstGeom>
            <a:ln w="19050">
              <a:headEnd type="stealth" w="med" len="med"/>
              <a:tailEnd type="none" w="med" len="med"/>
            </a:ln>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36" name="円弧 35">
              <a:extLst>
                <a:ext uri="{FF2B5EF4-FFF2-40B4-BE49-F238E27FC236}">
                  <a16:creationId xmlns:a16="http://schemas.microsoft.com/office/drawing/2014/main" id="{DF29E39E-AEF1-C2B1-EAD3-C252AECC0109}"/>
                </a:ext>
              </a:extLst>
            </p:cNvPr>
            <p:cNvSpPr/>
            <p:nvPr/>
          </p:nvSpPr>
          <p:spPr>
            <a:xfrm>
              <a:off x="2433063" y="2174803"/>
              <a:ext cx="360000" cy="360000"/>
            </a:xfrm>
            <a:prstGeom prst="arc">
              <a:avLst>
                <a:gd name="adj1" fmla="val 3138351"/>
                <a:gd name="adj2" fmla="val 2804136"/>
              </a:avLst>
            </a:prstGeom>
            <a:ln w="19050">
              <a:headEnd type="stealth" w="med" len="med"/>
              <a:tailEnd type="none" w="med" len="med"/>
            </a:ln>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37" name="円弧 36">
              <a:extLst>
                <a:ext uri="{FF2B5EF4-FFF2-40B4-BE49-F238E27FC236}">
                  <a16:creationId xmlns:a16="http://schemas.microsoft.com/office/drawing/2014/main" id="{1934EE40-1200-44A9-CEB1-9472BDAD1085}"/>
                </a:ext>
              </a:extLst>
            </p:cNvPr>
            <p:cNvSpPr/>
            <p:nvPr/>
          </p:nvSpPr>
          <p:spPr>
            <a:xfrm>
              <a:off x="2446044" y="2890564"/>
              <a:ext cx="360000" cy="360000"/>
            </a:xfrm>
            <a:prstGeom prst="arc">
              <a:avLst>
                <a:gd name="adj1" fmla="val 3138351"/>
                <a:gd name="adj2" fmla="val 2804136"/>
              </a:avLst>
            </a:prstGeom>
            <a:ln w="19050">
              <a:headEnd type="stealth" w="med" len="med"/>
              <a:tailEnd type="none" w="med" len="med"/>
            </a:ln>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grpSp>
      <p:sp>
        <p:nvSpPr>
          <p:cNvPr id="38" name="矢印: 下 37">
            <a:extLst>
              <a:ext uri="{FF2B5EF4-FFF2-40B4-BE49-F238E27FC236}">
                <a16:creationId xmlns:a16="http://schemas.microsoft.com/office/drawing/2014/main" id="{5A5DBB09-DBBE-B01D-38A2-2925D56C824B}"/>
              </a:ext>
            </a:extLst>
          </p:cNvPr>
          <p:cNvSpPr/>
          <p:nvPr/>
        </p:nvSpPr>
        <p:spPr>
          <a:xfrm rot="10800000">
            <a:off x="2378880" y="1766435"/>
            <a:ext cx="170208" cy="346373"/>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矢印: 下 38">
            <a:extLst>
              <a:ext uri="{FF2B5EF4-FFF2-40B4-BE49-F238E27FC236}">
                <a16:creationId xmlns:a16="http://schemas.microsoft.com/office/drawing/2014/main" id="{20685104-3FA1-608B-5C92-6BB80693F563}"/>
              </a:ext>
            </a:extLst>
          </p:cNvPr>
          <p:cNvSpPr/>
          <p:nvPr/>
        </p:nvSpPr>
        <p:spPr>
          <a:xfrm rot="10800000">
            <a:off x="3141958" y="1624946"/>
            <a:ext cx="170208" cy="346373"/>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矢印: 下 39">
            <a:extLst>
              <a:ext uri="{FF2B5EF4-FFF2-40B4-BE49-F238E27FC236}">
                <a16:creationId xmlns:a16="http://schemas.microsoft.com/office/drawing/2014/main" id="{8A97838B-2856-5B6D-B77B-28F44F22B3F9}"/>
              </a:ext>
            </a:extLst>
          </p:cNvPr>
          <p:cNvSpPr/>
          <p:nvPr/>
        </p:nvSpPr>
        <p:spPr>
          <a:xfrm rot="10800000">
            <a:off x="2899879" y="2068637"/>
            <a:ext cx="170208" cy="346373"/>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矢印: 下 49">
            <a:extLst>
              <a:ext uri="{FF2B5EF4-FFF2-40B4-BE49-F238E27FC236}">
                <a16:creationId xmlns:a16="http://schemas.microsoft.com/office/drawing/2014/main" id="{4A6B2550-C0B7-F95A-01F0-64EF1F101F68}"/>
              </a:ext>
            </a:extLst>
          </p:cNvPr>
          <p:cNvSpPr/>
          <p:nvPr/>
        </p:nvSpPr>
        <p:spPr>
          <a:xfrm rot="10800000">
            <a:off x="3662305" y="1905922"/>
            <a:ext cx="170208" cy="346373"/>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矢印: 下 50">
            <a:extLst>
              <a:ext uri="{FF2B5EF4-FFF2-40B4-BE49-F238E27FC236}">
                <a16:creationId xmlns:a16="http://schemas.microsoft.com/office/drawing/2014/main" id="{82797810-C1C4-9A4B-57B7-27FECA7613A8}"/>
              </a:ext>
            </a:extLst>
          </p:cNvPr>
          <p:cNvSpPr/>
          <p:nvPr/>
        </p:nvSpPr>
        <p:spPr>
          <a:xfrm rot="10800000">
            <a:off x="3422092" y="2347001"/>
            <a:ext cx="170208" cy="346373"/>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矢印: 下 51">
            <a:extLst>
              <a:ext uri="{FF2B5EF4-FFF2-40B4-BE49-F238E27FC236}">
                <a16:creationId xmlns:a16="http://schemas.microsoft.com/office/drawing/2014/main" id="{1B8FAEA0-4203-E48C-B15A-CBBE0B857D48}"/>
              </a:ext>
            </a:extLst>
          </p:cNvPr>
          <p:cNvSpPr/>
          <p:nvPr/>
        </p:nvSpPr>
        <p:spPr>
          <a:xfrm rot="10800000">
            <a:off x="4162273" y="2192469"/>
            <a:ext cx="170208" cy="346373"/>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下 11">
            <a:extLst>
              <a:ext uri="{FF2B5EF4-FFF2-40B4-BE49-F238E27FC236}">
                <a16:creationId xmlns:a16="http://schemas.microsoft.com/office/drawing/2014/main" id="{B77D5C0E-174A-F7A6-DA54-AE537C6CDB0E}"/>
              </a:ext>
            </a:extLst>
          </p:cNvPr>
          <p:cNvSpPr/>
          <p:nvPr/>
        </p:nvSpPr>
        <p:spPr>
          <a:xfrm rot="10800000">
            <a:off x="8077660" y="1420062"/>
            <a:ext cx="170208" cy="346373"/>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矢印: 下 52">
            <a:extLst>
              <a:ext uri="{FF2B5EF4-FFF2-40B4-BE49-F238E27FC236}">
                <a16:creationId xmlns:a16="http://schemas.microsoft.com/office/drawing/2014/main" id="{1AAB6921-CF71-334B-8E83-2A6B1ABA200A}"/>
              </a:ext>
            </a:extLst>
          </p:cNvPr>
          <p:cNvSpPr/>
          <p:nvPr/>
        </p:nvSpPr>
        <p:spPr>
          <a:xfrm rot="10800000">
            <a:off x="7314582" y="1559549"/>
            <a:ext cx="170208" cy="346373"/>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矢印: 下 53">
            <a:extLst>
              <a:ext uri="{FF2B5EF4-FFF2-40B4-BE49-F238E27FC236}">
                <a16:creationId xmlns:a16="http://schemas.microsoft.com/office/drawing/2014/main" id="{C8E46E71-9B15-74F7-2EBC-78FA7DAE995C}"/>
              </a:ext>
            </a:extLst>
          </p:cNvPr>
          <p:cNvSpPr/>
          <p:nvPr/>
        </p:nvSpPr>
        <p:spPr>
          <a:xfrm rot="10800000">
            <a:off x="7817889" y="1826636"/>
            <a:ext cx="170208" cy="346373"/>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矢印: 下 54">
            <a:extLst>
              <a:ext uri="{FF2B5EF4-FFF2-40B4-BE49-F238E27FC236}">
                <a16:creationId xmlns:a16="http://schemas.microsoft.com/office/drawing/2014/main" id="{F2F00759-912B-4035-8CF8-74E6CF153291}"/>
              </a:ext>
            </a:extLst>
          </p:cNvPr>
          <p:cNvSpPr/>
          <p:nvPr/>
        </p:nvSpPr>
        <p:spPr>
          <a:xfrm rot="10800000">
            <a:off x="8575760" y="1721457"/>
            <a:ext cx="170208" cy="346373"/>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矢印: 下 55">
            <a:extLst>
              <a:ext uri="{FF2B5EF4-FFF2-40B4-BE49-F238E27FC236}">
                <a16:creationId xmlns:a16="http://schemas.microsoft.com/office/drawing/2014/main" id="{53C19DC9-6F1C-4823-F591-0BF0637CA9C6}"/>
              </a:ext>
            </a:extLst>
          </p:cNvPr>
          <p:cNvSpPr/>
          <p:nvPr/>
        </p:nvSpPr>
        <p:spPr>
          <a:xfrm rot="10800000">
            <a:off x="9097036" y="1989542"/>
            <a:ext cx="170208" cy="346373"/>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矢印: 下 56">
            <a:extLst>
              <a:ext uri="{FF2B5EF4-FFF2-40B4-BE49-F238E27FC236}">
                <a16:creationId xmlns:a16="http://schemas.microsoft.com/office/drawing/2014/main" id="{BD442A54-FC7E-1782-A8DD-79FD116AF37A}"/>
              </a:ext>
            </a:extLst>
          </p:cNvPr>
          <p:cNvSpPr/>
          <p:nvPr/>
        </p:nvSpPr>
        <p:spPr>
          <a:xfrm rot="10800000">
            <a:off x="8324640" y="2151272"/>
            <a:ext cx="170208" cy="346373"/>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矢印: 下 57">
            <a:extLst>
              <a:ext uri="{FF2B5EF4-FFF2-40B4-BE49-F238E27FC236}">
                <a16:creationId xmlns:a16="http://schemas.microsoft.com/office/drawing/2014/main" id="{E350F8CA-89C1-8913-EB34-C34E1394EE4D}"/>
              </a:ext>
            </a:extLst>
          </p:cNvPr>
          <p:cNvSpPr/>
          <p:nvPr/>
        </p:nvSpPr>
        <p:spPr>
          <a:xfrm rot="10800000">
            <a:off x="7215393" y="1610266"/>
            <a:ext cx="170208" cy="346373"/>
          </a:xfrm>
          <a:prstGeom prst="downArrow">
            <a:avLst>
              <a:gd name="adj1" fmla="val 28920"/>
              <a:gd name="adj2" fmla="val 10931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矢印: 下 58">
            <a:extLst>
              <a:ext uri="{FF2B5EF4-FFF2-40B4-BE49-F238E27FC236}">
                <a16:creationId xmlns:a16="http://schemas.microsoft.com/office/drawing/2014/main" id="{E730A4A7-0C22-60D4-E6A6-FE9B1FF77593}"/>
              </a:ext>
            </a:extLst>
          </p:cNvPr>
          <p:cNvSpPr/>
          <p:nvPr/>
        </p:nvSpPr>
        <p:spPr>
          <a:xfrm rot="10800000">
            <a:off x="7966816" y="1484830"/>
            <a:ext cx="170208" cy="346373"/>
          </a:xfrm>
          <a:prstGeom prst="downArrow">
            <a:avLst>
              <a:gd name="adj1" fmla="val 28920"/>
              <a:gd name="adj2" fmla="val 10931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矢印: 下 59">
            <a:extLst>
              <a:ext uri="{FF2B5EF4-FFF2-40B4-BE49-F238E27FC236}">
                <a16:creationId xmlns:a16="http://schemas.microsoft.com/office/drawing/2014/main" id="{79A8214A-7C1E-342B-056A-EE02B74DC042}"/>
              </a:ext>
            </a:extLst>
          </p:cNvPr>
          <p:cNvSpPr/>
          <p:nvPr/>
        </p:nvSpPr>
        <p:spPr>
          <a:xfrm rot="10800000">
            <a:off x="7711370" y="1912987"/>
            <a:ext cx="170208" cy="346373"/>
          </a:xfrm>
          <a:prstGeom prst="downArrow">
            <a:avLst>
              <a:gd name="adj1" fmla="val 28920"/>
              <a:gd name="adj2" fmla="val 10931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矢印: 下 60">
            <a:extLst>
              <a:ext uri="{FF2B5EF4-FFF2-40B4-BE49-F238E27FC236}">
                <a16:creationId xmlns:a16="http://schemas.microsoft.com/office/drawing/2014/main" id="{47897094-8512-95CD-57CB-90F8CF9288D3}"/>
              </a:ext>
            </a:extLst>
          </p:cNvPr>
          <p:cNvSpPr/>
          <p:nvPr/>
        </p:nvSpPr>
        <p:spPr>
          <a:xfrm rot="10800000">
            <a:off x="8226664" y="2196159"/>
            <a:ext cx="170208" cy="346373"/>
          </a:xfrm>
          <a:prstGeom prst="downArrow">
            <a:avLst>
              <a:gd name="adj1" fmla="val 28920"/>
              <a:gd name="adj2" fmla="val 10931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矢印: 下 61">
            <a:extLst>
              <a:ext uri="{FF2B5EF4-FFF2-40B4-BE49-F238E27FC236}">
                <a16:creationId xmlns:a16="http://schemas.microsoft.com/office/drawing/2014/main" id="{5E35A23B-849E-E790-BF7A-B22E5869DC8B}"/>
              </a:ext>
            </a:extLst>
          </p:cNvPr>
          <p:cNvSpPr/>
          <p:nvPr/>
        </p:nvSpPr>
        <p:spPr>
          <a:xfrm rot="10800000">
            <a:off x="8492727" y="1777817"/>
            <a:ext cx="170208" cy="346373"/>
          </a:xfrm>
          <a:prstGeom prst="downArrow">
            <a:avLst>
              <a:gd name="adj1" fmla="val 28920"/>
              <a:gd name="adj2" fmla="val 10931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矢印: 下 62">
            <a:extLst>
              <a:ext uri="{FF2B5EF4-FFF2-40B4-BE49-F238E27FC236}">
                <a16:creationId xmlns:a16="http://schemas.microsoft.com/office/drawing/2014/main" id="{874B44F2-8334-CB60-C883-F87AC06EF706}"/>
              </a:ext>
            </a:extLst>
          </p:cNvPr>
          <p:cNvSpPr/>
          <p:nvPr/>
        </p:nvSpPr>
        <p:spPr>
          <a:xfrm rot="10800000">
            <a:off x="8996838" y="2065823"/>
            <a:ext cx="170208" cy="346373"/>
          </a:xfrm>
          <a:prstGeom prst="downArrow">
            <a:avLst>
              <a:gd name="adj1" fmla="val 28920"/>
              <a:gd name="adj2" fmla="val 10931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矢印: 右 63">
            <a:extLst>
              <a:ext uri="{FF2B5EF4-FFF2-40B4-BE49-F238E27FC236}">
                <a16:creationId xmlns:a16="http://schemas.microsoft.com/office/drawing/2014/main" id="{A1FB6CBF-233B-330B-3261-D0BA0BAA663F}"/>
              </a:ext>
            </a:extLst>
          </p:cNvPr>
          <p:cNvSpPr/>
          <p:nvPr/>
        </p:nvSpPr>
        <p:spPr>
          <a:xfrm rot="12595822">
            <a:off x="6669049" y="2440430"/>
            <a:ext cx="2009618" cy="152984"/>
          </a:xfrm>
          <a:prstGeom prst="rightArrow">
            <a:avLst>
              <a:gd name="adj1" fmla="val 26720"/>
              <a:gd name="adj2" fmla="val 171739"/>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id="{5B0E15F8-0849-4B8A-ABC3-E1BDFFF80CA6}"/>
              </a:ext>
            </a:extLst>
          </p:cNvPr>
          <p:cNvSpPr txBox="1"/>
          <p:nvPr/>
        </p:nvSpPr>
        <p:spPr>
          <a:xfrm rot="1799398">
            <a:off x="6997482" y="2509620"/>
            <a:ext cx="1130438" cy="307777"/>
          </a:xfrm>
          <a:prstGeom prst="rect">
            <a:avLst/>
          </a:prstGeom>
          <a:noFill/>
        </p:spPr>
        <p:txBody>
          <a:bodyPr wrap="none" rtlCol="0">
            <a:spAutoFit/>
          </a:bodyPr>
          <a:lstStyle/>
          <a:p>
            <a:r>
              <a:rPr kumimoji="1" lang="en-US" altLang="ja-JP" sz="1400" dirty="0">
                <a:solidFill>
                  <a:srgbClr val="FF0000"/>
                </a:solidFill>
                <a:latin typeface="Arial" panose="020B0604020202020204" pitchFamily="34" charset="0"/>
                <a:cs typeface="Arial" panose="020B0604020202020204" pitchFamily="34" charset="0"/>
              </a:rPr>
              <a:t>Current  J</a:t>
            </a:r>
            <a:r>
              <a:rPr kumimoji="1" lang="en-US" altLang="ja-JP" sz="1400" baseline="-25000" dirty="0">
                <a:solidFill>
                  <a:srgbClr val="FF0000"/>
                </a:solidFill>
                <a:latin typeface="Arial" panose="020B0604020202020204" pitchFamily="34" charset="0"/>
                <a:cs typeface="Arial" panose="020B0604020202020204" pitchFamily="34" charset="0"/>
              </a:rPr>
              <a:t>EX</a:t>
            </a:r>
          </a:p>
        </p:txBody>
      </p:sp>
      <p:sp>
        <p:nvSpPr>
          <p:cNvPr id="67" name="テキスト ボックス 66">
            <a:extLst>
              <a:ext uri="{FF2B5EF4-FFF2-40B4-BE49-F238E27FC236}">
                <a16:creationId xmlns:a16="http://schemas.microsoft.com/office/drawing/2014/main" id="{603314D0-9443-7CC4-DEE9-B0B4AAF4AF92}"/>
              </a:ext>
            </a:extLst>
          </p:cNvPr>
          <p:cNvSpPr txBox="1"/>
          <p:nvPr/>
        </p:nvSpPr>
        <p:spPr>
          <a:xfrm>
            <a:off x="7395145" y="1490356"/>
            <a:ext cx="394660" cy="307777"/>
          </a:xfrm>
          <a:prstGeom prst="rect">
            <a:avLst/>
          </a:prstGeom>
          <a:noFill/>
        </p:spPr>
        <p:txBody>
          <a:bodyPr wrap="none" rtlCol="0">
            <a:spAutoFit/>
          </a:bodyPr>
          <a:lstStyle/>
          <a:p>
            <a:r>
              <a:rPr kumimoji="1" lang="el-GR" altLang="ja-JP" sz="1400" dirty="0">
                <a:latin typeface="Arial" panose="020B0604020202020204" pitchFamily="34" charset="0"/>
                <a:cs typeface="Arial" panose="020B0604020202020204" pitchFamily="34" charset="0"/>
              </a:rPr>
              <a:t>Φ</a:t>
            </a:r>
            <a:r>
              <a:rPr kumimoji="1" lang="en-US" altLang="ja-JP" sz="1400" baseline="-25000" dirty="0">
                <a:latin typeface="Arial" panose="020B0604020202020204" pitchFamily="34" charset="0"/>
                <a:cs typeface="Arial" panose="020B0604020202020204" pitchFamily="34" charset="0"/>
              </a:rPr>
              <a:t>0</a:t>
            </a:r>
            <a:endParaRPr kumimoji="1" lang="ja-JP" altLang="en-US" sz="1400" baseline="-25000" dirty="0">
              <a:latin typeface="Arial" panose="020B0604020202020204" pitchFamily="34" charset="0"/>
              <a:cs typeface="Arial" panose="020B0604020202020204" pitchFamily="34" charset="0"/>
            </a:endParaRPr>
          </a:p>
        </p:txBody>
      </p:sp>
      <p:sp>
        <p:nvSpPr>
          <p:cNvPr id="68" name="テキスト ボックス 67">
            <a:extLst>
              <a:ext uri="{FF2B5EF4-FFF2-40B4-BE49-F238E27FC236}">
                <a16:creationId xmlns:a16="http://schemas.microsoft.com/office/drawing/2014/main" id="{C45A1680-E93A-B319-5D60-00E6314D91BB}"/>
              </a:ext>
            </a:extLst>
          </p:cNvPr>
          <p:cNvSpPr txBox="1"/>
          <p:nvPr/>
        </p:nvSpPr>
        <p:spPr>
          <a:xfrm>
            <a:off x="8152550" y="1327506"/>
            <a:ext cx="394660" cy="307777"/>
          </a:xfrm>
          <a:prstGeom prst="rect">
            <a:avLst/>
          </a:prstGeom>
          <a:noFill/>
        </p:spPr>
        <p:txBody>
          <a:bodyPr wrap="none" rtlCol="0">
            <a:spAutoFit/>
          </a:bodyPr>
          <a:lstStyle/>
          <a:p>
            <a:r>
              <a:rPr kumimoji="1" lang="el-GR" altLang="ja-JP" sz="1400" dirty="0">
                <a:latin typeface="Arial" panose="020B0604020202020204" pitchFamily="34" charset="0"/>
                <a:cs typeface="Arial" panose="020B0604020202020204" pitchFamily="34" charset="0"/>
              </a:rPr>
              <a:t>Φ</a:t>
            </a:r>
            <a:r>
              <a:rPr kumimoji="1" lang="en-US" altLang="ja-JP" sz="1400" baseline="-25000" dirty="0">
                <a:latin typeface="Arial" panose="020B0604020202020204" pitchFamily="34" charset="0"/>
                <a:cs typeface="Arial" panose="020B0604020202020204" pitchFamily="34" charset="0"/>
              </a:rPr>
              <a:t>0</a:t>
            </a:r>
            <a:endParaRPr kumimoji="1" lang="ja-JP" altLang="en-US" sz="1400" baseline="-25000" dirty="0">
              <a:latin typeface="Arial" panose="020B0604020202020204" pitchFamily="34" charset="0"/>
              <a:cs typeface="Arial" panose="020B0604020202020204" pitchFamily="34" charset="0"/>
            </a:endParaRPr>
          </a:p>
        </p:txBody>
      </p:sp>
      <p:sp>
        <p:nvSpPr>
          <p:cNvPr id="69" name="テキスト ボックス 68">
            <a:extLst>
              <a:ext uri="{FF2B5EF4-FFF2-40B4-BE49-F238E27FC236}">
                <a16:creationId xmlns:a16="http://schemas.microsoft.com/office/drawing/2014/main" id="{18D1BB36-FEB1-D9E8-9991-E116805550E4}"/>
              </a:ext>
            </a:extLst>
          </p:cNvPr>
          <p:cNvSpPr txBox="1"/>
          <p:nvPr/>
        </p:nvSpPr>
        <p:spPr>
          <a:xfrm>
            <a:off x="7897558" y="1780836"/>
            <a:ext cx="394660" cy="307777"/>
          </a:xfrm>
          <a:prstGeom prst="rect">
            <a:avLst/>
          </a:prstGeom>
          <a:noFill/>
        </p:spPr>
        <p:txBody>
          <a:bodyPr wrap="none" rtlCol="0">
            <a:spAutoFit/>
          </a:bodyPr>
          <a:lstStyle/>
          <a:p>
            <a:r>
              <a:rPr kumimoji="1" lang="el-GR" altLang="ja-JP" sz="1400" dirty="0">
                <a:latin typeface="Arial" panose="020B0604020202020204" pitchFamily="34" charset="0"/>
                <a:cs typeface="Arial" panose="020B0604020202020204" pitchFamily="34" charset="0"/>
              </a:rPr>
              <a:t>Φ</a:t>
            </a:r>
            <a:r>
              <a:rPr kumimoji="1" lang="en-US" altLang="ja-JP" sz="1400" baseline="-25000" dirty="0">
                <a:latin typeface="Arial" panose="020B0604020202020204" pitchFamily="34" charset="0"/>
                <a:cs typeface="Arial" panose="020B0604020202020204" pitchFamily="34" charset="0"/>
              </a:rPr>
              <a:t>0</a:t>
            </a:r>
            <a:endParaRPr kumimoji="1" lang="ja-JP" altLang="en-US" sz="1400" baseline="-25000" dirty="0">
              <a:latin typeface="Arial" panose="020B0604020202020204" pitchFamily="34" charset="0"/>
              <a:cs typeface="Arial" panose="020B0604020202020204" pitchFamily="34" charset="0"/>
            </a:endParaRPr>
          </a:p>
        </p:txBody>
      </p:sp>
      <p:sp>
        <p:nvSpPr>
          <p:cNvPr id="70" name="テキスト ボックス 69">
            <a:extLst>
              <a:ext uri="{FF2B5EF4-FFF2-40B4-BE49-F238E27FC236}">
                <a16:creationId xmlns:a16="http://schemas.microsoft.com/office/drawing/2014/main" id="{C14E44B7-7CDC-36F8-5BD8-6460C725056B}"/>
              </a:ext>
            </a:extLst>
          </p:cNvPr>
          <p:cNvSpPr txBox="1"/>
          <p:nvPr/>
        </p:nvSpPr>
        <p:spPr>
          <a:xfrm>
            <a:off x="8638443" y="1631845"/>
            <a:ext cx="394660" cy="307777"/>
          </a:xfrm>
          <a:prstGeom prst="rect">
            <a:avLst/>
          </a:prstGeom>
          <a:noFill/>
        </p:spPr>
        <p:txBody>
          <a:bodyPr wrap="none" rtlCol="0">
            <a:spAutoFit/>
          </a:bodyPr>
          <a:lstStyle/>
          <a:p>
            <a:r>
              <a:rPr kumimoji="1" lang="el-GR" altLang="ja-JP" sz="1400" dirty="0">
                <a:latin typeface="Arial" panose="020B0604020202020204" pitchFamily="34" charset="0"/>
                <a:cs typeface="Arial" panose="020B0604020202020204" pitchFamily="34" charset="0"/>
              </a:rPr>
              <a:t>Φ</a:t>
            </a:r>
            <a:r>
              <a:rPr kumimoji="1" lang="en-US" altLang="ja-JP" sz="1400" baseline="-25000" dirty="0">
                <a:latin typeface="Arial" panose="020B0604020202020204" pitchFamily="34" charset="0"/>
                <a:cs typeface="Arial" panose="020B0604020202020204" pitchFamily="34" charset="0"/>
              </a:rPr>
              <a:t>0</a:t>
            </a:r>
            <a:endParaRPr kumimoji="1" lang="ja-JP" altLang="en-US" sz="1400" baseline="-25000" dirty="0">
              <a:latin typeface="Arial" panose="020B0604020202020204" pitchFamily="34" charset="0"/>
              <a:cs typeface="Arial" panose="020B0604020202020204" pitchFamily="34" charset="0"/>
            </a:endParaRPr>
          </a:p>
        </p:txBody>
      </p:sp>
      <p:sp>
        <p:nvSpPr>
          <p:cNvPr id="71" name="テキスト ボックス 70">
            <a:extLst>
              <a:ext uri="{FF2B5EF4-FFF2-40B4-BE49-F238E27FC236}">
                <a16:creationId xmlns:a16="http://schemas.microsoft.com/office/drawing/2014/main" id="{8B0D63A1-299E-CFC2-9B7A-3D58DF45E987}"/>
              </a:ext>
            </a:extLst>
          </p:cNvPr>
          <p:cNvSpPr txBox="1"/>
          <p:nvPr/>
        </p:nvSpPr>
        <p:spPr>
          <a:xfrm>
            <a:off x="9157055" y="1905922"/>
            <a:ext cx="394660" cy="307777"/>
          </a:xfrm>
          <a:prstGeom prst="rect">
            <a:avLst/>
          </a:prstGeom>
          <a:noFill/>
        </p:spPr>
        <p:txBody>
          <a:bodyPr wrap="none" rtlCol="0">
            <a:spAutoFit/>
          </a:bodyPr>
          <a:lstStyle/>
          <a:p>
            <a:r>
              <a:rPr kumimoji="1" lang="el-GR" altLang="ja-JP" sz="1400" dirty="0">
                <a:latin typeface="Arial" panose="020B0604020202020204" pitchFamily="34" charset="0"/>
                <a:cs typeface="Arial" panose="020B0604020202020204" pitchFamily="34" charset="0"/>
              </a:rPr>
              <a:t>Φ</a:t>
            </a:r>
            <a:r>
              <a:rPr kumimoji="1" lang="en-US" altLang="ja-JP" sz="1400" baseline="-25000" dirty="0">
                <a:latin typeface="Arial" panose="020B0604020202020204" pitchFamily="34" charset="0"/>
                <a:cs typeface="Arial" panose="020B0604020202020204" pitchFamily="34" charset="0"/>
              </a:rPr>
              <a:t>0</a:t>
            </a:r>
            <a:endParaRPr kumimoji="1" lang="ja-JP" altLang="en-US" sz="1400" baseline="-25000" dirty="0">
              <a:latin typeface="Arial" panose="020B0604020202020204" pitchFamily="34" charset="0"/>
              <a:cs typeface="Arial" panose="020B0604020202020204" pitchFamily="34" charset="0"/>
            </a:endParaRPr>
          </a:p>
        </p:txBody>
      </p:sp>
      <p:sp>
        <p:nvSpPr>
          <p:cNvPr id="72" name="テキスト ボックス 71">
            <a:extLst>
              <a:ext uri="{FF2B5EF4-FFF2-40B4-BE49-F238E27FC236}">
                <a16:creationId xmlns:a16="http://schemas.microsoft.com/office/drawing/2014/main" id="{362E6282-0970-DCBE-2009-EA7D5006E481}"/>
              </a:ext>
            </a:extLst>
          </p:cNvPr>
          <p:cNvSpPr txBox="1"/>
          <p:nvPr/>
        </p:nvSpPr>
        <p:spPr>
          <a:xfrm>
            <a:off x="8392416" y="2059520"/>
            <a:ext cx="394660" cy="307777"/>
          </a:xfrm>
          <a:prstGeom prst="rect">
            <a:avLst/>
          </a:prstGeom>
          <a:noFill/>
        </p:spPr>
        <p:txBody>
          <a:bodyPr wrap="none" rtlCol="0">
            <a:spAutoFit/>
          </a:bodyPr>
          <a:lstStyle/>
          <a:p>
            <a:r>
              <a:rPr kumimoji="1" lang="el-GR" altLang="ja-JP" sz="1400" dirty="0">
                <a:latin typeface="Arial" panose="020B0604020202020204" pitchFamily="34" charset="0"/>
                <a:cs typeface="Arial" panose="020B0604020202020204" pitchFamily="34" charset="0"/>
              </a:rPr>
              <a:t>Φ</a:t>
            </a:r>
            <a:r>
              <a:rPr kumimoji="1" lang="en-US" altLang="ja-JP" sz="1400" baseline="-25000" dirty="0">
                <a:latin typeface="Arial" panose="020B0604020202020204" pitchFamily="34" charset="0"/>
                <a:cs typeface="Arial" panose="020B0604020202020204" pitchFamily="34" charset="0"/>
              </a:rPr>
              <a:t>0</a:t>
            </a:r>
            <a:endParaRPr kumimoji="1" lang="ja-JP" altLang="en-US" sz="1400" baseline="-25000" dirty="0">
              <a:latin typeface="Arial" panose="020B0604020202020204" pitchFamily="34" charset="0"/>
              <a:cs typeface="Arial" panose="020B0604020202020204" pitchFamily="34" charset="0"/>
            </a:endParaRPr>
          </a:p>
        </p:txBody>
      </p:sp>
      <p:sp>
        <p:nvSpPr>
          <p:cNvPr id="73" name="テキスト ボックス 72">
            <a:extLst>
              <a:ext uri="{FF2B5EF4-FFF2-40B4-BE49-F238E27FC236}">
                <a16:creationId xmlns:a16="http://schemas.microsoft.com/office/drawing/2014/main" id="{34C9A55B-B508-0290-2EC4-464B8464CDB6}"/>
              </a:ext>
            </a:extLst>
          </p:cNvPr>
          <p:cNvSpPr txBox="1"/>
          <p:nvPr/>
        </p:nvSpPr>
        <p:spPr>
          <a:xfrm>
            <a:off x="3221355" y="1534560"/>
            <a:ext cx="394660" cy="307777"/>
          </a:xfrm>
          <a:prstGeom prst="rect">
            <a:avLst/>
          </a:prstGeom>
          <a:noFill/>
        </p:spPr>
        <p:txBody>
          <a:bodyPr wrap="none" rtlCol="0">
            <a:spAutoFit/>
          </a:bodyPr>
          <a:lstStyle/>
          <a:p>
            <a:r>
              <a:rPr kumimoji="1" lang="el-GR" altLang="ja-JP" sz="1400" dirty="0">
                <a:latin typeface="Arial" panose="020B0604020202020204" pitchFamily="34" charset="0"/>
                <a:cs typeface="Arial" panose="020B0604020202020204" pitchFamily="34" charset="0"/>
              </a:rPr>
              <a:t>Φ</a:t>
            </a:r>
            <a:r>
              <a:rPr kumimoji="1" lang="en-US" altLang="ja-JP" sz="1400" baseline="-25000" dirty="0">
                <a:latin typeface="Arial" panose="020B0604020202020204" pitchFamily="34" charset="0"/>
                <a:cs typeface="Arial" panose="020B0604020202020204" pitchFamily="34" charset="0"/>
              </a:rPr>
              <a:t>0</a:t>
            </a:r>
            <a:endParaRPr kumimoji="1" lang="ja-JP" altLang="en-US" sz="1400" baseline="-25000" dirty="0">
              <a:latin typeface="Arial" panose="020B0604020202020204" pitchFamily="34" charset="0"/>
              <a:cs typeface="Arial" panose="020B0604020202020204" pitchFamily="34" charset="0"/>
            </a:endParaRPr>
          </a:p>
        </p:txBody>
      </p:sp>
      <p:sp>
        <p:nvSpPr>
          <p:cNvPr id="74" name="テキスト ボックス 73">
            <a:extLst>
              <a:ext uri="{FF2B5EF4-FFF2-40B4-BE49-F238E27FC236}">
                <a16:creationId xmlns:a16="http://schemas.microsoft.com/office/drawing/2014/main" id="{6659B2CE-AF58-030D-644C-0C29FD63ABC5}"/>
              </a:ext>
            </a:extLst>
          </p:cNvPr>
          <p:cNvSpPr txBox="1"/>
          <p:nvPr/>
        </p:nvSpPr>
        <p:spPr>
          <a:xfrm>
            <a:off x="2449680" y="1681765"/>
            <a:ext cx="394660" cy="307777"/>
          </a:xfrm>
          <a:prstGeom prst="rect">
            <a:avLst/>
          </a:prstGeom>
          <a:noFill/>
        </p:spPr>
        <p:txBody>
          <a:bodyPr wrap="none" rtlCol="0">
            <a:spAutoFit/>
          </a:bodyPr>
          <a:lstStyle/>
          <a:p>
            <a:r>
              <a:rPr kumimoji="1" lang="el-GR" altLang="ja-JP" sz="1400" dirty="0">
                <a:latin typeface="Arial" panose="020B0604020202020204" pitchFamily="34" charset="0"/>
                <a:cs typeface="Arial" panose="020B0604020202020204" pitchFamily="34" charset="0"/>
              </a:rPr>
              <a:t>Φ</a:t>
            </a:r>
            <a:r>
              <a:rPr kumimoji="1" lang="en-US" altLang="ja-JP" sz="1400" baseline="-25000" dirty="0">
                <a:latin typeface="Arial" panose="020B0604020202020204" pitchFamily="34" charset="0"/>
                <a:cs typeface="Arial" panose="020B0604020202020204" pitchFamily="34" charset="0"/>
              </a:rPr>
              <a:t>0</a:t>
            </a:r>
            <a:endParaRPr kumimoji="1" lang="ja-JP" altLang="en-US" sz="1400" baseline="-25000" dirty="0">
              <a:latin typeface="Arial" panose="020B0604020202020204" pitchFamily="34" charset="0"/>
              <a:cs typeface="Arial" panose="020B0604020202020204" pitchFamily="34" charset="0"/>
            </a:endParaRPr>
          </a:p>
        </p:txBody>
      </p:sp>
      <p:sp>
        <p:nvSpPr>
          <p:cNvPr id="75" name="テキスト ボックス 74">
            <a:extLst>
              <a:ext uri="{FF2B5EF4-FFF2-40B4-BE49-F238E27FC236}">
                <a16:creationId xmlns:a16="http://schemas.microsoft.com/office/drawing/2014/main" id="{E0F883F5-068E-B1B5-62C2-63465382DA0B}"/>
              </a:ext>
            </a:extLst>
          </p:cNvPr>
          <p:cNvSpPr txBox="1"/>
          <p:nvPr/>
        </p:nvSpPr>
        <p:spPr>
          <a:xfrm>
            <a:off x="2991548" y="1979806"/>
            <a:ext cx="394660" cy="307777"/>
          </a:xfrm>
          <a:prstGeom prst="rect">
            <a:avLst/>
          </a:prstGeom>
          <a:noFill/>
        </p:spPr>
        <p:txBody>
          <a:bodyPr wrap="none" rtlCol="0">
            <a:spAutoFit/>
          </a:bodyPr>
          <a:lstStyle/>
          <a:p>
            <a:r>
              <a:rPr kumimoji="1" lang="el-GR" altLang="ja-JP" sz="1400" dirty="0">
                <a:latin typeface="Arial" panose="020B0604020202020204" pitchFamily="34" charset="0"/>
                <a:cs typeface="Arial" panose="020B0604020202020204" pitchFamily="34" charset="0"/>
              </a:rPr>
              <a:t>Φ</a:t>
            </a:r>
            <a:r>
              <a:rPr kumimoji="1" lang="en-US" altLang="ja-JP" sz="1400" baseline="-25000" dirty="0">
                <a:latin typeface="Arial" panose="020B0604020202020204" pitchFamily="34" charset="0"/>
                <a:cs typeface="Arial" panose="020B0604020202020204" pitchFamily="34" charset="0"/>
              </a:rPr>
              <a:t>0</a:t>
            </a:r>
            <a:endParaRPr kumimoji="1" lang="ja-JP" altLang="en-US" sz="1400" baseline="-25000" dirty="0">
              <a:latin typeface="Arial" panose="020B0604020202020204" pitchFamily="34" charset="0"/>
              <a:cs typeface="Arial" panose="020B0604020202020204" pitchFamily="34" charset="0"/>
            </a:endParaRPr>
          </a:p>
        </p:txBody>
      </p:sp>
      <p:sp>
        <p:nvSpPr>
          <p:cNvPr id="76" name="テキスト ボックス 75">
            <a:extLst>
              <a:ext uri="{FF2B5EF4-FFF2-40B4-BE49-F238E27FC236}">
                <a16:creationId xmlns:a16="http://schemas.microsoft.com/office/drawing/2014/main" id="{DA44E69A-A24C-5ECF-6128-1DC2B69451CC}"/>
              </a:ext>
            </a:extLst>
          </p:cNvPr>
          <p:cNvSpPr txBox="1"/>
          <p:nvPr/>
        </p:nvSpPr>
        <p:spPr>
          <a:xfrm>
            <a:off x="3740013" y="1832192"/>
            <a:ext cx="394660" cy="307777"/>
          </a:xfrm>
          <a:prstGeom prst="rect">
            <a:avLst/>
          </a:prstGeom>
          <a:noFill/>
        </p:spPr>
        <p:txBody>
          <a:bodyPr wrap="none" rtlCol="0">
            <a:spAutoFit/>
          </a:bodyPr>
          <a:lstStyle/>
          <a:p>
            <a:r>
              <a:rPr kumimoji="1" lang="el-GR" altLang="ja-JP" sz="1400" dirty="0">
                <a:latin typeface="Arial" panose="020B0604020202020204" pitchFamily="34" charset="0"/>
                <a:cs typeface="Arial" panose="020B0604020202020204" pitchFamily="34" charset="0"/>
              </a:rPr>
              <a:t>Φ</a:t>
            </a:r>
            <a:r>
              <a:rPr kumimoji="1" lang="en-US" altLang="ja-JP" sz="1400" baseline="-25000" dirty="0">
                <a:latin typeface="Arial" panose="020B0604020202020204" pitchFamily="34" charset="0"/>
                <a:cs typeface="Arial" panose="020B0604020202020204" pitchFamily="34" charset="0"/>
              </a:rPr>
              <a:t>0</a:t>
            </a:r>
            <a:endParaRPr kumimoji="1" lang="ja-JP" altLang="en-US" sz="1400" baseline="-25000" dirty="0">
              <a:latin typeface="Arial" panose="020B0604020202020204" pitchFamily="34" charset="0"/>
              <a:cs typeface="Arial" panose="020B0604020202020204" pitchFamily="34" charset="0"/>
            </a:endParaRPr>
          </a:p>
        </p:txBody>
      </p:sp>
      <p:sp>
        <p:nvSpPr>
          <p:cNvPr id="77" name="テキスト ボックス 76">
            <a:extLst>
              <a:ext uri="{FF2B5EF4-FFF2-40B4-BE49-F238E27FC236}">
                <a16:creationId xmlns:a16="http://schemas.microsoft.com/office/drawing/2014/main" id="{4B3A44AC-8AF0-44AC-D10D-F383EE311D96}"/>
              </a:ext>
            </a:extLst>
          </p:cNvPr>
          <p:cNvSpPr txBox="1"/>
          <p:nvPr/>
        </p:nvSpPr>
        <p:spPr>
          <a:xfrm>
            <a:off x="3497209" y="2292931"/>
            <a:ext cx="394660" cy="307777"/>
          </a:xfrm>
          <a:prstGeom prst="rect">
            <a:avLst/>
          </a:prstGeom>
          <a:noFill/>
        </p:spPr>
        <p:txBody>
          <a:bodyPr wrap="none" rtlCol="0">
            <a:spAutoFit/>
          </a:bodyPr>
          <a:lstStyle/>
          <a:p>
            <a:r>
              <a:rPr kumimoji="1" lang="el-GR" altLang="ja-JP" sz="1400" dirty="0">
                <a:latin typeface="Arial" panose="020B0604020202020204" pitchFamily="34" charset="0"/>
                <a:cs typeface="Arial" panose="020B0604020202020204" pitchFamily="34" charset="0"/>
              </a:rPr>
              <a:t>Φ</a:t>
            </a:r>
            <a:r>
              <a:rPr kumimoji="1" lang="en-US" altLang="ja-JP" sz="1400" baseline="-25000" dirty="0">
                <a:latin typeface="Arial" panose="020B0604020202020204" pitchFamily="34" charset="0"/>
                <a:cs typeface="Arial" panose="020B0604020202020204" pitchFamily="34" charset="0"/>
              </a:rPr>
              <a:t>0</a:t>
            </a:r>
            <a:endParaRPr kumimoji="1" lang="ja-JP" altLang="en-US" sz="1400" baseline="-25000" dirty="0">
              <a:latin typeface="Arial" panose="020B0604020202020204" pitchFamily="34" charset="0"/>
              <a:cs typeface="Arial" panose="020B0604020202020204" pitchFamily="34" charset="0"/>
            </a:endParaRPr>
          </a:p>
        </p:txBody>
      </p:sp>
      <p:sp>
        <p:nvSpPr>
          <p:cNvPr id="78" name="テキスト ボックス 77">
            <a:extLst>
              <a:ext uri="{FF2B5EF4-FFF2-40B4-BE49-F238E27FC236}">
                <a16:creationId xmlns:a16="http://schemas.microsoft.com/office/drawing/2014/main" id="{F2794685-22E9-C93C-D518-23EAF0E85D86}"/>
              </a:ext>
            </a:extLst>
          </p:cNvPr>
          <p:cNvSpPr txBox="1"/>
          <p:nvPr/>
        </p:nvSpPr>
        <p:spPr>
          <a:xfrm>
            <a:off x="4255754" y="2112809"/>
            <a:ext cx="394660" cy="307777"/>
          </a:xfrm>
          <a:prstGeom prst="rect">
            <a:avLst/>
          </a:prstGeom>
          <a:noFill/>
        </p:spPr>
        <p:txBody>
          <a:bodyPr wrap="none" rtlCol="0">
            <a:spAutoFit/>
          </a:bodyPr>
          <a:lstStyle/>
          <a:p>
            <a:r>
              <a:rPr kumimoji="1" lang="el-GR" altLang="ja-JP" sz="1400" dirty="0">
                <a:latin typeface="Arial" panose="020B0604020202020204" pitchFamily="34" charset="0"/>
                <a:cs typeface="Arial" panose="020B0604020202020204" pitchFamily="34" charset="0"/>
              </a:rPr>
              <a:t>Φ</a:t>
            </a:r>
            <a:r>
              <a:rPr kumimoji="1" lang="en-US" altLang="ja-JP" sz="1400" baseline="-25000" dirty="0">
                <a:latin typeface="Arial" panose="020B0604020202020204" pitchFamily="34" charset="0"/>
                <a:cs typeface="Arial" panose="020B0604020202020204" pitchFamily="34" charset="0"/>
              </a:rPr>
              <a:t>0</a:t>
            </a:r>
            <a:endParaRPr kumimoji="1" lang="ja-JP" altLang="en-US" sz="1400" baseline="-25000" dirty="0">
              <a:latin typeface="Arial" panose="020B0604020202020204" pitchFamily="34" charset="0"/>
              <a:cs typeface="Arial" panose="020B0604020202020204" pitchFamily="34" charset="0"/>
            </a:endParaRPr>
          </a:p>
        </p:txBody>
      </p:sp>
      <p:cxnSp>
        <p:nvCxnSpPr>
          <p:cNvPr id="80" name="直線矢印コネクタ 79">
            <a:extLst>
              <a:ext uri="{FF2B5EF4-FFF2-40B4-BE49-F238E27FC236}">
                <a16:creationId xmlns:a16="http://schemas.microsoft.com/office/drawing/2014/main" id="{AB43F1F9-A4C6-67C6-0105-FC5D7D54598E}"/>
              </a:ext>
            </a:extLst>
          </p:cNvPr>
          <p:cNvCxnSpPr>
            <a:cxnSpLocks/>
          </p:cNvCxnSpPr>
          <p:nvPr/>
        </p:nvCxnSpPr>
        <p:spPr>
          <a:xfrm flipV="1">
            <a:off x="9061759" y="2305433"/>
            <a:ext cx="197333" cy="113868"/>
          </a:xfrm>
          <a:prstGeom prst="straightConnector1">
            <a:avLst/>
          </a:prstGeom>
          <a:ln w="38100"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5" name="直線矢印コネクタ 84">
            <a:extLst>
              <a:ext uri="{FF2B5EF4-FFF2-40B4-BE49-F238E27FC236}">
                <a16:creationId xmlns:a16="http://schemas.microsoft.com/office/drawing/2014/main" id="{B117F5E8-52DB-3801-782E-8CB5FACF0E3F}"/>
              </a:ext>
            </a:extLst>
          </p:cNvPr>
          <p:cNvCxnSpPr>
            <a:cxnSpLocks/>
          </p:cNvCxnSpPr>
          <p:nvPr/>
        </p:nvCxnSpPr>
        <p:spPr>
          <a:xfrm flipV="1">
            <a:off x="8286907" y="2453470"/>
            <a:ext cx="197333" cy="113868"/>
          </a:xfrm>
          <a:prstGeom prst="straightConnector1">
            <a:avLst/>
          </a:prstGeom>
          <a:ln w="38100"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6" name="直線矢印コネクタ 85">
            <a:extLst>
              <a:ext uri="{FF2B5EF4-FFF2-40B4-BE49-F238E27FC236}">
                <a16:creationId xmlns:a16="http://schemas.microsoft.com/office/drawing/2014/main" id="{2C9AAE6F-5B87-50A5-8E53-C6BF4AB7492D}"/>
              </a:ext>
            </a:extLst>
          </p:cNvPr>
          <p:cNvCxnSpPr>
            <a:cxnSpLocks/>
          </p:cNvCxnSpPr>
          <p:nvPr/>
        </p:nvCxnSpPr>
        <p:spPr>
          <a:xfrm flipV="1">
            <a:off x="8591874" y="2018308"/>
            <a:ext cx="197333" cy="113868"/>
          </a:xfrm>
          <a:prstGeom prst="straightConnector1">
            <a:avLst/>
          </a:prstGeom>
          <a:ln w="38100"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7" name="直線矢印コネクタ 86">
            <a:extLst>
              <a:ext uri="{FF2B5EF4-FFF2-40B4-BE49-F238E27FC236}">
                <a16:creationId xmlns:a16="http://schemas.microsoft.com/office/drawing/2014/main" id="{82CB3941-C210-F403-8BBF-7561BBE25D47}"/>
              </a:ext>
            </a:extLst>
          </p:cNvPr>
          <p:cNvCxnSpPr>
            <a:cxnSpLocks/>
          </p:cNvCxnSpPr>
          <p:nvPr/>
        </p:nvCxnSpPr>
        <p:spPr>
          <a:xfrm flipV="1">
            <a:off x="8089740" y="1741199"/>
            <a:ext cx="197333" cy="113868"/>
          </a:xfrm>
          <a:prstGeom prst="straightConnector1">
            <a:avLst/>
          </a:prstGeom>
          <a:ln w="38100"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8" name="直線矢印コネクタ 87">
            <a:extLst>
              <a:ext uri="{FF2B5EF4-FFF2-40B4-BE49-F238E27FC236}">
                <a16:creationId xmlns:a16="http://schemas.microsoft.com/office/drawing/2014/main" id="{D681B851-2BD1-75D3-0DFD-BF9CADD9BC1C}"/>
              </a:ext>
            </a:extLst>
          </p:cNvPr>
          <p:cNvCxnSpPr>
            <a:cxnSpLocks/>
          </p:cNvCxnSpPr>
          <p:nvPr/>
        </p:nvCxnSpPr>
        <p:spPr>
          <a:xfrm flipV="1">
            <a:off x="7790371" y="2158152"/>
            <a:ext cx="197333" cy="113868"/>
          </a:xfrm>
          <a:prstGeom prst="straightConnector1">
            <a:avLst/>
          </a:prstGeom>
          <a:ln w="38100"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9" name="直線矢印コネクタ 88">
            <a:extLst>
              <a:ext uri="{FF2B5EF4-FFF2-40B4-BE49-F238E27FC236}">
                <a16:creationId xmlns:a16="http://schemas.microsoft.com/office/drawing/2014/main" id="{7CF6D520-A331-A104-3739-3D83B931BCE3}"/>
              </a:ext>
            </a:extLst>
          </p:cNvPr>
          <p:cNvCxnSpPr>
            <a:cxnSpLocks/>
          </p:cNvCxnSpPr>
          <p:nvPr/>
        </p:nvCxnSpPr>
        <p:spPr>
          <a:xfrm flipV="1">
            <a:off x="7291707" y="1877790"/>
            <a:ext cx="197333" cy="113868"/>
          </a:xfrm>
          <a:prstGeom prst="straightConnector1">
            <a:avLst/>
          </a:prstGeom>
          <a:ln w="38100"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0" name="直線矢印コネクタ 89">
            <a:extLst>
              <a:ext uri="{FF2B5EF4-FFF2-40B4-BE49-F238E27FC236}">
                <a16:creationId xmlns:a16="http://schemas.microsoft.com/office/drawing/2014/main" id="{6E2E2810-5546-46E7-F073-B9DCBCBE3D79}"/>
              </a:ext>
            </a:extLst>
          </p:cNvPr>
          <p:cNvCxnSpPr>
            <a:cxnSpLocks/>
          </p:cNvCxnSpPr>
          <p:nvPr/>
        </p:nvCxnSpPr>
        <p:spPr>
          <a:xfrm flipV="1">
            <a:off x="9875517" y="1922872"/>
            <a:ext cx="197333" cy="113868"/>
          </a:xfrm>
          <a:prstGeom prst="straightConnector1">
            <a:avLst/>
          </a:prstGeom>
          <a:ln w="38100"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1" name="矢印: 下 90">
            <a:extLst>
              <a:ext uri="{FF2B5EF4-FFF2-40B4-BE49-F238E27FC236}">
                <a16:creationId xmlns:a16="http://schemas.microsoft.com/office/drawing/2014/main" id="{CA8210BF-DADB-205A-E875-5EEDA77A62CE}"/>
              </a:ext>
            </a:extLst>
          </p:cNvPr>
          <p:cNvSpPr/>
          <p:nvPr/>
        </p:nvSpPr>
        <p:spPr>
          <a:xfrm rot="10800000">
            <a:off x="3618383" y="1338151"/>
            <a:ext cx="170208" cy="346373"/>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テキスト ボックス 91">
            <a:extLst>
              <a:ext uri="{FF2B5EF4-FFF2-40B4-BE49-F238E27FC236}">
                <a16:creationId xmlns:a16="http://schemas.microsoft.com/office/drawing/2014/main" id="{4041FFFE-4164-1784-089C-CD81D26537B7}"/>
              </a:ext>
            </a:extLst>
          </p:cNvPr>
          <p:cNvSpPr txBox="1"/>
          <p:nvPr/>
        </p:nvSpPr>
        <p:spPr>
          <a:xfrm>
            <a:off x="10040653" y="1673114"/>
            <a:ext cx="1855167" cy="523220"/>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F</a:t>
            </a:r>
            <a:r>
              <a:rPr kumimoji="1" lang="en-US" altLang="ja-JP" sz="1400" baseline="-25000" dirty="0">
                <a:latin typeface="Arial" panose="020B0604020202020204" pitchFamily="34" charset="0"/>
                <a:cs typeface="Arial" panose="020B0604020202020204" pitchFamily="34" charset="0"/>
              </a:rPr>
              <a:t>L</a:t>
            </a:r>
            <a:r>
              <a:rPr kumimoji="1" lang="en-US" altLang="ja-JP" sz="1400" dirty="0">
                <a:latin typeface="Arial" panose="020B0604020202020204" pitchFamily="34" charset="0"/>
                <a:cs typeface="Arial" panose="020B0604020202020204" pitchFamily="34" charset="0"/>
              </a:rPr>
              <a:t>: Lorentz Force</a:t>
            </a:r>
            <a:r>
              <a:rPr lang="ja-JP" altLang="en-US" sz="1400" dirty="0">
                <a:latin typeface="Arial" panose="020B0604020202020204" pitchFamily="34" charset="0"/>
                <a:cs typeface="Arial" panose="020B0604020202020204" pitchFamily="34" charset="0"/>
              </a:rPr>
              <a:t> </a:t>
            </a:r>
            <a:r>
              <a:rPr lang="en-US" altLang="ja-JP" sz="1400" dirty="0">
                <a:latin typeface="Arial" panose="020B0604020202020204" pitchFamily="34" charset="0"/>
                <a:cs typeface="Arial" panose="020B0604020202020204" pitchFamily="34" charset="0"/>
              </a:rPr>
              <a:t>or</a:t>
            </a:r>
          </a:p>
          <a:p>
            <a:r>
              <a:rPr lang="en-US" altLang="ja-JP" sz="1400" dirty="0" err="1">
                <a:latin typeface="Arial" panose="020B0604020202020204" pitchFamily="34" charset="0"/>
                <a:cs typeface="Arial" panose="020B0604020202020204" pitchFamily="34" charset="0"/>
              </a:rPr>
              <a:t>v</a:t>
            </a:r>
            <a:r>
              <a:rPr lang="en-US" altLang="ja-JP" sz="1400" baseline="-25000" dirty="0" err="1">
                <a:latin typeface="Arial" panose="020B0604020202020204" pitchFamily="34" charset="0"/>
                <a:cs typeface="Arial" panose="020B0604020202020204" pitchFamily="34" charset="0"/>
              </a:rPr>
              <a:t>L</a:t>
            </a:r>
            <a:r>
              <a:rPr lang="en-US" altLang="ja-JP" sz="1400" dirty="0">
                <a:latin typeface="Arial" panose="020B0604020202020204" pitchFamily="34" charset="0"/>
                <a:cs typeface="Arial" panose="020B0604020202020204" pitchFamily="34" charset="0"/>
              </a:rPr>
              <a:t>: Flux Flow</a:t>
            </a:r>
            <a:endParaRPr kumimoji="1" lang="en-US" altLang="ja-JP" sz="1400" dirty="0">
              <a:latin typeface="Arial" panose="020B0604020202020204" pitchFamily="34" charset="0"/>
              <a:cs typeface="Arial" panose="020B0604020202020204" pitchFamily="34" charset="0"/>
            </a:endParaRPr>
          </a:p>
        </p:txBody>
      </p:sp>
      <p:sp>
        <p:nvSpPr>
          <p:cNvPr id="93" name="テキスト ボックス 92">
            <a:extLst>
              <a:ext uri="{FF2B5EF4-FFF2-40B4-BE49-F238E27FC236}">
                <a16:creationId xmlns:a16="http://schemas.microsoft.com/office/drawing/2014/main" id="{D5013ECA-B05D-58FC-C1CE-4F322F043B09}"/>
              </a:ext>
            </a:extLst>
          </p:cNvPr>
          <p:cNvSpPr txBox="1"/>
          <p:nvPr/>
        </p:nvSpPr>
        <p:spPr>
          <a:xfrm>
            <a:off x="3911451" y="1396945"/>
            <a:ext cx="1308371" cy="307777"/>
          </a:xfrm>
          <a:prstGeom prst="rect">
            <a:avLst/>
          </a:prstGeom>
          <a:noFill/>
        </p:spPr>
        <p:txBody>
          <a:bodyPr wrap="none" rtlCol="0">
            <a:spAutoFit/>
          </a:bodyPr>
          <a:lstStyle/>
          <a:p>
            <a:r>
              <a:rPr kumimoji="1" lang="en-US" altLang="ja-JP" sz="1400" dirty="0">
                <a:latin typeface="Arial" panose="020B0604020202020204" pitchFamily="34" charset="0"/>
                <a:cs typeface="Arial" panose="020B0604020202020204" pitchFamily="34" charset="0"/>
              </a:rPr>
              <a:t>Quantum Flux</a:t>
            </a:r>
            <a:endParaRPr kumimoji="1" lang="ja-JP" altLang="en-US" sz="1400" dirty="0">
              <a:latin typeface="Arial" panose="020B0604020202020204" pitchFamily="34" charset="0"/>
              <a:cs typeface="Arial" panose="020B0604020202020204" pitchFamily="34" charset="0"/>
            </a:endParaRPr>
          </a:p>
        </p:txBody>
      </p:sp>
      <p:sp>
        <p:nvSpPr>
          <p:cNvPr id="94" name="矢印: 下 93">
            <a:extLst>
              <a:ext uri="{FF2B5EF4-FFF2-40B4-BE49-F238E27FC236}">
                <a16:creationId xmlns:a16="http://schemas.microsoft.com/office/drawing/2014/main" id="{570008A6-B72D-FAB2-13FB-043EC374BACD}"/>
              </a:ext>
            </a:extLst>
          </p:cNvPr>
          <p:cNvSpPr/>
          <p:nvPr/>
        </p:nvSpPr>
        <p:spPr>
          <a:xfrm rot="10800000">
            <a:off x="1751213" y="1559548"/>
            <a:ext cx="170208" cy="1424257"/>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テキスト ボックス 94">
            <a:extLst>
              <a:ext uri="{FF2B5EF4-FFF2-40B4-BE49-F238E27FC236}">
                <a16:creationId xmlns:a16="http://schemas.microsoft.com/office/drawing/2014/main" id="{F0591782-0CB0-EEC2-2BDD-26EB12D70EAF}"/>
              </a:ext>
            </a:extLst>
          </p:cNvPr>
          <p:cNvSpPr txBox="1"/>
          <p:nvPr/>
        </p:nvSpPr>
        <p:spPr>
          <a:xfrm>
            <a:off x="1586857" y="2901415"/>
            <a:ext cx="1279517" cy="307777"/>
          </a:xfrm>
          <a:prstGeom prst="rect">
            <a:avLst/>
          </a:prstGeom>
          <a:noFill/>
        </p:spPr>
        <p:txBody>
          <a:bodyPr wrap="none" rtlCol="0">
            <a:spAutoFit/>
          </a:bodyPr>
          <a:lstStyle/>
          <a:p>
            <a:r>
              <a:rPr kumimoji="1" lang="en-US" altLang="ja-JP" sz="1400" dirty="0">
                <a:latin typeface="Arial" panose="020B0604020202020204" pitchFamily="34" charset="0"/>
                <a:cs typeface="Arial" panose="020B0604020202020204" pitchFamily="34" charset="0"/>
              </a:rPr>
              <a:t>External Field</a:t>
            </a:r>
            <a:endParaRPr kumimoji="1" lang="ja-JP" altLang="en-US" sz="1400" dirty="0">
              <a:latin typeface="Arial" panose="020B0604020202020204" pitchFamily="34" charset="0"/>
              <a:cs typeface="Arial" panose="020B0604020202020204" pitchFamily="34" charset="0"/>
            </a:endParaRPr>
          </a:p>
        </p:txBody>
      </p:sp>
      <p:sp>
        <p:nvSpPr>
          <p:cNvPr id="96" name="テキスト ボックス 95">
            <a:extLst>
              <a:ext uri="{FF2B5EF4-FFF2-40B4-BE49-F238E27FC236}">
                <a16:creationId xmlns:a16="http://schemas.microsoft.com/office/drawing/2014/main" id="{68C58E4B-F766-E0B9-8EDE-ACB1990E661D}"/>
              </a:ext>
            </a:extLst>
          </p:cNvPr>
          <p:cNvSpPr txBox="1"/>
          <p:nvPr/>
        </p:nvSpPr>
        <p:spPr>
          <a:xfrm>
            <a:off x="1837011" y="1471057"/>
            <a:ext cx="474810" cy="307777"/>
          </a:xfrm>
          <a:prstGeom prst="rect">
            <a:avLst/>
          </a:prstGeom>
          <a:noFill/>
        </p:spPr>
        <p:txBody>
          <a:bodyPr wrap="none" rtlCol="0">
            <a:spAutoFit/>
          </a:bodyPr>
          <a:lstStyle/>
          <a:p>
            <a:r>
              <a:rPr kumimoji="1" lang="en-US" altLang="ja-JP" sz="1400" dirty="0">
                <a:latin typeface="Arial" panose="020B0604020202020204" pitchFamily="34" charset="0"/>
                <a:cs typeface="Arial" panose="020B0604020202020204" pitchFamily="34" charset="0"/>
              </a:rPr>
              <a:t>B</a:t>
            </a:r>
            <a:r>
              <a:rPr kumimoji="1" lang="en-US" altLang="ja-JP" sz="1400" baseline="-25000" dirty="0">
                <a:latin typeface="Arial" panose="020B0604020202020204" pitchFamily="34" charset="0"/>
                <a:cs typeface="Arial" panose="020B0604020202020204" pitchFamily="34" charset="0"/>
              </a:rPr>
              <a:t>EX</a:t>
            </a:r>
            <a:endParaRPr kumimoji="1" lang="ja-JP" altLang="en-US" sz="1400" baseline="-25000" dirty="0">
              <a:latin typeface="Arial" panose="020B0604020202020204" pitchFamily="34" charset="0"/>
              <a:cs typeface="Arial" panose="020B0604020202020204" pitchFamily="34" charset="0"/>
            </a:endParaRPr>
          </a:p>
        </p:txBody>
      </p:sp>
      <p:sp>
        <p:nvSpPr>
          <p:cNvPr id="97" name="テキスト ボックス 96">
            <a:extLst>
              <a:ext uri="{FF2B5EF4-FFF2-40B4-BE49-F238E27FC236}">
                <a16:creationId xmlns:a16="http://schemas.microsoft.com/office/drawing/2014/main" id="{3A7F8156-D5DE-BF6F-65DF-FDD774ABDC73}"/>
              </a:ext>
            </a:extLst>
          </p:cNvPr>
          <p:cNvSpPr txBox="1"/>
          <p:nvPr/>
        </p:nvSpPr>
        <p:spPr>
          <a:xfrm>
            <a:off x="3664699" y="1243983"/>
            <a:ext cx="394660" cy="307777"/>
          </a:xfrm>
          <a:prstGeom prst="rect">
            <a:avLst/>
          </a:prstGeom>
          <a:noFill/>
        </p:spPr>
        <p:txBody>
          <a:bodyPr wrap="none" rtlCol="0">
            <a:spAutoFit/>
          </a:bodyPr>
          <a:lstStyle/>
          <a:p>
            <a:r>
              <a:rPr kumimoji="1" lang="el-GR" altLang="ja-JP" sz="1400" dirty="0">
                <a:latin typeface="Arial" panose="020B0604020202020204" pitchFamily="34" charset="0"/>
                <a:cs typeface="Arial" panose="020B0604020202020204" pitchFamily="34" charset="0"/>
              </a:rPr>
              <a:t>Φ</a:t>
            </a:r>
            <a:r>
              <a:rPr kumimoji="1" lang="en-US" altLang="ja-JP" sz="1400" baseline="-25000" dirty="0">
                <a:latin typeface="Arial" panose="020B0604020202020204" pitchFamily="34" charset="0"/>
                <a:cs typeface="Arial" panose="020B0604020202020204" pitchFamily="34" charset="0"/>
              </a:rPr>
              <a:t>0</a:t>
            </a:r>
            <a:endParaRPr kumimoji="1" lang="ja-JP" altLang="en-US" sz="1400" baseline="-25000" dirty="0">
              <a:latin typeface="Arial" panose="020B0604020202020204" pitchFamily="34" charset="0"/>
              <a:cs typeface="Arial" panose="020B0604020202020204" pitchFamily="34" charset="0"/>
            </a:endParaRPr>
          </a:p>
        </p:txBody>
      </p:sp>
      <p:sp>
        <p:nvSpPr>
          <p:cNvPr id="100" name="テキスト ボックス 99">
            <a:extLst>
              <a:ext uri="{FF2B5EF4-FFF2-40B4-BE49-F238E27FC236}">
                <a16:creationId xmlns:a16="http://schemas.microsoft.com/office/drawing/2014/main" id="{CF970649-51F0-462B-D516-43E7FCBF8B21}"/>
              </a:ext>
            </a:extLst>
          </p:cNvPr>
          <p:cNvSpPr txBox="1"/>
          <p:nvPr/>
        </p:nvSpPr>
        <p:spPr>
          <a:xfrm>
            <a:off x="2223176" y="1265034"/>
            <a:ext cx="785793" cy="451406"/>
          </a:xfrm>
          <a:prstGeom prst="rect">
            <a:avLst/>
          </a:prstGeom>
          <a:noFill/>
        </p:spPr>
        <p:txBody>
          <a:bodyPr wrap="none" rtlCol="0">
            <a:spAutoFit/>
          </a:bodyPr>
          <a:lstStyle/>
          <a:p>
            <a:r>
              <a:rPr kumimoji="1" lang="en-US" altLang="ja-JP" sz="1400" dirty="0">
                <a:latin typeface="Arial" panose="020B0604020202020204" pitchFamily="34" charset="0"/>
                <a:cs typeface="Arial" panose="020B0604020202020204" pitchFamily="34" charset="0"/>
              </a:rPr>
              <a:t>B=</a:t>
            </a:r>
            <a:r>
              <a:rPr kumimoji="1" lang="en-US" altLang="ja-JP" sz="1400" dirty="0" err="1">
                <a:latin typeface="Arial" panose="020B0604020202020204" pitchFamily="34" charset="0"/>
                <a:cs typeface="Arial" panose="020B0604020202020204" pitchFamily="34" charset="0"/>
              </a:rPr>
              <a:t>n</a:t>
            </a:r>
            <a:r>
              <a:rPr kumimoji="1" lang="en-US" altLang="ja-JP" sz="1400" baseline="-25000" dirty="0" err="1">
                <a:latin typeface="Arial" panose="020B0604020202020204" pitchFamily="34" charset="0"/>
                <a:cs typeface="Arial" panose="020B0604020202020204" pitchFamily="34" charset="0"/>
              </a:rPr>
              <a:t>L</a:t>
            </a:r>
            <a:r>
              <a:rPr kumimoji="1" lang="el-GR" altLang="ja-JP" sz="1400" dirty="0">
                <a:latin typeface="Arial" panose="020B0604020202020204" pitchFamily="34" charset="0"/>
                <a:cs typeface="Arial" panose="020B0604020202020204" pitchFamily="34" charset="0"/>
              </a:rPr>
              <a:t>Φ</a:t>
            </a:r>
            <a:r>
              <a:rPr kumimoji="1" lang="en-US" altLang="ja-JP" sz="1400" baseline="-25000" dirty="0">
                <a:latin typeface="Arial" panose="020B0604020202020204" pitchFamily="34" charset="0"/>
                <a:cs typeface="Arial" panose="020B0604020202020204" pitchFamily="34" charset="0"/>
              </a:rPr>
              <a:t>0</a:t>
            </a:r>
            <a:endParaRPr kumimoji="1" lang="ja-JP" altLang="en-US" sz="1400" baseline="-25000" dirty="0">
              <a:latin typeface="Arial" panose="020B0604020202020204" pitchFamily="34" charset="0"/>
              <a:cs typeface="Arial" panose="020B0604020202020204" pitchFamily="34" charset="0"/>
            </a:endParaRPr>
          </a:p>
          <a:p>
            <a:endParaRPr kumimoji="1" lang="ja-JP" altLang="en-US" sz="1400" baseline="-25000" dirty="0">
              <a:latin typeface="Arial" panose="020B0604020202020204" pitchFamily="34" charset="0"/>
              <a:cs typeface="Arial" panose="020B0604020202020204" pitchFamily="34" charset="0"/>
            </a:endParaRPr>
          </a:p>
        </p:txBody>
      </p:sp>
      <p:sp>
        <p:nvSpPr>
          <p:cNvPr id="101" name="矢印: 右 100">
            <a:extLst>
              <a:ext uri="{FF2B5EF4-FFF2-40B4-BE49-F238E27FC236}">
                <a16:creationId xmlns:a16="http://schemas.microsoft.com/office/drawing/2014/main" id="{F1E12B7A-98CD-777D-5EBD-36A64E073C93}"/>
              </a:ext>
            </a:extLst>
          </p:cNvPr>
          <p:cNvSpPr/>
          <p:nvPr/>
        </p:nvSpPr>
        <p:spPr>
          <a:xfrm rot="12595822">
            <a:off x="8762315" y="2665228"/>
            <a:ext cx="782756" cy="132109"/>
          </a:xfrm>
          <a:prstGeom prst="rightArrow">
            <a:avLst>
              <a:gd name="adj1" fmla="val 26720"/>
              <a:gd name="adj2" fmla="val 171739"/>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03" name="テキスト ボックス 102">
                <a:extLst>
                  <a:ext uri="{FF2B5EF4-FFF2-40B4-BE49-F238E27FC236}">
                    <a16:creationId xmlns:a16="http://schemas.microsoft.com/office/drawing/2014/main" id="{C619040F-A899-0BA4-FBC4-783DF0263412}"/>
                  </a:ext>
                </a:extLst>
              </p:cNvPr>
              <p:cNvSpPr txBox="1"/>
              <p:nvPr/>
            </p:nvSpPr>
            <p:spPr>
              <a:xfrm>
                <a:off x="9513032" y="2733088"/>
                <a:ext cx="2199934" cy="810991"/>
              </a:xfrm>
              <a:prstGeom prst="rect">
                <a:avLst/>
              </a:prstGeom>
              <a:noFill/>
            </p:spPr>
            <p:txBody>
              <a:bodyPr wrap="square" rtlCol="0">
                <a:spAutoFit/>
              </a:bodyPr>
              <a:lstStyle/>
              <a:p>
                <a:r>
                  <a:rPr kumimoji="1" lang="en-US" altLang="ja-JP" sz="1400" dirty="0">
                    <a:solidFill>
                      <a:srgbClr val="FF0000"/>
                    </a:solidFill>
                    <a:latin typeface="Arial" panose="020B0604020202020204" pitchFamily="34" charset="0"/>
                    <a:cs typeface="Arial" panose="020B0604020202020204" pitchFamily="34" charset="0"/>
                  </a:rPr>
                  <a:t>E: Induced Electric Field</a:t>
                </a:r>
                <a:endParaRPr lang="en-US" altLang="ja-JP" sz="1400" dirty="0">
                  <a:solidFill>
                    <a:srgbClr val="FF0000"/>
                  </a:solidFill>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acc>
                        <m:accPr>
                          <m:chr m:val="⃗"/>
                          <m:ctrlPr>
                            <a:rPr lang="en-US" altLang="ja-JP" sz="1400" b="1" i="1" dirty="0" smtClean="0">
                              <a:solidFill>
                                <a:srgbClr val="FF0000"/>
                              </a:solidFill>
                              <a:latin typeface="Cambria Math" panose="02040503050406030204" pitchFamily="18" charset="0"/>
                              <a:cs typeface="Arial" panose="020B0604020202020204" pitchFamily="34" charset="0"/>
                            </a:rPr>
                          </m:ctrlPr>
                        </m:accPr>
                        <m:e>
                          <m:r>
                            <a:rPr lang="en-US" altLang="ja-JP" sz="1400" b="1" i="1" dirty="0" smtClean="0">
                              <a:solidFill>
                                <a:srgbClr val="FF0000"/>
                              </a:solidFill>
                              <a:latin typeface="Cambria Math" panose="02040503050406030204" pitchFamily="18" charset="0"/>
                              <a:cs typeface="Arial" panose="020B0604020202020204" pitchFamily="34" charset="0"/>
                            </a:rPr>
                            <m:t>𝑬</m:t>
                          </m:r>
                        </m:e>
                      </m:acc>
                      <m:r>
                        <a:rPr lang="en-US" altLang="ja-JP" sz="1400" i="1" dirty="0" smtClean="0">
                          <a:solidFill>
                            <a:srgbClr val="FF0000"/>
                          </a:solidFill>
                          <a:latin typeface="Cambria Math" panose="02040503050406030204" pitchFamily="18" charset="0"/>
                          <a:cs typeface="Arial" panose="020B0604020202020204" pitchFamily="34" charset="0"/>
                        </a:rPr>
                        <m:t>=</m:t>
                      </m:r>
                      <m:acc>
                        <m:accPr>
                          <m:chr m:val="⃗"/>
                          <m:ctrlPr>
                            <a:rPr lang="en-US" altLang="ja-JP" sz="1400" b="1" i="1" dirty="0" smtClean="0">
                              <a:solidFill>
                                <a:srgbClr val="FF0000"/>
                              </a:solidFill>
                              <a:latin typeface="Cambria Math" panose="02040503050406030204" pitchFamily="18" charset="0"/>
                              <a:cs typeface="Arial" panose="020B0604020202020204" pitchFamily="34" charset="0"/>
                            </a:rPr>
                          </m:ctrlPr>
                        </m:accPr>
                        <m:e>
                          <m:r>
                            <a:rPr lang="en-US" altLang="ja-JP" sz="1400" b="1" i="1" dirty="0" smtClean="0">
                              <a:solidFill>
                                <a:srgbClr val="FF0000"/>
                              </a:solidFill>
                              <a:latin typeface="Cambria Math" panose="02040503050406030204" pitchFamily="18" charset="0"/>
                              <a:cs typeface="Arial" panose="020B0604020202020204" pitchFamily="34" charset="0"/>
                            </a:rPr>
                            <m:t>𝑩</m:t>
                          </m:r>
                        </m:e>
                      </m:acc>
                      <m:r>
                        <a:rPr lang="en-US" altLang="ja-JP" sz="1400" b="1"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acc>
                        <m:accPr>
                          <m:chr m:val="⃗"/>
                          <m:ctrlPr>
                            <a:rPr lang="en-US" altLang="ja-JP" sz="1400" b="1"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ctrlPr>
                        </m:accPr>
                        <m:e>
                          <m:sSub>
                            <m:sSubPr>
                              <m:ctrlPr>
                                <a:rPr lang="en-US" altLang="ja-JP" sz="1400" b="1"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ctrlPr>
                            </m:sSubPr>
                            <m:e>
                              <m:r>
                                <a:rPr lang="en-US" altLang="ja-JP" sz="1400" b="1"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𝒗</m:t>
                              </m:r>
                            </m:e>
                            <m:sub>
                              <m:r>
                                <a:rPr lang="en-US" altLang="ja-JP" sz="1400" b="1"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𝑳</m:t>
                              </m:r>
                            </m:sub>
                          </m:sSub>
                        </m:e>
                      </m:acc>
                    </m:oMath>
                  </m:oMathPara>
                </a14:m>
                <a:endParaRPr lang="en-US" altLang="ja-JP" sz="1400" b="1" dirty="0">
                  <a:solidFill>
                    <a:srgbClr val="FF0000"/>
                  </a:solidFill>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acc>
                        <m:accPr>
                          <m:chr m:val="⃗"/>
                          <m:ctrlPr>
                            <a:rPr kumimoji="1" lang="en-US" altLang="ja-JP" sz="1400" i="1" smtClean="0">
                              <a:solidFill>
                                <a:srgbClr val="FF0000"/>
                              </a:solidFill>
                              <a:latin typeface="Cambria Math" panose="02040503050406030204" pitchFamily="18" charset="0"/>
                              <a:cs typeface="Arial" panose="020B0604020202020204" pitchFamily="34" charset="0"/>
                            </a:rPr>
                          </m:ctrlPr>
                        </m:accPr>
                        <m:e>
                          <m:r>
                            <a:rPr kumimoji="1" lang="en-US" altLang="ja-JP" sz="1400" b="0" i="1" smtClean="0">
                              <a:solidFill>
                                <a:srgbClr val="FF0000"/>
                              </a:solidFill>
                              <a:latin typeface="Cambria Math" panose="02040503050406030204" pitchFamily="18" charset="0"/>
                              <a:cs typeface="Arial" panose="020B0604020202020204" pitchFamily="34" charset="0"/>
                            </a:rPr>
                            <m:t>𝐸</m:t>
                          </m:r>
                        </m:e>
                      </m:acc>
                      <m:r>
                        <a:rPr kumimoji="1" lang="en-US" altLang="ja-JP" sz="140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acc>
                        <m:accPr>
                          <m:chr m:val="⃗"/>
                          <m:ctrlPr>
                            <a:rPr kumimoji="1" lang="en-US" altLang="ja-JP" sz="140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ctrlPr>
                        </m:accPr>
                        <m:e>
                          <m:sSub>
                            <m:sSubPr>
                              <m:ctrlPr>
                                <a:rPr kumimoji="1" lang="en-US" altLang="ja-JP" sz="140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ctrlPr>
                            </m:sSubPr>
                            <m:e>
                              <m:r>
                                <a:rPr kumimoji="1" lang="en-US" altLang="ja-JP" sz="1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𝐽</m:t>
                              </m:r>
                            </m:e>
                            <m:sub>
                              <m:r>
                                <a:rPr kumimoji="1" lang="en-US" altLang="ja-JP" sz="1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𝐸𝑋</m:t>
                              </m:r>
                            </m:sub>
                          </m:sSub>
                        </m:e>
                      </m:acc>
                      <m:r>
                        <a:rPr kumimoji="1" lang="en-US" altLang="ja-JP" sz="1400" b="0" i="1" smtClean="0">
                          <a:solidFill>
                            <a:srgbClr val="FF0000"/>
                          </a:solidFill>
                          <a:latin typeface="Cambria Math" panose="02040503050406030204" pitchFamily="18" charset="0"/>
                          <a:cs typeface="Arial" panose="020B0604020202020204" pitchFamily="34" charset="0"/>
                        </a:rPr>
                        <m:t>:  </m:t>
                      </m:r>
                      <m:r>
                        <m:rPr>
                          <m:sty m:val="p"/>
                        </m:rPr>
                        <a:rPr kumimoji="1" lang="en-US" altLang="ja-JP" sz="1400" b="0" i="0" smtClean="0">
                          <a:solidFill>
                            <a:srgbClr val="FF0000"/>
                          </a:solidFill>
                          <a:latin typeface="Cambria Math" panose="02040503050406030204" pitchFamily="18" charset="0"/>
                          <a:cs typeface="Arial" panose="020B0604020202020204" pitchFamily="34" charset="0"/>
                        </a:rPr>
                        <m:t>Loss</m:t>
                      </m:r>
                    </m:oMath>
                  </m:oMathPara>
                </a14:m>
                <a:endParaRPr kumimoji="1" lang="en-US" altLang="ja-JP" sz="1400" dirty="0">
                  <a:solidFill>
                    <a:srgbClr val="FF0000"/>
                  </a:solidFill>
                  <a:latin typeface="Arial" panose="020B0604020202020204" pitchFamily="34" charset="0"/>
                  <a:cs typeface="Arial" panose="020B0604020202020204" pitchFamily="34" charset="0"/>
                </a:endParaRPr>
              </a:p>
            </p:txBody>
          </p:sp>
        </mc:Choice>
        <mc:Fallback xmlns="">
          <p:sp>
            <p:nvSpPr>
              <p:cNvPr id="103" name="テキスト ボックス 102">
                <a:extLst>
                  <a:ext uri="{FF2B5EF4-FFF2-40B4-BE49-F238E27FC236}">
                    <a16:creationId xmlns:a16="http://schemas.microsoft.com/office/drawing/2014/main" id="{C619040F-A899-0BA4-FBC4-783DF0263412}"/>
                  </a:ext>
                </a:extLst>
              </p:cNvPr>
              <p:cNvSpPr txBox="1">
                <a:spLocks noRot="1" noChangeAspect="1" noMove="1" noResize="1" noEditPoints="1" noAdjustHandles="1" noChangeArrowheads="1" noChangeShapeType="1" noTextEdit="1"/>
              </p:cNvSpPr>
              <p:nvPr/>
            </p:nvSpPr>
            <p:spPr>
              <a:xfrm>
                <a:off x="9513032" y="2733088"/>
                <a:ext cx="2199934" cy="810991"/>
              </a:xfrm>
              <a:prstGeom prst="rect">
                <a:avLst/>
              </a:prstGeom>
              <a:blipFill>
                <a:blip r:embed="rId3"/>
                <a:stretch>
                  <a:fillRect l="-833" t="-752"/>
                </a:stretch>
              </a:blipFill>
            </p:spPr>
            <p:txBody>
              <a:bodyPr/>
              <a:lstStyle/>
              <a:p>
                <a:r>
                  <a:rPr lang="ja-JP" altLang="en-US">
                    <a:noFill/>
                  </a:rPr>
                  <a:t> </a:t>
                </a:r>
              </a:p>
            </p:txBody>
          </p:sp>
        </mc:Fallback>
      </mc:AlternateContent>
      <p:sp>
        <p:nvSpPr>
          <p:cNvPr id="104" name="テキスト ボックス 103">
            <a:extLst>
              <a:ext uri="{FF2B5EF4-FFF2-40B4-BE49-F238E27FC236}">
                <a16:creationId xmlns:a16="http://schemas.microsoft.com/office/drawing/2014/main" id="{1E9710AE-FA32-8489-45A4-9AC8E8A59A28}"/>
              </a:ext>
            </a:extLst>
          </p:cNvPr>
          <p:cNvSpPr txBox="1"/>
          <p:nvPr/>
        </p:nvSpPr>
        <p:spPr>
          <a:xfrm>
            <a:off x="8392416" y="3418494"/>
            <a:ext cx="184731" cy="369332"/>
          </a:xfrm>
          <a:prstGeom prst="rect">
            <a:avLst/>
          </a:prstGeom>
          <a:noFill/>
        </p:spPr>
        <p:txBody>
          <a:bodyPr wrap="none" rtlCol="0">
            <a:spAutoFit/>
          </a:bodyPr>
          <a:lstStyle/>
          <a:p>
            <a:endParaRPr kumimoji="1" lang="ja-JP" altLang="en-US" dirty="0"/>
          </a:p>
        </p:txBody>
      </p:sp>
      <p:sp>
        <p:nvSpPr>
          <p:cNvPr id="105" name="矢印: 下 104">
            <a:extLst>
              <a:ext uri="{FF2B5EF4-FFF2-40B4-BE49-F238E27FC236}">
                <a16:creationId xmlns:a16="http://schemas.microsoft.com/office/drawing/2014/main" id="{430D9EAC-21AA-C6CE-BADF-06F01374B4B6}"/>
              </a:ext>
            </a:extLst>
          </p:cNvPr>
          <p:cNvSpPr/>
          <p:nvPr/>
        </p:nvSpPr>
        <p:spPr>
          <a:xfrm rot="10800000">
            <a:off x="6422647" y="1559548"/>
            <a:ext cx="170208" cy="1424257"/>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テキスト ボックス 105">
            <a:extLst>
              <a:ext uri="{FF2B5EF4-FFF2-40B4-BE49-F238E27FC236}">
                <a16:creationId xmlns:a16="http://schemas.microsoft.com/office/drawing/2014/main" id="{A08D4774-B6EC-FCB3-C362-47439A9D7862}"/>
              </a:ext>
            </a:extLst>
          </p:cNvPr>
          <p:cNvSpPr txBox="1"/>
          <p:nvPr/>
        </p:nvSpPr>
        <p:spPr>
          <a:xfrm>
            <a:off x="6356477" y="2942740"/>
            <a:ext cx="1279517" cy="307777"/>
          </a:xfrm>
          <a:prstGeom prst="rect">
            <a:avLst/>
          </a:prstGeom>
          <a:noFill/>
        </p:spPr>
        <p:txBody>
          <a:bodyPr wrap="none" rtlCol="0">
            <a:spAutoFit/>
          </a:bodyPr>
          <a:lstStyle/>
          <a:p>
            <a:r>
              <a:rPr kumimoji="1" lang="en-US" altLang="ja-JP" sz="1400" dirty="0">
                <a:latin typeface="Arial" panose="020B0604020202020204" pitchFamily="34" charset="0"/>
                <a:cs typeface="Arial" panose="020B0604020202020204" pitchFamily="34" charset="0"/>
              </a:rPr>
              <a:t>External Field</a:t>
            </a:r>
            <a:endParaRPr kumimoji="1" lang="ja-JP" altLang="en-US" sz="1400" dirty="0">
              <a:latin typeface="Arial" panose="020B0604020202020204" pitchFamily="34" charset="0"/>
              <a:cs typeface="Arial" panose="020B0604020202020204" pitchFamily="34" charset="0"/>
            </a:endParaRPr>
          </a:p>
        </p:txBody>
      </p:sp>
      <p:sp>
        <p:nvSpPr>
          <p:cNvPr id="107" name="テキスト ボックス 106">
            <a:extLst>
              <a:ext uri="{FF2B5EF4-FFF2-40B4-BE49-F238E27FC236}">
                <a16:creationId xmlns:a16="http://schemas.microsoft.com/office/drawing/2014/main" id="{E705EBF0-0BAF-91ED-61C0-56BC73463E92}"/>
              </a:ext>
            </a:extLst>
          </p:cNvPr>
          <p:cNvSpPr txBox="1"/>
          <p:nvPr/>
        </p:nvSpPr>
        <p:spPr>
          <a:xfrm>
            <a:off x="6508445" y="1471057"/>
            <a:ext cx="474810" cy="307777"/>
          </a:xfrm>
          <a:prstGeom prst="rect">
            <a:avLst/>
          </a:prstGeom>
          <a:noFill/>
        </p:spPr>
        <p:txBody>
          <a:bodyPr wrap="none" rtlCol="0">
            <a:spAutoFit/>
          </a:bodyPr>
          <a:lstStyle/>
          <a:p>
            <a:r>
              <a:rPr kumimoji="1" lang="en-US" altLang="ja-JP" sz="1400" dirty="0">
                <a:latin typeface="Arial" panose="020B0604020202020204" pitchFamily="34" charset="0"/>
                <a:cs typeface="Arial" panose="020B0604020202020204" pitchFamily="34" charset="0"/>
              </a:rPr>
              <a:t>B</a:t>
            </a:r>
            <a:r>
              <a:rPr kumimoji="1" lang="en-US" altLang="ja-JP" sz="1400" baseline="-25000" dirty="0">
                <a:latin typeface="Arial" panose="020B0604020202020204" pitchFamily="34" charset="0"/>
                <a:cs typeface="Arial" panose="020B0604020202020204" pitchFamily="34" charset="0"/>
              </a:rPr>
              <a:t>EX</a:t>
            </a:r>
            <a:endParaRPr kumimoji="1" lang="ja-JP" altLang="en-US" sz="1400" baseline="-25000" dirty="0">
              <a:latin typeface="Arial" panose="020B0604020202020204" pitchFamily="34" charset="0"/>
              <a:cs typeface="Arial" panose="020B0604020202020204" pitchFamily="34" charset="0"/>
            </a:endParaRPr>
          </a:p>
        </p:txBody>
      </p:sp>
      <p:sp>
        <p:nvSpPr>
          <p:cNvPr id="108" name="テキスト ボックス 107">
            <a:extLst>
              <a:ext uri="{FF2B5EF4-FFF2-40B4-BE49-F238E27FC236}">
                <a16:creationId xmlns:a16="http://schemas.microsoft.com/office/drawing/2014/main" id="{F6D147C1-98B3-323A-A8A5-0BBD1D61932D}"/>
              </a:ext>
            </a:extLst>
          </p:cNvPr>
          <p:cNvSpPr txBox="1"/>
          <p:nvPr/>
        </p:nvSpPr>
        <p:spPr>
          <a:xfrm>
            <a:off x="931134" y="566283"/>
            <a:ext cx="10256708" cy="646331"/>
          </a:xfrm>
          <a:prstGeom prst="rect">
            <a:avLst/>
          </a:prstGeom>
          <a:noFill/>
        </p:spPr>
        <p:txBody>
          <a:bodyPr wrap="square" rtlCol="0">
            <a:spAutoFit/>
          </a:bodyPr>
          <a:lstStyle/>
          <a:p>
            <a:r>
              <a:rPr kumimoji="1" lang="en-US" altLang="ja-JP" dirty="0"/>
              <a:t>Quantum Flux in the mixture region can be moved by Lorentz Forc</a:t>
            </a:r>
            <a:r>
              <a:rPr lang="en-US" altLang="ja-JP" dirty="0"/>
              <a:t>e under transport current.</a:t>
            </a:r>
            <a:r>
              <a:rPr kumimoji="1" lang="en-US" altLang="ja-JP" dirty="0"/>
              <a:t> The movement of the flux lines generates a finite voltage and a resistance appears. </a:t>
            </a:r>
            <a:endParaRPr kumimoji="1" lang="ja-JP" altLang="en-US" dirty="0"/>
          </a:p>
        </p:txBody>
      </p:sp>
      <p:sp>
        <p:nvSpPr>
          <p:cNvPr id="130" name="矢印: 下 129">
            <a:extLst>
              <a:ext uri="{FF2B5EF4-FFF2-40B4-BE49-F238E27FC236}">
                <a16:creationId xmlns:a16="http://schemas.microsoft.com/office/drawing/2014/main" id="{495E192F-7199-A96B-551D-C72208D6D943}"/>
              </a:ext>
            </a:extLst>
          </p:cNvPr>
          <p:cNvSpPr/>
          <p:nvPr/>
        </p:nvSpPr>
        <p:spPr>
          <a:xfrm rot="10800000">
            <a:off x="1984015" y="5189721"/>
            <a:ext cx="170208" cy="346373"/>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矢印: 下 130">
            <a:extLst>
              <a:ext uri="{FF2B5EF4-FFF2-40B4-BE49-F238E27FC236}">
                <a16:creationId xmlns:a16="http://schemas.microsoft.com/office/drawing/2014/main" id="{812271EF-B80E-234B-1F46-9BA0C6889F86}"/>
              </a:ext>
            </a:extLst>
          </p:cNvPr>
          <p:cNvSpPr/>
          <p:nvPr/>
        </p:nvSpPr>
        <p:spPr>
          <a:xfrm rot="10800000">
            <a:off x="2087120" y="5178017"/>
            <a:ext cx="170208" cy="346373"/>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矢印: 下 131">
            <a:extLst>
              <a:ext uri="{FF2B5EF4-FFF2-40B4-BE49-F238E27FC236}">
                <a16:creationId xmlns:a16="http://schemas.microsoft.com/office/drawing/2014/main" id="{E266261C-05A7-CAA2-40EF-98B2F5400D1C}"/>
              </a:ext>
            </a:extLst>
          </p:cNvPr>
          <p:cNvSpPr/>
          <p:nvPr/>
        </p:nvSpPr>
        <p:spPr>
          <a:xfrm rot="10800000">
            <a:off x="2189184" y="5178017"/>
            <a:ext cx="170208" cy="346373"/>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矢印: 下 132">
            <a:extLst>
              <a:ext uri="{FF2B5EF4-FFF2-40B4-BE49-F238E27FC236}">
                <a16:creationId xmlns:a16="http://schemas.microsoft.com/office/drawing/2014/main" id="{4602FB7B-19F6-0142-FF60-3A004BB7632C}"/>
              </a:ext>
            </a:extLst>
          </p:cNvPr>
          <p:cNvSpPr/>
          <p:nvPr/>
        </p:nvSpPr>
        <p:spPr>
          <a:xfrm rot="10800000">
            <a:off x="2959831" y="5692897"/>
            <a:ext cx="170208" cy="346373"/>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矢印: 下 133">
            <a:extLst>
              <a:ext uri="{FF2B5EF4-FFF2-40B4-BE49-F238E27FC236}">
                <a16:creationId xmlns:a16="http://schemas.microsoft.com/office/drawing/2014/main" id="{420F4474-0D05-B48D-2B48-EBDC59F64656}"/>
              </a:ext>
            </a:extLst>
          </p:cNvPr>
          <p:cNvSpPr/>
          <p:nvPr/>
        </p:nvSpPr>
        <p:spPr>
          <a:xfrm rot="10800000">
            <a:off x="3044935" y="5692896"/>
            <a:ext cx="170208" cy="346373"/>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矢印: 下 134">
            <a:extLst>
              <a:ext uri="{FF2B5EF4-FFF2-40B4-BE49-F238E27FC236}">
                <a16:creationId xmlns:a16="http://schemas.microsoft.com/office/drawing/2014/main" id="{8797F6F3-3FF0-C82A-3707-86268757C25F}"/>
              </a:ext>
            </a:extLst>
          </p:cNvPr>
          <p:cNvSpPr/>
          <p:nvPr/>
        </p:nvSpPr>
        <p:spPr>
          <a:xfrm rot="10800000">
            <a:off x="3125619" y="5692897"/>
            <a:ext cx="170208" cy="346373"/>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矢印: 右 141">
            <a:extLst>
              <a:ext uri="{FF2B5EF4-FFF2-40B4-BE49-F238E27FC236}">
                <a16:creationId xmlns:a16="http://schemas.microsoft.com/office/drawing/2014/main" id="{688D0281-1484-54B3-75CD-9FE5789DDD0B}"/>
              </a:ext>
            </a:extLst>
          </p:cNvPr>
          <p:cNvSpPr/>
          <p:nvPr/>
        </p:nvSpPr>
        <p:spPr>
          <a:xfrm rot="12595822">
            <a:off x="1030180" y="5989671"/>
            <a:ext cx="2009618" cy="152984"/>
          </a:xfrm>
          <a:prstGeom prst="rightArrow">
            <a:avLst>
              <a:gd name="adj1" fmla="val 26720"/>
              <a:gd name="adj2" fmla="val 171739"/>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43" name="テキスト ボックス 142">
            <a:extLst>
              <a:ext uri="{FF2B5EF4-FFF2-40B4-BE49-F238E27FC236}">
                <a16:creationId xmlns:a16="http://schemas.microsoft.com/office/drawing/2014/main" id="{95C45237-7933-7D81-4F38-F1549E04E417}"/>
              </a:ext>
            </a:extLst>
          </p:cNvPr>
          <p:cNvSpPr txBox="1"/>
          <p:nvPr/>
        </p:nvSpPr>
        <p:spPr>
          <a:xfrm rot="1799398">
            <a:off x="1344569" y="6043400"/>
            <a:ext cx="1130438" cy="307777"/>
          </a:xfrm>
          <a:prstGeom prst="rect">
            <a:avLst/>
          </a:prstGeom>
          <a:noFill/>
        </p:spPr>
        <p:txBody>
          <a:bodyPr wrap="none" rtlCol="0">
            <a:spAutoFit/>
          </a:bodyPr>
          <a:lstStyle/>
          <a:p>
            <a:r>
              <a:rPr kumimoji="1" lang="en-US" altLang="ja-JP" sz="1400" dirty="0">
                <a:solidFill>
                  <a:srgbClr val="FF0000"/>
                </a:solidFill>
                <a:latin typeface="Arial" panose="020B0604020202020204" pitchFamily="34" charset="0"/>
                <a:cs typeface="Arial" panose="020B0604020202020204" pitchFamily="34" charset="0"/>
              </a:rPr>
              <a:t>Current  J</a:t>
            </a:r>
            <a:r>
              <a:rPr kumimoji="1" lang="en-US" altLang="ja-JP" sz="1400" baseline="-25000" dirty="0">
                <a:solidFill>
                  <a:srgbClr val="FF0000"/>
                </a:solidFill>
                <a:latin typeface="Arial" panose="020B0604020202020204" pitchFamily="34" charset="0"/>
                <a:cs typeface="Arial" panose="020B0604020202020204" pitchFamily="34" charset="0"/>
              </a:rPr>
              <a:t>EX</a:t>
            </a:r>
          </a:p>
        </p:txBody>
      </p:sp>
      <p:sp>
        <p:nvSpPr>
          <p:cNvPr id="144" name="テキスト ボックス 143">
            <a:extLst>
              <a:ext uri="{FF2B5EF4-FFF2-40B4-BE49-F238E27FC236}">
                <a16:creationId xmlns:a16="http://schemas.microsoft.com/office/drawing/2014/main" id="{7B1D4DC9-6C0E-F713-C312-B1733C333FB5}"/>
              </a:ext>
            </a:extLst>
          </p:cNvPr>
          <p:cNvSpPr txBox="1"/>
          <p:nvPr/>
        </p:nvSpPr>
        <p:spPr>
          <a:xfrm>
            <a:off x="2061964" y="4947029"/>
            <a:ext cx="394660" cy="307777"/>
          </a:xfrm>
          <a:prstGeom prst="rect">
            <a:avLst/>
          </a:prstGeom>
          <a:noFill/>
        </p:spPr>
        <p:txBody>
          <a:bodyPr wrap="none" rtlCol="0">
            <a:spAutoFit/>
          </a:bodyPr>
          <a:lstStyle/>
          <a:p>
            <a:r>
              <a:rPr kumimoji="1" lang="el-GR" altLang="ja-JP" sz="1400" dirty="0">
                <a:latin typeface="Arial" panose="020B0604020202020204" pitchFamily="34" charset="0"/>
                <a:cs typeface="Arial" panose="020B0604020202020204" pitchFamily="34" charset="0"/>
              </a:rPr>
              <a:t>Φ</a:t>
            </a:r>
            <a:r>
              <a:rPr kumimoji="1" lang="en-US" altLang="ja-JP" sz="1400" baseline="-25000" dirty="0">
                <a:latin typeface="Arial" panose="020B0604020202020204" pitchFamily="34" charset="0"/>
                <a:cs typeface="Arial" panose="020B0604020202020204" pitchFamily="34" charset="0"/>
              </a:rPr>
              <a:t>0</a:t>
            </a:r>
            <a:endParaRPr kumimoji="1" lang="ja-JP" altLang="en-US" sz="1400" baseline="-25000" dirty="0">
              <a:latin typeface="Arial" panose="020B0604020202020204" pitchFamily="34" charset="0"/>
              <a:cs typeface="Arial" panose="020B0604020202020204" pitchFamily="34" charset="0"/>
            </a:endParaRPr>
          </a:p>
        </p:txBody>
      </p:sp>
      <p:sp>
        <p:nvSpPr>
          <p:cNvPr id="145" name="テキスト ボックス 144">
            <a:extLst>
              <a:ext uri="{FF2B5EF4-FFF2-40B4-BE49-F238E27FC236}">
                <a16:creationId xmlns:a16="http://schemas.microsoft.com/office/drawing/2014/main" id="{624B2139-6BC5-C2C3-757B-BC3C1FC48D88}"/>
              </a:ext>
            </a:extLst>
          </p:cNvPr>
          <p:cNvSpPr txBox="1"/>
          <p:nvPr/>
        </p:nvSpPr>
        <p:spPr>
          <a:xfrm>
            <a:off x="3216523" y="5509421"/>
            <a:ext cx="394660" cy="307777"/>
          </a:xfrm>
          <a:prstGeom prst="rect">
            <a:avLst/>
          </a:prstGeom>
          <a:noFill/>
        </p:spPr>
        <p:txBody>
          <a:bodyPr wrap="none" rtlCol="0">
            <a:spAutoFit/>
          </a:bodyPr>
          <a:lstStyle/>
          <a:p>
            <a:r>
              <a:rPr kumimoji="1" lang="el-GR" altLang="ja-JP" sz="1400" dirty="0">
                <a:latin typeface="Arial" panose="020B0604020202020204" pitchFamily="34" charset="0"/>
                <a:cs typeface="Arial" panose="020B0604020202020204" pitchFamily="34" charset="0"/>
              </a:rPr>
              <a:t>Φ</a:t>
            </a:r>
            <a:r>
              <a:rPr kumimoji="1" lang="en-US" altLang="ja-JP" sz="1400" baseline="-25000" dirty="0">
                <a:latin typeface="Arial" panose="020B0604020202020204" pitchFamily="34" charset="0"/>
                <a:cs typeface="Arial" panose="020B0604020202020204" pitchFamily="34" charset="0"/>
              </a:rPr>
              <a:t>0</a:t>
            </a:r>
            <a:endParaRPr kumimoji="1" lang="ja-JP" altLang="en-US" sz="1400" baseline="-25000" dirty="0">
              <a:latin typeface="Arial" panose="020B0604020202020204" pitchFamily="34" charset="0"/>
              <a:cs typeface="Arial" panose="020B0604020202020204" pitchFamily="34" charset="0"/>
            </a:endParaRPr>
          </a:p>
        </p:txBody>
      </p:sp>
      <p:sp>
        <p:nvSpPr>
          <p:cNvPr id="146" name="テキスト ボックス 145">
            <a:extLst>
              <a:ext uri="{FF2B5EF4-FFF2-40B4-BE49-F238E27FC236}">
                <a16:creationId xmlns:a16="http://schemas.microsoft.com/office/drawing/2014/main" id="{433AA5AA-BAC2-D881-3BD3-4C5A3D965A16}"/>
              </a:ext>
            </a:extLst>
          </p:cNvPr>
          <p:cNvSpPr txBox="1"/>
          <p:nvPr/>
        </p:nvSpPr>
        <p:spPr>
          <a:xfrm>
            <a:off x="3013093" y="5438607"/>
            <a:ext cx="394660" cy="307777"/>
          </a:xfrm>
          <a:prstGeom prst="rect">
            <a:avLst/>
          </a:prstGeom>
          <a:noFill/>
        </p:spPr>
        <p:txBody>
          <a:bodyPr wrap="none" rtlCol="0">
            <a:spAutoFit/>
          </a:bodyPr>
          <a:lstStyle/>
          <a:p>
            <a:r>
              <a:rPr kumimoji="1" lang="el-GR" altLang="ja-JP" sz="1400" dirty="0">
                <a:latin typeface="Arial" panose="020B0604020202020204" pitchFamily="34" charset="0"/>
                <a:cs typeface="Arial" panose="020B0604020202020204" pitchFamily="34" charset="0"/>
              </a:rPr>
              <a:t>Φ</a:t>
            </a:r>
            <a:r>
              <a:rPr kumimoji="1" lang="en-US" altLang="ja-JP" sz="1400" baseline="-25000" dirty="0">
                <a:latin typeface="Arial" panose="020B0604020202020204" pitchFamily="34" charset="0"/>
                <a:cs typeface="Arial" panose="020B0604020202020204" pitchFamily="34" charset="0"/>
              </a:rPr>
              <a:t>0</a:t>
            </a:r>
            <a:endParaRPr kumimoji="1" lang="ja-JP" altLang="en-US" sz="1400" baseline="-25000" dirty="0">
              <a:latin typeface="Arial" panose="020B0604020202020204" pitchFamily="34" charset="0"/>
              <a:cs typeface="Arial" panose="020B0604020202020204" pitchFamily="34" charset="0"/>
            </a:endParaRPr>
          </a:p>
        </p:txBody>
      </p:sp>
      <p:sp>
        <p:nvSpPr>
          <p:cNvPr id="147" name="テキスト ボックス 146">
            <a:extLst>
              <a:ext uri="{FF2B5EF4-FFF2-40B4-BE49-F238E27FC236}">
                <a16:creationId xmlns:a16="http://schemas.microsoft.com/office/drawing/2014/main" id="{B6CF336D-B7E6-B1FE-9BC6-598F65C49041}"/>
              </a:ext>
            </a:extLst>
          </p:cNvPr>
          <p:cNvSpPr txBox="1"/>
          <p:nvPr/>
        </p:nvSpPr>
        <p:spPr>
          <a:xfrm>
            <a:off x="2267157" y="5054553"/>
            <a:ext cx="394660" cy="307777"/>
          </a:xfrm>
          <a:prstGeom prst="rect">
            <a:avLst/>
          </a:prstGeom>
          <a:noFill/>
        </p:spPr>
        <p:txBody>
          <a:bodyPr wrap="none" rtlCol="0">
            <a:spAutoFit/>
          </a:bodyPr>
          <a:lstStyle/>
          <a:p>
            <a:r>
              <a:rPr kumimoji="1" lang="el-GR" altLang="ja-JP" sz="1400" dirty="0">
                <a:latin typeface="Arial" panose="020B0604020202020204" pitchFamily="34" charset="0"/>
                <a:cs typeface="Arial" panose="020B0604020202020204" pitchFamily="34" charset="0"/>
              </a:rPr>
              <a:t>Φ</a:t>
            </a:r>
            <a:r>
              <a:rPr kumimoji="1" lang="en-US" altLang="ja-JP" sz="1400" baseline="-25000" dirty="0">
                <a:latin typeface="Arial" panose="020B0604020202020204" pitchFamily="34" charset="0"/>
                <a:cs typeface="Arial" panose="020B0604020202020204" pitchFamily="34" charset="0"/>
              </a:rPr>
              <a:t>0</a:t>
            </a:r>
            <a:endParaRPr kumimoji="1" lang="ja-JP" altLang="en-US" sz="1400" baseline="-25000" dirty="0">
              <a:latin typeface="Arial" panose="020B0604020202020204" pitchFamily="34" charset="0"/>
              <a:cs typeface="Arial" panose="020B0604020202020204" pitchFamily="34" charset="0"/>
            </a:endParaRPr>
          </a:p>
        </p:txBody>
      </p:sp>
      <p:sp>
        <p:nvSpPr>
          <p:cNvPr id="148" name="テキスト ボックス 147">
            <a:extLst>
              <a:ext uri="{FF2B5EF4-FFF2-40B4-BE49-F238E27FC236}">
                <a16:creationId xmlns:a16="http://schemas.microsoft.com/office/drawing/2014/main" id="{12D257A5-573A-B5AE-FAB1-0D03CB71701D}"/>
              </a:ext>
            </a:extLst>
          </p:cNvPr>
          <p:cNvSpPr txBox="1"/>
          <p:nvPr/>
        </p:nvSpPr>
        <p:spPr>
          <a:xfrm>
            <a:off x="1882792" y="4964500"/>
            <a:ext cx="394660" cy="307777"/>
          </a:xfrm>
          <a:prstGeom prst="rect">
            <a:avLst/>
          </a:prstGeom>
          <a:noFill/>
        </p:spPr>
        <p:txBody>
          <a:bodyPr wrap="none" rtlCol="0">
            <a:spAutoFit/>
          </a:bodyPr>
          <a:lstStyle/>
          <a:p>
            <a:r>
              <a:rPr kumimoji="1" lang="el-GR" altLang="ja-JP" sz="1400" dirty="0">
                <a:latin typeface="Arial" panose="020B0604020202020204" pitchFamily="34" charset="0"/>
                <a:cs typeface="Arial" panose="020B0604020202020204" pitchFamily="34" charset="0"/>
              </a:rPr>
              <a:t>Φ</a:t>
            </a:r>
            <a:r>
              <a:rPr kumimoji="1" lang="en-US" altLang="ja-JP" sz="1400" baseline="-25000" dirty="0">
                <a:latin typeface="Arial" panose="020B0604020202020204" pitchFamily="34" charset="0"/>
                <a:cs typeface="Arial" panose="020B0604020202020204" pitchFamily="34" charset="0"/>
              </a:rPr>
              <a:t>0</a:t>
            </a:r>
            <a:endParaRPr kumimoji="1" lang="ja-JP" altLang="en-US" sz="1400" baseline="-25000" dirty="0">
              <a:latin typeface="Arial" panose="020B0604020202020204" pitchFamily="34" charset="0"/>
              <a:cs typeface="Arial" panose="020B0604020202020204" pitchFamily="34" charset="0"/>
            </a:endParaRPr>
          </a:p>
        </p:txBody>
      </p:sp>
      <p:sp>
        <p:nvSpPr>
          <p:cNvPr id="149" name="テキスト ボックス 148">
            <a:extLst>
              <a:ext uri="{FF2B5EF4-FFF2-40B4-BE49-F238E27FC236}">
                <a16:creationId xmlns:a16="http://schemas.microsoft.com/office/drawing/2014/main" id="{9EAAD94F-323F-0D9C-D466-D1C32370D2E7}"/>
              </a:ext>
            </a:extLst>
          </p:cNvPr>
          <p:cNvSpPr txBox="1"/>
          <p:nvPr/>
        </p:nvSpPr>
        <p:spPr>
          <a:xfrm>
            <a:off x="2827309" y="5459979"/>
            <a:ext cx="394660" cy="307777"/>
          </a:xfrm>
          <a:prstGeom prst="rect">
            <a:avLst/>
          </a:prstGeom>
          <a:noFill/>
        </p:spPr>
        <p:txBody>
          <a:bodyPr wrap="none" rtlCol="0">
            <a:spAutoFit/>
          </a:bodyPr>
          <a:lstStyle/>
          <a:p>
            <a:r>
              <a:rPr kumimoji="1" lang="el-GR" altLang="ja-JP" sz="1400" dirty="0">
                <a:latin typeface="Arial" panose="020B0604020202020204" pitchFamily="34" charset="0"/>
                <a:cs typeface="Arial" panose="020B0604020202020204" pitchFamily="34" charset="0"/>
              </a:rPr>
              <a:t>Φ</a:t>
            </a:r>
            <a:r>
              <a:rPr kumimoji="1" lang="en-US" altLang="ja-JP" sz="1400" baseline="-25000" dirty="0">
                <a:latin typeface="Arial" panose="020B0604020202020204" pitchFamily="34" charset="0"/>
                <a:cs typeface="Arial" panose="020B0604020202020204" pitchFamily="34" charset="0"/>
              </a:rPr>
              <a:t>0</a:t>
            </a:r>
            <a:endParaRPr kumimoji="1" lang="ja-JP" altLang="en-US" sz="1400" baseline="-25000" dirty="0">
              <a:latin typeface="Arial" panose="020B0604020202020204" pitchFamily="34" charset="0"/>
              <a:cs typeface="Arial" panose="020B0604020202020204" pitchFamily="34" charset="0"/>
            </a:endParaRPr>
          </a:p>
        </p:txBody>
      </p:sp>
      <p:cxnSp>
        <p:nvCxnSpPr>
          <p:cNvPr id="152" name="直線矢印コネクタ 151">
            <a:extLst>
              <a:ext uri="{FF2B5EF4-FFF2-40B4-BE49-F238E27FC236}">
                <a16:creationId xmlns:a16="http://schemas.microsoft.com/office/drawing/2014/main" id="{D7AB5271-1155-4BA5-A2BA-DBEE7D74D69A}"/>
              </a:ext>
            </a:extLst>
          </p:cNvPr>
          <p:cNvCxnSpPr>
            <a:cxnSpLocks/>
          </p:cNvCxnSpPr>
          <p:nvPr/>
        </p:nvCxnSpPr>
        <p:spPr>
          <a:xfrm flipV="1">
            <a:off x="2211821" y="5307226"/>
            <a:ext cx="372715" cy="172541"/>
          </a:xfrm>
          <a:prstGeom prst="straightConnector1">
            <a:avLst/>
          </a:prstGeom>
          <a:ln w="38100"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6" name="直線矢印コネクタ 155">
            <a:extLst>
              <a:ext uri="{FF2B5EF4-FFF2-40B4-BE49-F238E27FC236}">
                <a16:creationId xmlns:a16="http://schemas.microsoft.com/office/drawing/2014/main" id="{2AB752BD-AEA4-F0C8-831D-6BCC65C13A6F}"/>
              </a:ext>
            </a:extLst>
          </p:cNvPr>
          <p:cNvCxnSpPr>
            <a:cxnSpLocks/>
          </p:cNvCxnSpPr>
          <p:nvPr/>
        </p:nvCxnSpPr>
        <p:spPr>
          <a:xfrm flipH="1">
            <a:off x="2745205" y="5981048"/>
            <a:ext cx="385029" cy="212619"/>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58" name="矢印: 下 157">
            <a:extLst>
              <a:ext uri="{FF2B5EF4-FFF2-40B4-BE49-F238E27FC236}">
                <a16:creationId xmlns:a16="http://schemas.microsoft.com/office/drawing/2014/main" id="{0AE988EF-AC27-64C1-168E-B3C08D9105CA}"/>
              </a:ext>
            </a:extLst>
          </p:cNvPr>
          <p:cNvSpPr/>
          <p:nvPr/>
        </p:nvSpPr>
        <p:spPr>
          <a:xfrm rot="10800000">
            <a:off x="769734" y="5093328"/>
            <a:ext cx="170208" cy="1424257"/>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テキスト ボックス 158">
            <a:extLst>
              <a:ext uri="{FF2B5EF4-FFF2-40B4-BE49-F238E27FC236}">
                <a16:creationId xmlns:a16="http://schemas.microsoft.com/office/drawing/2014/main" id="{A44CD081-D3F3-73A7-6D49-5E64C2123FC6}"/>
              </a:ext>
            </a:extLst>
          </p:cNvPr>
          <p:cNvSpPr txBox="1"/>
          <p:nvPr/>
        </p:nvSpPr>
        <p:spPr>
          <a:xfrm>
            <a:off x="605378" y="6435195"/>
            <a:ext cx="1279517" cy="307777"/>
          </a:xfrm>
          <a:prstGeom prst="rect">
            <a:avLst/>
          </a:prstGeom>
          <a:noFill/>
        </p:spPr>
        <p:txBody>
          <a:bodyPr wrap="none" rtlCol="0">
            <a:spAutoFit/>
          </a:bodyPr>
          <a:lstStyle/>
          <a:p>
            <a:r>
              <a:rPr kumimoji="1" lang="en-US" altLang="ja-JP" sz="1400" dirty="0">
                <a:latin typeface="Arial" panose="020B0604020202020204" pitchFamily="34" charset="0"/>
                <a:cs typeface="Arial" panose="020B0604020202020204" pitchFamily="34" charset="0"/>
              </a:rPr>
              <a:t>External Field</a:t>
            </a:r>
            <a:endParaRPr kumimoji="1" lang="ja-JP" altLang="en-US" sz="1400" dirty="0">
              <a:latin typeface="Arial" panose="020B0604020202020204" pitchFamily="34" charset="0"/>
              <a:cs typeface="Arial" panose="020B0604020202020204" pitchFamily="34" charset="0"/>
            </a:endParaRPr>
          </a:p>
        </p:txBody>
      </p:sp>
      <p:sp>
        <p:nvSpPr>
          <p:cNvPr id="160" name="テキスト ボックス 159">
            <a:extLst>
              <a:ext uri="{FF2B5EF4-FFF2-40B4-BE49-F238E27FC236}">
                <a16:creationId xmlns:a16="http://schemas.microsoft.com/office/drawing/2014/main" id="{36137347-328F-AE0C-D0CB-CEA45FE6FF63}"/>
              </a:ext>
            </a:extLst>
          </p:cNvPr>
          <p:cNvSpPr txBox="1"/>
          <p:nvPr/>
        </p:nvSpPr>
        <p:spPr>
          <a:xfrm>
            <a:off x="855532" y="5004837"/>
            <a:ext cx="474810" cy="307777"/>
          </a:xfrm>
          <a:prstGeom prst="rect">
            <a:avLst/>
          </a:prstGeom>
          <a:noFill/>
        </p:spPr>
        <p:txBody>
          <a:bodyPr wrap="none" rtlCol="0">
            <a:spAutoFit/>
          </a:bodyPr>
          <a:lstStyle/>
          <a:p>
            <a:r>
              <a:rPr kumimoji="1" lang="en-US" altLang="ja-JP" sz="1400" dirty="0">
                <a:latin typeface="Arial" panose="020B0604020202020204" pitchFamily="34" charset="0"/>
                <a:cs typeface="Arial" panose="020B0604020202020204" pitchFamily="34" charset="0"/>
              </a:rPr>
              <a:t>B</a:t>
            </a:r>
            <a:r>
              <a:rPr kumimoji="1" lang="en-US" altLang="ja-JP" sz="1400" baseline="-25000" dirty="0">
                <a:latin typeface="Arial" panose="020B0604020202020204" pitchFamily="34" charset="0"/>
                <a:cs typeface="Arial" panose="020B0604020202020204" pitchFamily="34" charset="0"/>
              </a:rPr>
              <a:t>EX</a:t>
            </a:r>
            <a:endParaRPr kumimoji="1" lang="ja-JP" altLang="en-US" sz="1400" baseline="-25000" dirty="0">
              <a:latin typeface="Arial" panose="020B0604020202020204" pitchFamily="34" charset="0"/>
              <a:cs typeface="Arial" panose="020B0604020202020204" pitchFamily="34" charset="0"/>
            </a:endParaRPr>
          </a:p>
        </p:txBody>
      </p:sp>
      <p:cxnSp>
        <p:nvCxnSpPr>
          <p:cNvPr id="173" name="直線矢印コネクタ 172">
            <a:extLst>
              <a:ext uri="{FF2B5EF4-FFF2-40B4-BE49-F238E27FC236}">
                <a16:creationId xmlns:a16="http://schemas.microsoft.com/office/drawing/2014/main" id="{909EF1D7-61EF-58F1-118B-1EFD32FED92E}"/>
              </a:ext>
            </a:extLst>
          </p:cNvPr>
          <p:cNvCxnSpPr>
            <a:cxnSpLocks/>
          </p:cNvCxnSpPr>
          <p:nvPr/>
        </p:nvCxnSpPr>
        <p:spPr>
          <a:xfrm flipV="1">
            <a:off x="3136348" y="5778319"/>
            <a:ext cx="390624" cy="198456"/>
          </a:xfrm>
          <a:prstGeom prst="straightConnector1">
            <a:avLst/>
          </a:prstGeom>
          <a:ln w="38100"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7" name="直線矢印コネクタ 176">
            <a:extLst>
              <a:ext uri="{FF2B5EF4-FFF2-40B4-BE49-F238E27FC236}">
                <a16:creationId xmlns:a16="http://schemas.microsoft.com/office/drawing/2014/main" id="{95ECEA1E-0C0E-6FC1-885A-8FCC173C2BDA}"/>
              </a:ext>
            </a:extLst>
          </p:cNvPr>
          <p:cNvCxnSpPr>
            <a:cxnSpLocks/>
          </p:cNvCxnSpPr>
          <p:nvPr/>
        </p:nvCxnSpPr>
        <p:spPr>
          <a:xfrm flipH="1">
            <a:off x="1803464" y="5507520"/>
            <a:ext cx="385029" cy="212619"/>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8" name="直線矢印コネクタ 177">
            <a:extLst>
              <a:ext uri="{FF2B5EF4-FFF2-40B4-BE49-F238E27FC236}">
                <a16:creationId xmlns:a16="http://schemas.microsoft.com/office/drawing/2014/main" id="{A93309F7-381C-937B-7424-0C69C62165C8}"/>
              </a:ext>
            </a:extLst>
          </p:cNvPr>
          <p:cNvCxnSpPr>
            <a:cxnSpLocks/>
          </p:cNvCxnSpPr>
          <p:nvPr/>
        </p:nvCxnSpPr>
        <p:spPr>
          <a:xfrm flipH="1">
            <a:off x="4019752" y="5520207"/>
            <a:ext cx="385029" cy="212619"/>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79" name="テキスト ボックス 178">
            <a:extLst>
              <a:ext uri="{FF2B5EF4-FFF2-40B4-BE49-F238E27FC236}">
                <a16:creationId xmlns:a16="http://schemas.microsoft.com/office/drawing/2014/main" id="{767CD669-1E47-5B0C-F3E9-ED31421C8106}"/>
              </a:ext>
            </a:extLst>
          </p:cNvPr>
          <p:cNvSpPr txBox="1"/>
          <p:nvPr/>
        </p:nvSpPr>
        <p:spPr>
          <a:xfrm>
            <a:off x="4371873" y="5446943"/>
            <a:ext cx="1855167"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F</a:t>
            </a:r>
            <a:r>
              <a:rPr kumimoji="1" lang="en-US" altLang="ja-JP" sz="1400" baseline="-25000" dirty="0">
                <a:latin typeface="Arial" panose="020B0604020202020204" pitchFamily="34" charset="0"/>
                <a:cs typeface="Arial" panose="020B0604020202020204" pitchFamily="34" charset="0"/>
              </a:rPr>
              <a:t>P</a:t>
            </a:r>
            <a:r>
              <a:rPr kumimoji="1" lang="en-US" altLang="ja-JP" sz="1400" dirty="0">
                <a:latin typeface="Arial" panose="020B0604020202020204" pitchFamily="34" charset="0"/>
                <a:cs typeface="Arial" panose="020B0604020202020204" pitchFamily="34" charset="0"/>
              </a:rPr>
              <a:t>: Pining Force</a:t>
            </a:r>
            <a:endParaRPr lang="en-US" altLang="ja-JP" sz="1400" dirty="0">
              <a:latin typeface="Arial" panose="020B0604020202020204" pitchFamily="34" charset="0"/>
              <a:cs typeface="Arial" panose="020B0604020202020204" pitchFamily="34" charset="0"/>
            </a:endParaRPr>
          </a:p>
        </p:txBody>
      </p:sp>
      <p:sp>
        <p:nvSpPr>
          <p:cNvPr id="181" name="テキスト ボックス 180">
            <a:extLst>
              <a:ext uri="{FF2B5EF4-FFF2-40B4-BE49-F238E27FC236}">
                <a16:creationId xmlns:a16="http://schemas.microsoft.com/office/drawing/2014/main" id="{20A1D160-84A1-0384-515B-6F6EC70FAA9D}"/>
              </a:ext>
            </a:extLst>
          </p:cNvPr>
          <p:cNvSpPr txBox="1"/>
          <p:nvPr/>
        </p:nvSpPr>
        <p:spPr>
          <a:xfrm>
            <a:off x="247099" y="3566139"/>
            <a:ext cx="6352605" cy="1200329"/>
          </a:xfrm>
          <a:prstGeom prst="rect">
            <a:avLst/>
          </a:prstGeom>
          <a:noFill/>
        </p:spPr>
        <p:txBody>
          <a:bodyPr wrap="square">
            <a:spAutoFit/>
          </a:bodyPr>
          <a:lstStyle/>
          <a:p>
            <a:r>
              <a:rPr lang="en-US" altLang="ja-JP" dirty="0"/>
              <a:t>The flux lines are however held back by the crystal lattice through a </a:t>
            </a:r>
            <a:r>
              <a:rPr lang="en-US" altLang="ja-JP" b="1" dirty="0">
                <a:solidFill>
                  <a:srgbClr val="FF0000"/>
                </a:solidFill>
              </a:rPr>
              <a:t>pinning force F</a:t>
            </a:r>
            <a:r>
              <a:rPr lang="en-US" altLang="ja-JP" b="1" baseline="-25000" dirty="0">
                <a:solidFill>
                  <a:srgbClr val="FF0000"/>
                </a:solidFill>
              </a:rPr>
              <a:t>P</a:t>
            </a:r>
            <a:r>
              <a:rPr lang="en-US" altLang="ja-JP" dirty="0"/>
              <a:t>. </a:t>
            </a:r>
            <a:r>
              <a:rPr lang="en-US" altLang="ja-JP" b="1" dirty="0">
                <a:solidFill>
                  <a:srgbClr val="00B0F0"/>
                </a:solidFill>
              </a:rPr>
              <a:t>Imperfections, defects and impurities</a:t>
            </a:r>
            <a:r>
              <a:rPr lang="en-US" altLang="ja-JP" dirty="0"/>
              <a:t> are introduced into the superconducting materials to </a:t>
            </a:r>
            <a:r>
              <a:rPr lang="en-US" altLang="ja-JP" dirty="0">
                <a:solidFill>
                  <a:srgbClr val="FF0000"/>
                </a:solidFill>
              </a:rPr>
              <a:t>create </a:t>
            </a:r>
            <a:r>
              <a:rPr lang="en-US" altLang="ja-JP" b="1" dirty="0">
                <a:solidFill>
                  <a:srgbClr val="FF0000"/>
                </a:solidFill>
              </a:rPr>
              <a:t>Pinning Centers</a:t>
            </a:r>
            <a:r>
              <a:rPr lang="en-US" altLang="ja-JP" dirty="0"/>
              <a:t>.  .</a:t>
            </a:r>
            <a:endParaRPr lang="ja-JP" altLang="en-US" dirty="0"/>
          </a:p>
        </p:txBody>
      </p:sp>
      <p:pic>
        <p:nvPicPr>
          <p:cNvPr id="183" name="図 182">
            <a:extLst>
              <a:ext uri="{FF2B5EF4-FFF2-40B4-BE49-F238E27FC236}">
                <a16:creationId xmlns:a16="http://schemas.microsoft.com/office/drawing/2014/main" id="{5D5BDDF2-C1EF-2AA1-150A-AAD0910CEEA7}"/>
              </a:ext>
            </a:extLst>
          </p:cNvPr>
          <p:cNvPicPr>
            <a:picLocks noChangeAspect="1"/>
          </p:cNvPicPr>
          <p:nvPr/>
        </p:nvPicPr>
        <p:blipFill rotWithShape="1">
          <a:blip r:embed="rId4"/>
          <a:srcRect l="3454" b="6438"/>
          <a:stretch/>
        </p:blipFill>
        <p:spPr>
          <a:xfrm>
            <a:off x="6397330" y="3647394"/>
            <a:ext cx="3463672" cy="3170958"/>
          </a:xfrm>
          <a:prstGeom prst="rect">
            <a:avLst/>
          </a:prstGeom>
        </p:spPr>
      </p:pic>
      <p:sp>
        <p:nvSpPr>
          <p:cNvPr id="187" name="テキスト ボックス 186">
            <a:extLst>
              <a:ext uri="{FF2B5EF4-FFF2-40B4-BE49-F238E27FC236}">
                <a16:creationId xmlns:a16="http://schemas.microsoft.com/office/drawing/2014/main" id="{190D8793-8935-82FC-9CE8-6AAF9A5854C8}"/>
              </a:ext>
            </a:extLst>
          </p:cNvPr>
          <p:cNvSpPr txBox="1"/>
          <p:nvPr/>
        </p:nvSpPr>
        <p:spPr>
          <a:xfrm>
            <a:off x="7096615" y="3747775"/>
            <a:ext cx="4793662" cy="646331"/>
          </a:xfrm>
          <a:prstGeom prst="rect">
            <a:avLst/>
          </a:prstGeom>
          <a:noFill/>
        </p:spPr>
        <p:txBody>
          <a:bodyPr wrap="square">
            <a:spAutoFit/>
          </a:bodyPr>
          <a:lstStyle/>
          <a:p>
            <a:r>
              <a:rPr lang="en-US" altLang="ja-JP" dirty="0" err="1"/>
              <a:t>J</a:t>
            </a:r>
            <a:r>
              <a:rPr lang="en-US" altLang="ja-JP" baseline="-25000" dirty="0" err="1"/>
              <a:t>c</a:t>
            </a:r>
            <a:r>
              <a:rPr lang="en-US" altLang="ja-JP" dirty="0"/>
              <a:t> versus magnetic field for type 2 Notice </a:t>
            </a:r>
            <a:r>
              <a:rPr lang="en-US" altLang="ja-JP" dirty="0">
                <a:solidFill>
                  <a:srgbClr val="FF0000"/>
                </a:solidFill>
              </a:rPr>
              <a:t>high </a:t>
            </a:r>
            <a:r>
              <a:rPr lang="en-US" altLang="ja-JP" dirty="0" err="1">
                <a:solidFill>
                  <a:srgbClr val="FF0000"/>
                </a:solidFill>
              </a:rPr>
              <a:t>J</a:t>
            </a:r>
            <a:r>
              <a:rPr lang="en-US" altLang="ja-JP" baseline="-25000" dirty="0" err="1">
                <a:solidFill>
                  <a:srgbClr val="FF0000"/>
                </a:solidFill>
              </a:rPr>
              <a:t>c</a:t>
            </a:r>
            <a:r>
              <a:rPr lang="en-US" altLang="ja-JP" dirty="0">
                <a:solidFill>
                  <a:srgbClr val="FF0000"/>
                </a:solidFill>
              </a:rPr>
              <a:t> </a:t>
            </a:r>
            <a:r>
              <a:rPr lang="en-US" altLang="ja-JP" dirty="0"/>
              <a:t>in </a:t>
            </a:r>
            <a:r>
              <a:rPr lang="en-US" altLang="ja-JP" b="1" dirty="0">
                <a:solidFill>
                  <a:srgbClr val="FF0000"/>
                </a:solidFill>
              </a:rPr>
              <a:t>dirty (hard) superconductors</a:t>
            </a:r>
            <a:endParaRPr lang="ja-JP" altLang="en-US" b="1" dirty="0">
              <a:solidFill>
                <a:srgbClr val="FF0000"/>
              </a:solidFill>
            </a:endParaRPr>
          </a:p>
        </p:txBody>
      </p:sp>
      <p:sp>
        <p:nvSpPr>
          <p:cNvPr id="189" name="テキスト ボックス 188">
            <a:extLst>
              <a:ext uri="{FF2B5EF4-FFF2-40B4-BE49-F238E27FC236}">
                <a16:creationId xmlns:a16="http://schemas.microsoft.com/office/drawing/2014/main" id="{F3C0C29E-625B-3C06-B118-C8CD881AFF01}"/>
              </a:ext>
            </a:extLst>
          </p:cNvPr>
          <p:cNvSpPr txBox="1"/>
          <p:nvPr/>
        </p:nvSpPr>
        <p:spPr>
          <a:xfrm>
            <a:off x="9678040" y="5202216"/>
            <a:ext cx="2579234" cy="1323439"/>
          </a:xfrm>
          <a:prstGeom prst="rect">
            <a:avLst/>
          </a:prstGeom>
          <a:noFill/>
        </p:spPr>
        <p:txBody>
          <a:bodyPr wrap="square">
            <a:spAutoFit/>
          </a:bodyPr>
          <a:lstStyle/>
          <a:p>
            <a:r>
              <a:rPr lang="en-US" altLang="ja-JP" sz="1600" dirty="0"/>
              <a:t>superconductors in clean limit and the dirty limit with pinning centers. </a:t>
            </a:r>
            <a:r>
              <a:rPr lang="en-US" altLang="ja-JP" sz="1600" dirty="0" err="1"/>
              <a:t>Jc</a:t>
            </a:r>
            <a:r>
              <a:rPr lang="en-US" altLang="ja-JP" sz="1600" dirty="0"/>
              <a:t> in both the cases drops to zero at B</a:t>
            </a:r>
            <a:r>
              <a:rPr lang="en-US" altLang="ja-JP" sz="1600" baseline="-25000" dirty="0"/>
              <a:t>c2</a:t>
            </a:r>
            <a:r>
              <a:rPr lang="en-US" altLang="ja-JP" sz="1600" dirty="0"/>
              <a:t>. </a:t>
            </a:r>
            <a:endParaRPr lang="ja-JP" altLang="en-US" sz="1600" dirty="0"/>
          </a:p>
        </p:txBody>
      </p:sp>
      <p:cxnSp>
        <p:nvCxnSpPr>
          <p:cNvPr id="3" name="直線矢印コネクタ 2">
            <a:extLst>
              <a:ext uri="{FF2B5EF4-FFF2-40B4-BE49-F238E27FC236}">
                <a16:creationId xmlns:a16="http://schemas.microsoft.com/office/drawing/2014/main" id="{DB103A60-522E-8015-04E0-B88637E770FA}"/>
              </a:ext>
            </a:extLst>
          </p:cNvPr>
          <p:cNvCxnSpPr/>
          <p:nvPr/>
        </p:nvCxnSpPr>
        <p:spPr>
          <a:xfrm flipH="1" flipV="1">
            <a:off x="3169829" y="6087357"/>
            <a:ext cx="1109818" cy="4626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4552882D-16B2-3717-21F8-76B923F10C13}"/>
              </a:ext>
            </a:extLst>
          </p:cNvPr>
          <p:cNvSpPr txBox="1"/>
          <p:nvPr/>
        </p:nvSpPr>
        <p:spPr>
          <a:xfrm>
            <a:off x="4175588" y="6273655"/>
            <a:ext cx="1855167" cy="523220"/>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Defects of SC lattice</a:t>
            </a:r>
          </a:p>
          <a:p>
            <a:r>
              <a:rPr lang="en-US" altLang="ja-JP" sz="1400" dirty="0">
                <a:latin typeface="Arial" panose="020B0604020202020204" pitchFamily="34" charset="0"/>
                <a:cs typeface="Arial" panose="020B0604020202020204" pitchFamily="34" charset="0"/>
              </a:rPr>
              <a:t>(fixed normal core)</a:t>
            </a:r>
          </a:p>
        </p:txBody>
      </p:sp>
    </p:spTree>
    <p:extLst>
      <p:ext uri="{BB962C8B-B14F-4D97-AF65-F5344CB8AC3E}">
        <p14:creationId xmlns:p14="http://schemas.microsoft.com/office/powerpoint/2010/main" val="3752201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D3FBE904-E42B-8F3E-8C62-D6B77F88881B}"/>
              </a:ext>
            </a:extLst>
          </p:cNvPr>
          <p:cNvSpPr txBox="1"/>
          <p:nvPr/>
        </p:nvSpPr>
        <p:spPr>
          <a:xfrm>
            <a:off x="0" y="0"/>
            <a:ext cx="12192000" cy="584775"/>
          </a:xfrm>
          <a:prstGeom prst="rect">
            <a:avLst/>
          </a:prstGeom>
          <a:solidFill>
            <a:schemeClr val="accent1">
              <a:lumMod val="75000"/>
            </a:schemeClr>
          </a:solidFill>
        </p:spPr>
        <p:txBody>
          <a:bodyPr wrap="square" rtlCol="0">
            <a:spAutoFit/>
          </a:bodyPr>
          <a:lstStyle/>
          <a:p>
            <a:pPr algn="ctr"/>
            <a:r>
              <a:rPr kumimoji="1" lang="en-US" altLang="ja-JP" sz="3200" b="1" dirty="0">
                <a:solidFill>
                  <a:schemeClr val="bg1"/>
                </a:solidFill>
              </a:rPr>
              <a:t>Irreversible Magnetization and Hysteresis Loss</a:t>
            </a:r>
            <a:endParaRPr kumimoji="1" lang="ja-JP" altLang="en-US" sz="3200" b="1" dirty="0">
              <a:solidFill>
                <a:schemeClr val="bg1"/>
              </a:solidFill>
            </a:endParaRPr>
          </a:p>
        </p:txBody>
      </p:sp>
      <p:pic>
        <p:nvPicPr>
          <p:cNvPr id="18" name="図 17">
            <a:extLst>
              <a:ext uri="{FF2B5EF4-FFF2-40B4-BE49-F238E27FC236}">
                <a16:creationId xmlns:a16="http://schemas.microsoft.com/office/drawing/2014/main" id="{82116AC6-393F-309F-D8AF-B1166ADAE8C8}"/>
              </a:ext>
            </a:extLst>
          </p:cNvPr>
          <p:cNvPicPr>
            <a:picLocks noChangeAspect="1"/>
          </p:cNvPicPr>
          <p:nvPr/>
        </p:nvPicPr>
        <p:blipFill>
          <a:blip r:embed="rId3"/>
          <a:stretch>
            <a:fillRect/>
          </a:stretch>
        </p:blipFill>
        <p:spPr>
          <a:xfrm>
            <a:off x="7954027" y="3104656"/>
            <a:ext cx="3720231" cy="3753153"/>
          </a:xfrm>
          <a:prstGeom prst="rect">
            <a:avLst/>
          </a:prstGeom>
        </p:spPr>
      </p:pic>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3AD86A7F-F8F1-02CC-8893-EA72CAF5C65C}"/>
                  </a:ext>
                </a:extLst>
              </p:cNvPr>
              <p:cNvSpPr txBox="1"/>
              <p:nvPr/>
            </p:nvSpPr>
            <p:spPr>
              <a:xfrm>
                <a:off x="7415920" y="690554"/>
                <a:ext cx="4664444" cy="2757871"/>
              </a:xfrm>
              <a:prstGeom prst="rect">
                <a:avLst/>
              </a:prstGeom>
              <a:noFill/>
            </p:spPr>
            <p:txBody>
              <a:bodyPr wrap="square">
                <a:spAutoFit/>
              </a:bodyPr>
              <a:lstStyle/>
              <a:p>
                <a:r>
                  <a:rPr lang="en-US" altLang="ja-JP" dirty="0"/>
                  <a:t>Typical plot of magnetization versus magnetic field of a </a:t>
                </a:r>
                <a:r>
                  <a:rPr lang="en-US" altLang="ja-JP" dirty="0">
                    <a:solidFill>
                      <a:schemeClr val="accent2">
                        <a:lumMod val="75000"/>
                      </a:schemeClr>
                    </a:solidFill>
                  </a:rPr>
                  <a:t>multifilamentary hard superconductor</a:t>
                </a:r>
                <a:r>
                  <a:rPr lang="en-US" altLang="ja-JP" dirty="0"/>
                  <a:t> between </a:t>
                </a:r>
                <a:r>
                  <a:rPr lang="en-US" altLang="ja-JP" dirty="0">
                    <a:solidFill>
                      <a:srgbClr val="FF0000"/>
                    </a:solidFill>
                  </a:rPr>
                  <a:t>+B and –B</a:t>
                </a:r>
                <a:r>
                  <a:rPr lang="en-US" altLang="ja-JP" dirty="0"/>
                  <a:t>. Starting from M = 0 to B = 0 point the curve traverses an irreversible path</a:t>
                </a:r>
              </a:p>
              <a:p>
                <a:r>
                  <a:rPr lang="en-US" altLang="ja-JP" dirty="0"/>
                  <a:t>showing hysteresis (</a:t>
                </a:r>
                <a:r>
                  <a:rPr kumimoji="1" lang="en-US" altLang="ja-JP" b="1" dirty="0">
                    <a:solidFill>
                      <a:schemeClr val="accent2">
                        <a:lumMod val="75000"/>
                      </a:schemeClr>
                    </a:solidFill>
                  </a:rPr>
                  <a:t>Heat generation</a:t>
                </a:r>
                <a:r>
                  <a:rPr kumimoji="1" lang="en-US" altLang="ja-JP" dirty="0"/>
                  <a:t>)</a:t>
                </a:r>
                <a:r>
                  <a:rPr lang="en-US" altLang="ja-JP" dirty="0"/>
                  <a:t>. </a:t>
                </a:r>
              </a:p>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𝑄</m:t>
                          </m:r>
                        </m:e>
                        <m:sub>
                          <m:r>
                            <a:rPr lang="en-US" altLang="ja-JP" b="0" i="1" smtClean="0">
                              <a:latin typeface="Cambria Math" panose="02040503050406030204" pitchFamily="18" charset="0"/>
                            </a:rPr>
                            <m:t>h𝑦𝑠𝑡𝑒𝑟𝑖𝑠𝑖𝑠</m:t>
                          </m:r>
                        </m:sub>
                      </m:sSub>
                      <m:r>
                        <a:rPr lang="en-US" altLang="ja-JP" b="0" i="1" smtClean="0">
                          <a:latin typeface="Cambria Math" panose="02040503050406030204" pitchFamily="18" charset="0"/>
                        </a:rPr>
                        <m:t>=</m:t>
                      </m:r>
                      <m:nary>
                        <m:naryPr>
                          <m:chr m:val="∮"/>
                          <m:limLoc m:val="undOvr"/>
                          <m:subHide m:val="on"/>
                          <m:supHide m:val="on"/>
                          <m:ctrlPr>
                            <a:rPr lang="en-US" altLang="ja-JP" b="0" i="1" smtClean="0">
                              <a:latin typeface="Cambria Math" panose="02040503050406030204" pitchFamily="18" charset="0"/>
                            </a:rPr>
                          </m:ctrlPr>
                        </m:naryPr>
                        <m:sub/>
                        <m:sup/>
                        <m:e>
                          <m:r>
                            <a:rPr lang="en-US" altLang="ja-JP" b="0" i="1" smtClean="0">
                              <a:latin typeface="Cambria Math" panose="02040503050406030204" pitchFamily="18" charset="0"/>
                            </a:rPr>
                            <m:t>𝑀</m:t>
                          </m:r>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𝐵</m:t>
                              </m:r>
                            </m:e>
                          </m:d>
                          <m:r>
                            <a:rPr lang="en-US" altLang="ja-JP" b="0" i="1" smtClean="0">
                              <a:latin typeface="Cambria Math" panose="02040503050406030204" pitchFamily="18" charset="0"/>
                            </a:rPr>
                            <m:t>𝑑𝐵</m:t>
                          </m:r>
                        </m:e>
                      </m:nary>
                    </m:oMath>
                  </m:oMathPara>
                </a14:m>
                <a:endParaRPr lang="en-US" altLang="ja-JP" dirty="0"/>
              </a:p>
              <a:p>
                <a:endParaRPr lang="ja-JP" altLang="en-US" dirty="0"/>
              </a:p>
            </p:txBody>
          </p:sp>
        </mc:Choice>
        <mc:Fallback xmlns="">
          <p:sp>
            <p:nvSpPr>
              <p:cNvPr id="20" name="テキスト ボックス 19">
                <a:extLst>
                  <a:ext uri="{FF2B5EF4-FFF2-40B4-BE49-F238E27FC236}">
                    <a16:creationId xmlns:a16="http://schemas.microsoft.com/office/drawing/2014/main" id="{3AD86A7F-F8F1-02CC-8893-EA72CAF5C65C}"/>
                  </a:ext>
                </a:extLst>
              </p:cNvPr>
              <p:cNvSpPr txBox="1">
                <a:spLocks noRot="1" noChangeAspect="1" noMove="1" noResize="1" noEditPoints="1" noAdjustHandles="1" noChangeArrowheads="1" noChangeShapeType="1" noTextEdit="1"/>
              </p:cNvSpPr>
              <p:nvPr/>
            </p:nvSpPr>
            <p:spPr>
              <a:xfrm>
                <a:off x="7415920" y="690554"/>
                <a:ext cx="4664444" cy="2757871"/>
              </a:xfrm>
              <a:prstGeom prst="rect">
                <a:avLst/>
              </a:prstGeom>
              <a:blipFill>
                <a:blip r:embed="rId4"/>
                <a:stretch>
                  <a:fillRect l="-1176" t="-1104"/>
                </a:stretch>
              </a:blipFill>
            </p:spPr>
            <p:txBody>
              <a:bodyPr/>
              <a:lstStyle/>
              <a:p>
                <a:r>
                  <a:rPr lang="ja-JP" altLang="en-US">
                    <a:noFill/>
                  </a:rPr>
                  <a:t> </a:t>
                </a:r>
              </a:p>
            </p:txBody>
          </p:sp>
        </mc:Fallback>
      </mc:AlternateContent>
      <p:pic>
        <p:nvPicPr>
          <p:cNvPr id="22" name="図 21">
            <a:extLst>
              <a:ext uri="{FF2B5EF4-FFF2-40B4-BE49-F238E27FC236}">
                <a16:creationId xmlns:a16="http://schemas.microsoft.com/office/drawing/2014/main" id="{E5E6C514-F6E4-96ED-864A-2AE995CCD1AF}"/>
              </a:ext>
            </a:extLst>
          </p:cNvPr>
          <p:cNvPicPr>
            <a:picLocks noChangeAspect="1"/>
          </p:cNvPicPr>
          <p:nvPr/>
        </p:nvPicPr>
        <p:blipFill>
          <a:blip r:embed="rId5"/>
          <a:stretch>
            <a:fillRect/>
          </a:stretch>
        </p:blipFill>
        <p:spPr>
          <a:xfrm>
            <a:off x="264000" y="1940609"/>
            <a:ext cx="7053960" cy="3288391"/>
          </a:xfrm>
          <a:prstGeom prst="rect">
            <a:avLst/>
          </a:prstGeom>
        </p:spPr>
      </p:pic>
      <p:sp>
        <p:nvSpPr>
          <p:cNvPr id="24" name="テキスト ボックス 23">
            <a:extLst>
              <a:ext uri="{FF2B5EF4-FFF2-40B4-BE49-F238E27FC236}">
                <a16:creationId xmlns:a16="http://schemas.microsoft.com/office/drawing/2014/main" id="{6F7EFA54-FA9E-CB66-20C1-4DC8A9909C07}"/>
              </a:ext>
            </a:extLst>
          </p:cNvPr>
          <p:cNvSpPr txBox="1"/>
          <p:nvPr/>
        </p:nvSpPr>
        <p:spPr>
          <a:xfrm>
            <a:off x="111637" y="690554"/>
            <a:ext cx="7328824" cy="1200329"/>
          </a:xfrm>
          <a:prstGeom prst="rect">
            <a:avLst/>
          </a:prstGeom>
          <a:noFill/>
        </p:spPr>
        <p:txBody>
          <a:bodyPr wrap="square">
            <a:spAutoFit/>
          </a:bodyPr>
          <a:lstStyle/>
          <a:p>
            <a:pPr algn="l"/>
            <a:r>
              <a:rPr lang="en-US" altLang="ja-JP" sz="1800" b="0" i="0" u="none" strike="noStrike" baseline="0" dirty="0"/>
              <a:t>A real type II superconductor has imperfection and show magnetic irreversibility in flux density (a) and in magnetization (b). Material can retain finite flux and magnetization even after the field is reduced to zero.</a:t>
            </a:r>
            <a:endParaRPr lang="ja-JP" altLang="en-US" dirty="0"/>
          </a:p>
        </p:txBody>
      </p:sp>
      <p:pic>
        <p:nvPicPr>
          <p:cNvPr id="15" name="図 14">
            <a:extLst>
              <a:ext uri="{FF2B5EF4-FFF2-40B4-BE49-F238E27FC236}">
                <a16:creationId xmlns:a16="http://schemas.microsoft.com/office/drawing/2014/main" id="{23D8BD95-26C4-0CE2-8109-46BC69C87C4E}"/>
              </a:ext>
            </a:extLst>
          </p:cNvPr>
          <p:cNvPicPr>
            <a:picLocks noChangeAspect="1"/>
          </p:cNvPicPr>
          <p:nvPr/>
        </p:nvPicPr>
        <p:blipFill>
          <a:blip r:embed="rId6"/>
          <a:stretch>
            <a:fillRect/>
          </a:stretch>
        </p:blipFill>
        <p:spPr>
          <a:xfrm>
            <a:off x="1416000" y="5357298"/>
            <a:ext cx="2008291" cy="1419192"/>
          </a:xfrm>
          <a:prstGeom prst="rect">
            <a:avLst/>
          </a:prstGeom>
        </p:spPr>
      </p:pic>
    </p:spTree>
    <p:extLst>
      <p:ext uri="{BB962C8B-B14F-4D97-AF65-F5344CB8AC3E}">
        <p14:creationId xmlns:p14="http://schemas.microsoft.com/office/powerpoint/2010/main" val="207390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D3FBE904-E42B-8F3E-8C62-D6B77F88881B}"/>
              </a:ext>
            </a:extLst>
          </p:cNvPr>
          <p:cNvSpPr txBox="1"/>
          <p:nvPr/>
        </p:nvSpPr>
        <p:spPr>
          <a:xfrm>
            <a:off x="0" y="0"/>
            <a:ext cx="12192000" cy="584775"/>
          </a:xfrm>
          <a:prstGeom prst="rect">
            <a:avLst/>
          </a:prstGeom>
          <a:solidFill>
            <a:schemeClr val="accent1">
              <a:lumMod val="75000"/>
            </a:schemeClr>
          </a:solidFill>
        </p:spPr>
        <p:txBody>
          <a:bodyPr wrap="square" rtlCol="0">
            <a:spAutoFit/>
          </a:bodyPr>
          <a:lstStyle/>
          <a:p>
            <a:pPr algn="ctr"/>
            <a:r>
              <a:rPr kumimoji="1" lang="en-US" altLang="ja-JP" sz="3200" b="1" dirty="0">
                <a:solidFill>
                  <a:schemeClr val="bg1"/>
                </a:solidFill>
              </a:rPr>
              <a:t>Flux Jump and Multifilament </a:t>
            </a:r>
            <a:endParaRPr kumimoji="1" lang="ja-JP" altLang="en-US" sz="3200" b="1" dirty="0">
              <a:solidFill>
                <a:schemeClr val="bg1"/>
              </a:solidFill>
            </a:endParaRPr>
          </a:p>
        </p:txBody>
      </p:sp>
      <p:pic>
        <p:nvPicPr>
          <p:cNvPr id="2" name="図 1">
            <a:extLst>
              <a:ext uri="{FF2B5EF4-FFF2-40B4-BE49-F238E27FC236}">
                <a16:creationId xmlns:a16="http://schemas.microsoft.com/office/drawing/2014/main" id="{84D90079-C156-6C36-3C2A-A2E59587A3F1}"/>
              </a:ext>
            </a:extLst>
          </p:cNvPr>
          <p:cNvPicPr>
            <a:picLocks noChangeAspect="1"/>
          </p:cNvPicPr>
          <p:nvPr/>
        </p:nvPicPr>
        <p:blipFill>
          <a:blip r:embed="rId2"/>
          <a:stretch>
            <a:fillRect/>
          </a:stretch>
        </p:blipFill>
        <p:spPr>
          <a:xfrm>
            <a:off x="16742" y="1385418"/>
            <a:ext cx="2144982" cy="2166081"/>
          </a:xfrm>
          <a:prstGeom prst="rect">
            <a:avLst/>
          </a:prstGeom>
        </p:spPr>
      </p:pic>
      <p:sp>
        <p:nvSpPr>
          <p:cNvPr id="4" name="テキスト ボックス 3">
            <a:extLst>
              <a:ext uri="{FF2B5EF4-FFF2-40B4-BE49-F238E27FC236}">
                <a16:creationId xmlns:a16="http://schemas.microsoft.com/office/drawing/2014/main" id="{2540679E-A31E-06C0-4FFD-6FF51AC839CE}"/>
              </a:ext>
            </a:extLst>
          </p:cNvPr>
          <p:cNvSpPr txBox="1"/>
          <p:nvPr/>
        </p:nvSpPr>
        <p:spPr>
          <a:xfrm>
            <a:off x="2136000" y="566698"/>
            <a:ext cx="7948031" cy="1015663"/>
          </a:xfrm>
          <a:prstGeom prst="rect">
            <a:avLst/>
          </a:prstGeom>
          <a:noFill/>
        </p:spPr>
        <p:txBody>
          <a:bodyPr wrap="square">
            <a:spAutoFit/>
          </a:bodyPr>
          <a:lstStyle/>
          <a:p>
            <a:r>
              <a:rPr lang="en-US" altLang="ja-JP" sz="2000" dirty="0"/>
              <a:t>This hysteresis energy dissipation appears </a:t>
            </a:r>
            <a:r>
              <a:rPr lang="en-US" altLang="ja-JP" sz="2000" dirty="0">
                <a:solidFill>
                  <a:schemeClr val="accent2">
                    <a:lumMod val="75000"/>
                  </a:schemeClr>
                </a:solidFill>
              </a:rPr>
              <a:t>as frictional heat </a:t>
            </a:r>
            <a:r>
              <a:rPr lang="en-US" altLang="ja-JP" sz="2000" dirty="0"/>
              <a:t>and is caused by </a:t>
            </a:r>
            <a:r>
              <a:rPr lang="en-US" altLang="ja-JP" sz="2000" dirty="0">
                <a:solidFill>
                  <a:schemeClr val="accent2">
                    <a:lumMod val="75000"/>
                  </a:schemeClr>
                </a:solidFill>
              </a:rPr>
              <a:t>the movement of the flux bundles in and out of the conductor</a:t>
            </a:r>
            <a:r>
              <a:rPr lang="en-US" altLang="ja-JP" sz="2000" dirty="0"/>
              <a:t>.</a:t>
            </a:r>
            <a:endParaRPr lang="ja-JP" altLang="en-US" sz="2000" dirty="0"/>
          </a:p>
        </p:txBody>
      </p:sp>
      <p:cxnSp>
        <p:nvCxnSpPr>
          <p:cNvPr id="86" name="直線矢印コネクタ 85">
            <a:extLst>
              <a:ext uri="{FF2B5EF4-FFF2-40B4-BE49-F238E27FC236}">
                <a16:creationId xmlns:a16="http://schemas.microsoft.com/office/drawing/2014/main" id="{4BA624B2-AC72-F944-FF30-57B94D0C6578}"/>
              </a:ext>
            </a:extLst>
          </p:cNvPr>
          <p:cNvCxnSpPr>
            <a:cxnSpLocks/>
          </p:cNvCxnSpPr>
          <p:nvPr/>
        </p:nvCxnSpPr>
        <p:spPr>
          <a:xfrm flipV="1">
            <a:off x="7455486" y="1873495"/>
            <a:ext cx="434288" cy="8911"/>
          </a:xfrm>
          <a:prstGeom prst="straightConnector1">
            <a:avLst/>
          </a:prstGeom>
          <a:ln w="38100"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7" name="テキスト ボックス 86">
            <a:extLst>
              <a:ext uri="{FF2B5EF4-FFF2-40B4-BE49-F238E27FC236}">
                <a16:creationId xmlns:a16="http://schemas.microsoft.com/office/drawing/2014/main" id="{E17902C0-73ED-D5BF-611C-C018C0C1E867}"/>
              </a:ext>
            </a:extLst>
          </p:cNvPr>
          <p:cNvSpPr txBox="1"/>
          <p:nvPr/>
        </p:nvSpPr>
        <p:spPr>
          <a:xfrm>
            <a:off x="7886011" y="1505624"/>
            <a:ext cx="3019829" cy="646331"/>
          </a:xfrm>
          <a:prstGeom prst="rect">
            <a:avLst/>
          </a:prstGeom>
          <a:noFill/>
        </p:spPr>
        <p:txBody>
          <a:bodyPr wrap="square" rtlCol="0">
            <a:spAutoFit/>
          </a:bodyPr>
          <a:lstStyle/>
          <a:p>
            <a:r>
              <a:rPr kumimoji="1" lang="en-US" altLang="ja-JP" b="1" i="1" dirty="0">
                <a:latin typeface="Arial" panose="020B0604020202020204" pitchFamily="34" charset="0"/>
                <a:cs typeface="Arial" panose="020B0604020202020204" pitchFamily="34" charset="0"/>
              </a:rPr>
              <a:t>F</a:t>
            </a:r>
            <a:r>
              <a:rPr kumimoji="1" lang="en-US" altLang="ja-JP" baseline="-25000" dirty="0">
                <a:latin typeface="Arial" panose="020B0604020202020204" pitchFamily="34" charset="0"/>
                <a:cs typeface="Arial" panose="020B0604020202020204" pitchFamily="34" charset="0"/>
              </a:rPr>
              <a:t>L</a:t>
            </a:r>
            <a:r>
              <a:rPr kumimoji="1" lang="en-US" altLang="ja-JP" dirty="0">
                <a:latin typeface="Arial" panose="020B0604020202020204" pitchFamily="34" charset="0"/>
                <a:cs typeface="Arial" panose="020B0604020202020204" pitchFamily="34" charset="0"/>
              </a:rPr>
              <a:t>: Lorentz Force</a:t>
            </a:r>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or</a:t>
            </a:r>
          </a:p>
          <a:p>
            <a:r>
              <a:rPr lang="en-US" altLang="ja-JP" b="1" i="1" dirty="0" err="1">
                <a:latin typeface="Arial" panose="020B0604020202020204" pitchFamily="34" charset="0"/>
                <a:cs typeface="Arial" panose="020B0604020202020204" pitchFamily="34" charset="0"/>
              </a:rPr>
              <a:t>v</a:t>
            </a:r>
            <a:r>
              <a:rPr lang="en-US" altLang="ja-JP" baseline="-25000" dirty="0" err="1">
                <a:latin typeface="Arial" panose="020B0604020202020204" pitchFamily="34" charset="0"/>
                <a:cs typeface="Arial" panose="020B0604020202020204" pitchFamily="34" charset="0"/>
              </a:rPr>
              <a:t>L</a:t>
            </a:r>
            <a:r>
              <a:rPr lang="en-US" altLang="ja-JP" dirty="0">
                <a:latin typeface="Arial" panose="020B0604020202020204" pitchFamily="34" charset="0"/>
                <a:cs typeface="Arial" panose="020B0604020202020204" pitchFamily="34" charset="0"/>
              </a:rPr>
              <a:t>: Flux Flow (</a:t>
            </a:r>
            <a:r>
              <a:rPr lang="en-US" altLang="ja-JP" b="1" dirty="0">
                <a:latin typeface="Arial" panose="020B0604020202020204" pitchFamily="34" charset="0"/>
                <a:cs typeface="Arial" panose="020B0604020202020204" pitchFamily="34" charset="0"/>
              </a:rPr>
              <a:t>Flux Jump</a:t>
            </a:r>
            <a:r>
              <a:rPr lang="en-US" altLang="ja-JP" dirty="0">
                <a:latin typeface="Arial" panose="020B0604020202020204" pitchFamily="34" charset="0"/>
                <a:cs typeface="Arial" panose="020B0604020202020204" pitchFamily="34" charset="0"/>
              </a:rPr>
              <a:t>)</a:t>
            </a:r>
            <a:endParaRPr kumimoji="1" lang="en-US" altLang="ja-JP" dirty="0">
              <a:latin typeface="Arial" panose="020B0604020202020204" pitchFamily="34" charset="0"/>
              <a:cs typeface="Arial" panose="020B0604020202020204" pitchFamily="34" charset="0"/>
            </a:endParaRPr>
          </a:p>
        </p:txBody>
      </p:sp>
      <p:sp>
        <p:nvSpPr>
          <p:cNvPr id="192" name="テキスト ボックス 191">
            <a:extLst>
              <a:ext uri="{FF2B5EF4-FFF2-40B4-BE49-F238E27FC236}">
                <a16:creationId xmlns:a16="http://schemas.microsoft.com/office/drawing/2014/main" id="{B8B3BB29-17E8-50E0-B64F-ADCC59F6983B}"/>
              </a:ext>
            </a:extLst>
          </p:cNvPr>
          <p:cNvSpPr txBox="1"/>
          <p:nvPr/>
        </p:nvSpPr>
        <p:spPr>
          <a:xfrm>
            <a:off x="3157637" y="1888640"/>
            <a:ext cx="474810" cy="307777"/>
          </a:xfrm>
          <a:prstGeom prst="rect">
            <a:avLst/>
          </a:prstGeom>
          <a:noFill/>
        </p:spPr>
        <p:txBody>
          <a:bodyPr wrap="none" rtlCol="0">
            <a:spAutoFit/>
          </a:bodyPr>
          <a:lstStyle/>
          <a:p>
            <a:r>
              <a:rPr kumimoji="1" lang="en-US" altLang="ja-JP" sz="1400" dirty="0">
                <a:latin typeface="Arial" panose="020B0604020202020204" pitchFamily="34" charset="0"/>
                <a:cs typeface="Arial" panose="020B0604020202020204" pitchFamily="34" charset="0"/>
              </a:rPr>
              <a:t>B</a:t>
            </a:r>
            <a:r>
              <a:rPr kumimoji="1" lang="en-US" altLang="ja-JP" sz="1400" baseline="-25000" dirty="0">
                <a:latin typeface="Arial" panose="020B0604020202020204" pitchFamily="34" charset="0"/>
                <a:cs typeface="Arial" panose="020B0604020202020204" pitchFamily="34" charset="0"/>
              </a:rPr>
              <a:t>EX</a:t>
            </a:r>
            <a:endParaRPr kumimoji="1" lang="ja-JP" altLang="en-US" sz="1400" baseline="-25000" dirty="0">
              <a:latin typeface="Arial" panose="020B0604020202020204" pitchFamily="34" charset="0"/>
              <a:cs typeface="Arial" panose="020B0604020202020204" pitchFamily="34" charset="0"/>
            </a:endParaRPr>
          </a:p>
        </p:txBody>
      </p:sp>
      <p:sp>
        <p:nvSpPr>
          <p:cNvPr id="193" name="テキスト ボックス 192">
            <a:extLst>
              <a:ext uri="{FF2B5EF4-FFF2-40B4-BE49-F238E27FC236}">
                <a16:creationId xmlns:a16="http://schemas.microsoft.com/office/drawing/2014/main" id="{1489494B-CC6F-F049-EC8E-CCA24DFE184E}"/>
              </a:ext>
            </a:extLst>
          </p:cNvPr>
          <p:cNvSpPr txBox="1"/>
          <p:nvPr/>
        </p:nvSpPr>
        <p:spPr>
          <a:xfrm>
            <a:off x="2255302" y="3424756"/>
            <a:ext cx="1595309" cy="369332"/>
          </a:xfrm>
          <a:prstGeom prst="rect">
            <a:avLst/>
          </a:prstGeom>
          <a:noFill/>
        </p:spPr>
        <p:txBody>
          <a:bodyPr wrap="none" rtlCol="0">
            <a:spAutoFit/>
          </a:bodyPr>
          <a:lstStyle/>
          <a:p>
            <a:r>
              <a:rPr kumimoji="1" lang="en-US" altLang="ja-JP" dirty="0">
                <a:latin typeface="Arial" panose="020B0604020202020204" pitchFamily="34" charset="0"/>
                <a:cs typeface="Arial" panose="020B0604020202020204" pitchFamily="34" charset="0"/>
              </a:rPr>
              <a:t>External Field</a:t>
            </a:r>
            <a:endParaRPr kumimoji="1" lang="ja-JP" altLang="en-US" dirty="0">
              <a:latin typeface="Arial" panose="020B0604020202020204" pitchFamily="34" charset="0"/>
              <a:cs typeface="Arial" panose="020B0604020202020204" pitchFamily="34" charset="0"/>
            </a:endParaRPr>
          </a:p>
        </p:txBody>
      </p:sp>
      <p:sp>
        <p:nvSpPr>
          <p:cNvPr id="194" name="テキスト ボックス 193">
            <a:extLst>
              <a:ext uri="{FF2B5EF4-FFF2-40B4-BE49-F238E27FC236}">
                <a16:creationId xmlns:a16="http://schemas.microsoft.com/office/drawing/2014/main" id="{A7C9A99F-E0FC-FEB1-6821-8D0C76E71D6F}"/>
              </a:ext>
            </a:extLst>
          </p:cNvPr>
          <p:cNvSpPr txBox="1"/>
          <p:nvPr/>
        </p:nvSpPr>
        <p:spPr>
          <a:xfrm rot="19592179">
            <a:off x="5155240" y="2678862"/>
            <a:ext cx="2328081" cy="369332"/>
          </a:xfrm>
          <a:prstGeom prst="rect">
            <a:avLst/>
          </a:prstGeom>
          <a:noFill/>
        </p:spPr>
        <p:txBody>
          <a:bodyPr wrap="square" rtlCol="0">
            <a:spAutoFit/>
          </a:bodyPr>
          <a:lstStyle/>
          <a:p>
            <a:r>
              <a:rPr kumimoji="1" lang="en-US" altLang="ja-JP" dirty="0">
                <a:solidFill>
                  <a:srgbClr val="FF0000"/>
                </a:solidFill>
                <a:latin typeface="Arial" panose="020B0604020202020204" pitchFamily="34" charset="0"/>
                <a:cs typeface="Arial" panose="020B0604020202020204" pitchFamily="34" charset="0"/>
              </a:rPr>
              <a:t>Current  J</a:t>
            </a:r>
            <a:r>
              <a:rPr kumimoji="1" lang="en-US" altLang="ja-JP" baseline="-25000" dirty="0">
                <a:solidFill>
                  <a:srgbClr val="FF0000"/>
                </a:solidFill>
                <a:latin typeface="Arial" panose="020B0604020202020204" pitchFamily="34" charset="0"/>
                <a:cs typeface="Arial" panose="020B0604020202020204" pitchFamily="34" charset="0"/>
              </a:rPr>
              <a:t>EX</a:t>
            </a:r>
          </a:p>
        </p:txBody>
      </p:sp>
      <p:pic>
        <p:nvPicPr>
          <p:cNvPr id="199" name="図 198">
            <a:extLst>
              <a:ext uri="{FF2B5EF4-FFF2-40B4-BE49-F238E27FC236}">
                <a16:creationId xmlns:a16="http://schemas.microsoft.com/office/drawing/2014/main" id="{A3EEFDCE-C0D0-A923-7203-2C457481E049}"/>
              </a:ext>
            </a:extLst>
          </p:cNvPr>
          <p:cNvPicPr>
            <a:picLocks noChangeAspect="1"/>
          </p:cNvPicPr>
          <p:nvPr/>
        </p:nvPicPr>
        <p:blipFill>
          <a:blip r:embed="rId3"/>
          <a:stretch>
            <a:fillRect/>
          </a:stretch>
        </p:blipFill>
        <p:spPr>
          <a:xfrm>
            <a:off x="490865" y="3849563"/>
            <a:ext cx="2929814" cy="2737391"/>
          </a:xfrm>
          <a:prstGeom prst="rect">
            <a:avLst/>
          </a:prstGeom>
        </p:spPr>
      </p:pic>
      <p:sp>
        <p:nvSpPr>
          <p:cNvPr id="6" name="テキスト ボックス 5">
            <a:extLst>
              <a:ext uri="{FF2B5EF4-FFF2-40B4-BE49-F238E27FC236}">
                <a16:creationId xmlns:a16="http://schemas.microsoft.com/office/drawing/2014/main" id="{6708BE09-09C8-130C-1EDA-E15C98237D8E}"/>
              </a:ext>
            </a:extLst>
          </p:cNvPr>
          <p:cNvSpPr txBox="1"/>
          <p:nvPr/>
        </p:nvSpPr>
        <p:spPr>
          <a:xfrm>
            <a:off x="602380" y="6374767"/>
            <a:ext cx="2666114" cy="369332"/>
          </a:xfrm>
          <a:prstGeom prst="rect">
            <a:avLst/>
          </a:prstGeom>
          <a:noFill/>
        </p:spPr>
        <p:txBody>
          <a:bodyPr wrap="none" rtlCol="0">
            <a:spAutoFit/>
          </a:bodyPr>
          <a:lstStyle/>
          <a:p>
            <a:r>
              <a:rPr lang="en-US" altLang="ja-JP" dirty="0">
                <a:latin typeface="Arial" panose="020B0604020202020204" pitchFamily="34" charset="0"/>
                <a:cs typeface="Arial" panose="020B0604020202020204" pitchFamily="34" charset="0"/>
              </a:rPr>
              <a:t>Flux Flow -&gt; </a:t>
            </a:r>
            <a:r>
              <a:rPr lang="en-US" altLang="ja-JP" b="1" dirty="0">
                <a:solidFill>
                  <a:srgbClr val="FF0000"/>
                </a:solidFill>
                <a:latin typeface="Arial" panose="020B0604020202020204" pitchFamily="34" charset="0"/>
                <a:cs typeface="Arial" panose="020B0604020202020204" pitchFamily="34" charset="0"/>
              </a:rPr>
              <a:t>Flux Jump</a:t>
            </a:r>
            <a:endParaRPr kumimoji="1" lang="ja-JP" altLang="en-US" b="1" dirty="0">
              <a:solidFill>
                <a:srgbClr val="FF0000"/>
              </a:solidFill>
              <a:latin typeface="Arial" panose="020B0604020202020204" pitchFamily="34" charset="0"/>
              <a:cs typeface="Arial" panose="020B0604020202020204" pitchFamily="34" charset="0"/>
            </a:endParaRPr>
          </a:p>
        </p:txBody>
      </p:sp>
      <p:sp>
        <p:nvSpPr>
          <p:cNvPr id="7" name="テキスト ボックス 6">
            <a:extLst>
              <a:ext uri="{FF2B5EF4-FFF2-40B4-BE49-F238E27FC236}">
                <a16:creationId xmlns:a16="http://schemas.microsoft.com/office/drawing/2014/main" id="{50CC06A2-5BB9-A948-7949-89E15E725723}"/>
              </a:ext>
            </a:extLst>
          </p:cNvPr>
          <p:cNvSpPr txBox="1"/>
          <p:nvPr/>
        </p:nvSpPr>
        <p:spPr>
          <a:xfrm>
            <a:off x="857707" y="3750693"/>
            <a:ext cx="2005742" cy="369332"/>
          </a:xfrm>
          <a:prstGeom prst="rect">
            <a:avLst/>
          </a:prstGeom>
          <a:noFill/>
        </p:spPr>
        <p:txBody>
          <a:bodyPr wrap="none" rtlCol="0">
            <a:spAutoFit/>
          </a:bodyPr>
          <a:lstStyle/>
          <a:p>
            <a:r>
              <a:rPr kumimoji="1" lang="en-US" altLang="ja-JP" dirty="0">
                <a:latin typeface="Arial" panose="020B0604020202020204" pitchFamily="34" charset="0"/>
                <a:cs typeface="Arial" panose="020B0604020202020204" pitchFamily="34" charset="0"/>
              </a:rPr>
              <a:t>Temperature Rise</a:t>
            </a:r>
            <a:endParaRPr kumimoji="1" lang="ja-JP" altLang="en-US" dirty="0">
              <a:latin typeface="Arial" panose="020B0604020202020204" pitchFamily="34" charset="0"/>
              <a:cs typeface="Arial" panose="020B0604020202020204" pitchFamily="34" charset="0"/>
            </a:endParaRPr>
          </a:p>
        </p:txBody>
      </p:sp>
      <p:sp>
        <p:nvSpPr>
          <p:cNvPr id="8" name="テキスト ボックス 7">
            <a:extLst>
              <a:ext uri="{FF2B5EF4-FFF2-40B4-BE49-F238E27FC236}">
                <a16:creationId xmlns:a16="http://schemas.microsoft.com/office/drawing/2014/main" id="{76ADE0E7-00FE-BF49-0D73-0F2B38F924A6}"/>
              </a:ext>
            </a:extLst>
          </p:cNvPr>
          <p:cNvSpPr txBox="1"/>
          <p:nvPr/>
        </p:nvSpPr>
        <p:spPr>
          <a:xfrm rot="16200000">
            <a:off x="-586949" y="5033592"/>
            <a:ext cx="1877437" cy="369332"/>
          </a:xfrm>
          <a:prstGeom prst="rect">
            <a:avLst/>
          </a:prstGeom>
          <a:noFill/>
        </p:spPr>
        <p:txBody>
          <a:bodyPr wrap="none" rtlCol="0">
            <a:spAutoFit/>
          </a:bodyPr>
          <a:lstStyle/>
          <a:p>
            <a:r>
              <a:rPr lang="en-US" altLang="ja-JP" dirty="0">
                <a:latin typeface="Arial" panose="020B0604020202020204" pitchFamily="34" charset="0"/>
                <a:cs typeface="Arial" panose="020B0604020202020204" pitchFamily="34" charset="0"/>
              </a:rPr>
              <a:t>Heat Generation</a:t>
            </a:r>
            <a:endParaRPr kumimoji="1" lang="ja-JP" altLang="en-US" dirty="0">
              <a:latin typeface="Arial" panose="020B0604020202020204" pitchFamily="34" charset="0"/>
              <a:cs typeface="Arial" panose="020B0604020202020204" pitchFamily="34" charset="0"/>
            </a:endParaRPr>
          </a:p>
        </p:txBody>
      </p:sp>
      <p:grpSp>
        <p:nvGrpSpPr>
          <p:cNvPr id="302" name="グループ化 301">
            <a:extLst>
              <a:ext uri="{FF2B5EF4-FFF2-40B4-BE49-F238E27FC236}">
                <a16:creationId xmlns:a16="http://schemas.microsoft.com/office/drawing/2014/main" id="{9F73DDC2-E2F6-0A85-7D0C-47737CC02469}"/>
              </a:ext>
            </a:extLst>
          </p:cNvPr>
          <p:cNvGrpSpPr/>
          <p:nvPr/>
        </p:nvGrpSpPr>
        <p:grpSpPr>
          <a:xfrm>
            <a:off x="7332408" y="2249520"/>
            <a:ext cx="3372269" cy="1267526"/>
            <a:chOff x="4536928" y="4202718"/>
            <a:chExt cx="3372269" cy="1267526"/>
          </a:xfrm>
        </p:grpSpPr>
        <p:sp>
          <p:nvSpPr>
            <p:cNvPr id="185" name="矢印: 右 184">
              <a:extLst>
                <a:ext uri="{FF2B5EF4-FFF2-40B4-BE49-F238E27FC236}">
                  <a16:creationId xmlns:a16="http://schemas.microsoft.com/office/drawing/2014/main" id="{AE59AD0C-EB57-07C3-10FF-9DFFEF809D2D}"/>
                </a:ext>
              </a:extLst>
            </p:cNvPr>
            <p:cNvSpPr/>
            <p:nvPr/>
          </p:nvSpPr>
          <p:spPr>
            <a:xfrm rot="10800000">
              <a:off x="4536928" y="4288294"/>
              <a:ext cx="530380" cy="161037"/>
            </a:xfrm>
            <a:prstGeom prst="rightArrow">
              <a:avLst>
                <a:gd name="adj1" fmla="val 26720"/>
                <a:gd name="adj2" fmla="val 100908"/>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91" name="テキスト ボックス 190">
                  <a:extLst>
                    <a:ext uri="{FF2B5EF4-FFF2-40B4-BE49-F238E27FC236}">
                      <a16:creationId xmlns:a16="http://schemas.microsoft.com/office/drawing/2014/main" id="{793DEABA-D08B-AC9C-9109-DE15572835DF}"/>
                    </a:ext>
                  </a:extLst>
                </p:cNvPr>
                <p:cNvSpPr txBox="1"/>
                <p:nvPr/>
              </p:nvSpPr>
              <p:spPr>
                <a:xfrm>
                  <a:off x="5052439" y="4202718"/>
                  <a:ext cx="2856758" cy="1267526"/>
                </a:xfrm>
                <a:prstGeom prst="rect">
                  <a:avLst/>
                </a:prstGeom>
                <a:noFill/>
              </p:spPr>
              <p:txBody>
                <a:bodyPr wrap="square" rtlCol="0">
                  <a:spAutoFit/>
                </a:bodyPr>
                <a:lstStyle/>
                <a:p>
                  <a:r>
                    <a:rPr kumimoji="1" lang="en-US" altLang="ja-JP" i="1" dirty="0">
                      <a:solidFill>
                        <a:schemeClr val="tx1"/>
                      </a:solidFill>
                      <a:latin typeface="Arial" panose="020B0604020202020204" pitchFamily="34" charset="0"/>
                      <a:cs typeface="Arial" panose="020B0604020202020204" pitchFamily="34" charset="0"/>
                    </a:rPr>
                    <a:t>E</a:t>
                  </a:r>
                  <a:r>
                    <a:rPr kumimoji="1" lang="en-US" altLang="ja-JP" dirty="0">
                      <a:solidFill>
                        <a:schemeClr val="tx1"/>
                      </a:solidFill>
                      <a:latin typeface="Arial" panose="020B0604020202020204" pitchFamily="34" charset="0"/>
                      <a:cs typeface="Arial" panose="020B0604020202020204" pitchFamily="34" charset="0"/>
                    </a:rPr>
                    <a:t>: Induced Electric Field</a:t>
                  </a:r>
                </a:p>
                <a:p>
                  <a:r>
                    <a:rPr lang="en-US" altLang="ja-JP" b="1" i="1" dirty="0">
                      <a:solidFill>
                        <a:schemeClr val="tx1"/>
                      </a:solidFill>
                      <a:latin typeface="Arial" panose="020B0604020202020204" pitchFamily="34" charset="0"/>
                      <a:cs typeface="Arial" panose="020B0604020202020204" pitchFamily="34" charset="0"/>
                    </a:rPr>
                    <a:t>J</a:t>
                  </a:r>
                  <a:r>
                    <a:rPr lang="en-US" altLang="ja-JP" baseline="-25000" dirty="0">
                      <a:solidFill>
                        <a:schemeClr val="tx1"/>
                      </a:solidFill>
                      <a:latin typeface="Arial" panose="020B0604020202020204" pitchFamily="34" charset="0"/>
                      <a:cs typeface="Arial" panose="020B0604020202020204" pitchFamily="34" charset="0"/>
                    </a:rPr>
                    <a:t>EX</a:t>
                  </a:r>
                  <a:r>
                    <a:rPr lang="en-US" altLang="ja-JP" dirty="0">
                      <a:solidFill>
                        <a:schemeClr val="tx1"/>
                      </a:solidFill>
                      <a:latin typeface="Arial" panose="020B0604020202020204" pitchFamily="34" charset="0"/>
                      <a:cs typeface="Arial" panose="020B0604020202020204" pitchFamily="34" charset="0"/>
                    </a:rPr>
                    <a:t>: Transport Current</a:t>
                  </a:r>
                </a:p>
                <a:p>
                  <a:pPr/>
                  <a14:m>
                    <m:oMathPara xmlns:m="http://schemas.openxmlformats.org/officeDocument/2006/math">
                      <m:oMathParaPr>
                        <m:jc m:val="centerGroup"/>
                      </m:oMathParaPr>
                      <m:oMath xmlns:m="http://schemas.openxmlformats.org/officeDocument/2006/math">
                        <m:acc>
                          <m:accPr>
                            <m:chr m:val="⃗"/>
                            <m:ctrlPr>
                              <a:rPr lang="en-US" altLang="ja-JP" b="1" i="1" dirty="0" smtClean="0">
                                <a:solidFill>
                                  <a:schemeClr val="tx1"/>
                                </a:solidFill>
                                <a:latin typeface="Cambria Math" panose="02040503050406030204" pitchFamily="18" charset="0"/>
                                <a:cs typeface="Arial" panose="020B0604020202020204" pitchFamily="34" charset="0"/>
                              </a:rPr>
                            </m:ctrlPr>
                          </m:accPr>
                          <m:e>
                            <m:r>
                              <a:rPr lang="en-US" altLang="ja-JP" b="1" i="1" dirty="0" smtClean="0">
                                <a:solidFill>
                                  <a:schemeClr val="tx1"/>
                                </a:solidFill>
                                <a:latin typeface="Cambria Math" panose="02040503050406030204" pitchFamily="18" charset="0"/>
                                <a:cs typeface="Arial" panose="020B0604020202020204" pitchFamily="34" charset="0"/>
                              </a:rPr>
                              <m:t>𝑬</m:t>
                            </m:r>
                          </m:e>
                        </m:acc>
                        <m:r>
                          <a:rPr lang="en-US" altLang="ja-JP" i="1" dirty="0" smtClean="0">
                            <a:solidFill>
                              <a:schemeClr val="tx1"/>
                            </a:solidFill>
                            <a:latin typeface="Cambria Math" panose="02040503050406030204" pitchFamily="18" charset="0"/>
                            <a:cs typeface="Arial" panose="020B0604020202020204" pitchFamily="34" charset="0"/>
                          </a:rPr>
                          <m:t>=</m:t>
                        </m:r>
                        <m:acc>
                          <m:accPr>
                            <m:chr m:val="⃗"/>
                            <m:ctrlPr>
                              <a:rPr lang="en-US" altLang="ja-JP" b="1" i="1" dirty="0" smtClean="0">
                                <a:solidFill>
                                  <a:schemeClr val="tx1"/>
                                </a:solidFill>
                                <a:latin typeface="Cambria Math" panose="02040503050406030204" pitchFamily="18" charset="0"/>
                                <a:cs typeface="Arial" panose="020B0604020202020204" pitchFamily="34" charset="0"/>
                              </a:rPr>
                            </m:ctrlPr>
                          </m:accPr>
                          <m:e>
                            <m:r>
                              <a:rPr lang="en-US" altLang="ja-JP" b="1" i="1" dirty="0" smtClean="0">
                                <a:solidFill>
                                  <a:schemeClr val="tx1"/>
                                </a:solidFill>
                                <a:latin typeface="Cambria Math" panose="02040503050406030204" pitchFamily="18" charset="0"/>
                                <a:cs typeface="Arial" panose="020B0604020202020204" pitchFamily="34" charset="0"/>
                              </a:rPr>
                              <m:t>𝑩</m:t>
                            </m:r>
                          </m:e>
                        </m:acc>
                        <m:r>
                          <a:rPr lang="en-US" altLang="ja-JP" b="1" i="1" dirty="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acc>
                          <m:accPr>
                            <m:chr m:val="⃗"/>
                            <m:ctrlPr>
                              <a:rPr lang="en-US" altLang="ja-JP" b="1" i="1" dirty="0" smtClean="0">
                                <a:solidFill>
                                  <a:schemeClr val="tx1"/>
                                </a:solidFill>
                                <a:latin typeface="Cambria Math" panose="02040503050406030204" pitchFamily="18" charset="0"/>
                                <a:ea typeface="Cambria Math" panose="02040503050406030204" pitchFamily="18" charset="0"/>
                                <a:cs typeface="Arial" panose="020B0604020202020204" pitchFamily="34" charset="0"/>
                              </a:rPr>
                            </m:ctrlPr>
                          </m:accPr>
                          <m:e>
                            <m:sSub>
                              <m:sSubPr>
                                <m:ctrlPr>
                                  <a:rPr lang="en-US" altLang="ja-JP" b="1" i="1" dirty="0" smtClean="0">
                                    <a:solidFill>
                                      <a:schemeClr val="tx1"/>
                                    </a:solidFill>
                                    <a:latin typeface="Cambria Math" panose="02040503050406030204" pitchFamily="18" charset="0"/>
                                    <a:ea typeface="Cambria Math" panose="02040503050406030204" pitchFamily="18" charset="0"/>
                                    <a:cs typeface="Arial" panose="020B0604020202020204" pitchFamily="34" charset="0"/>
                                  </a:rPr>
                                </m:ctrlPr>
                              </m:sSubPr>
                              <m:e>
                                <m:r>
                                  <a:rPr lang="en-US" altLang="ja-JP" b="1" i="1" dirty="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𝒗</m:t>
                                </m:r>
                              </m:e>
                              <m:sub>
                                <m:r>
                                  <a:rPr lang="en-US" altLang="ja-JP" b="1" i="1" dirty="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𝑳</m:t>
                                </m:r>
                              </m:sub>
                            </m:sSub>
                          </m:e>
                        </m:acc>
                      </m:oMath>
                    </m:oMathPara>
                  </a14:m>
                  <a:endParaRPr lang="en-US" altLang="ja-JP" b="1" dirty="0">
                    <a:solidFill>
                      <a:srgbClr val="FF0000"/>
                    </a:solidFill>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acc>
                          <m:accPr>
                            <m:chr m:val="⃗"/>
                            <m:ctrlPr>
                              <a:rPr kumimoji="1" lang="en-US" altLang="ja-JP" b="1" i="1" smtClean="0">
                                <a:solidFill>
                                  <a:srgbClr val="FF0000"/>
                                </a:solidFill>
                                <a:latin typeface="Cambria Math" panose="02040503050406030204" pitchFamily="18" charset="0"/>
                                <a:cs typeface="Arial" panose="020B0604020202020204" pitchFamily="34" charset="0"/>
                              </a:rPr>
                            </m:ctrlPr>
                          </m:accPr>
                          <m:e>
                            <m:r>
                              <a:rPr kumimoji="1" lang="en-US" altLang="ja-JP" b="1" i="1" smtClean="0">
                                <a:solidFill>
                                  <a:srgbClr val="FF0000"/>
                                </a:solidFill>
                                <a:latin typeface="Cambria Math" panose="02040503050406030204" pitchFamily="18" charset="0"/>
                                <a:cs typeface="Arial" panose="020B0604020202020204" pitchFamily="34" charset="0"/>
                              </a:rPr>
                              <m:t>𝑬</m:t>
                            </m:r>
                          </m:e>
                        </m:acc>
                        <m:r>
                          <a:rPr kumimoji="1" lang="en-US" altLang="ja-JP" b="1"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acc>
                          <m:accPr>
                            <m:chr m:val="⃗"/>
                            <m:ctrlPr>
                              <a:rPr kumimoji="1" lang="en-US" altLang="ja-JP" b="1"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ctrlPr>
                          </m:accPr>
                          <m:e>
                            <m:sSub>
                              <m:sSubPr>
                                <m:ctrlPr>
                                  <a:rPr kumimoji="1" lang="en-US" altLang="ja-JP" b="1"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ctrlPr>
                              </m:sSubPr>
                              <m:e>
                                <m:r>
                                  <a:rPr kumimoji="1" lang="en-US" altLang="ja-JP" b="1"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𝑱</m:t>
                                </m:r>
                              </m:e>
                              <m:sub>
                                <m:r>
                                  <a:rPr kumimoji="1" lang="en-US" altLang="ja-JP" b="1"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𝑬𝑿</m:t>
                                </m:r>
                              </m:sub>
                            </m:sSub>
                          </m:e>
                        </m:acc>
                        <m:r>
                          <a:rPr kumimoji="1" lang="en-US" altLang="ja-JP" b="1" i="1" smtClean="0">
                            <a:solidFill>
                              <a:srgbClr val="FF0000"/>
                            </a:solidFill>
                            <a:latin typeface="Cambria Math" panose="02040503050406030204" pitchFamily="18" charset="0"/>
                            <a:cs typeface="Arial" panose="020B0604020202020204" pitchFamily="34" charset="0"/>
                          </a:rPr>
                          <m:t>:  </m:t>
                        </m:r>
                        <m:r>
                          <a:rPr kumimoji="1" lang="en-US" altLang="ja-JP" b="1" i="0" smtClean="0">
                            <a:solidFill>
                              <a:srgbClr val="FF0000"/>
                            </a:solidFill>
                            <a:latin typeface="Cambria Math" panose="02040503050406030204" pitchFamily="18" charset="0"/>
                            <a:cs typeface="Arial" panose="020B0604020202020204" pitchFamily="34" charset="0"/>
                          </a:rPr>
                          <m:t>𝐇𝐞𝐚𝐭</m:t>
                        </m:r>
                        <m:r>
                          <a:rPr kumimoji="1" lang="en-US" altLang="ja-JP" b="1" i="0" smtClean="0">
                            <a:solidFill>
                              <a:srgbClr val="FF0000"/>
                            </a:solidFill>
                            <a:latin typeface="Cambria Math" panose="02040503050406030204" pitchFamily="18" charset="0"/>
                            <a:cs typeface="Arial" panose="020B0604020202020204" pitchFamily="34" charset="0"/>
                          </a:rPr>
                          <m:t> </m:t>
                        </m:r>
                        <m:r>
                          <a:rPr kumimoji="1" lang="en-US" altLang="ja-JP" b="1" i="0" smtClean="0">
                            <a:solidFill>
                              <a:srgbClr val="FF0000"/>
                            </a:solidFill>
                            <a:latin typeface="Cambria Math" panose="02040503050406030204" pitchFamily="18" charset="0"/>
                            <a:cs typeface="Arial" panose="020B0604020202020204" pitchFamily="34" charset="0"/>
                          </a:rPr>
                          <m:t>𝐆𝐞𝐧𝐞𝐫𝐚𝐭𝐢𝐨𝐧</m:t>
                        </m:r>
                      </m:oMath>
                    </m:oMathPara>
                  </a14:m>
                  <a:endParaRPr kumimoji="1" lang="en-US" altLang="ja-JP" b="1" dirty="0">
                    <a:solidFill>
                      <a:srgbClr val="FF0000"/>
                    </a:solidFill>
                    <a:latin typeface="Arial" panose="020B0604020202020204" pitchFamily="34" charset="0"/>
                    <a:cs typeface="Arial" panose="020B0604020202020204" pitchFamily="34" charset="0"/>
                  </a:endParaRPr>
                </a:p>
              </p:txBody>
            </p:sp>
          </mc:Choice>
          <mc:Fallback xmlns="">
            <p:sp>
              <p:nvSpPr>
                <p:cNvPr id="191" name="テキスト ボックス 190">
                  <a:extLst>
                    <a:ext uri="{FF2B5EF4-FFF2-40B4-BE49-F238E27FC236}">
                      <a16:creationId xmlns:a16="http://schemas.microsoft.com/office/drawing/2014/main" id="{793DEABA-D08B-AC9C-9109-DE15572835DF}"/>
                    </a:ext>
                  </a:extLst>
                </p:cNvPr>
                <p:cNvSpPr txBox="1">
                  <a:spLocks noRot="1" noChangeAspect="1" noMove="1" noResize="1" noEditPoints="1" noAdjustHandles="1" noChangeArrowheads="1" noChangeShapeType="1" noTextEdit="1"/>
                </p:cNvSpPr>
                <p:nvPr/>
              </p:nvSpPr>
              <p:spPr>
                <a:xfrm>
                  <a:off x="5052439" y="4202718"/>
                  <a:ext cx="2856758" cy="1267526"/>
                </a:xfrm>
                <a:prstGeom prst="rect">
                  <a:avLst/>
                </a:prstGeom>
                <a:blipFill>
                  <a:blip r:embed="rId4"/>
                  <a:stretch>
                    <a:fillRect l="-1706" t="-2404" b="-2885"/>
                  </a:stretch>
                </a:blipFill>
              </p:spPr>
              <p:txBody>
                <a:bodyPr/>
                <a:lstStyle/>
                <a:p>
                  <a:r>
                    <a:rPr lang="ja-JP" altLang="en-US">
                      <a:noFill/>
                    </a:rPr>
                    <a:t> </a:t>
                  </a:r>
                </a:p>
              </p:txBody>
            </p:sp>
          </mc:Fallback>
        </mc:AlternateContent>
        <p:sp>
          <p:nvSpPr>
            <p:cNvPr id="295" name="矢印: 右 294">
              <a:extLst>
                <a:ext uri="{FF2B5EF4-FFF2-40B4-BE49-F238E27FC236}">
                  <a16:creationId xmlns:a16="http://schemas.microsoft.com/office/drawing/2014/main" id="{98FF41DE-0BF9-CAD4-E69F-01E93C21D4CD}"/>
                </a:ext>
              </a:extLst>
            </p:cNvPr>
            <p:cNvSpPr/>
            <p:nvPr/>
          </p:nvSpPr>
          <p:spPr>
            <a:xfrm rot="10800000">
              <a:off x="4556096" y="4617959"/>
              <a:ext cx="530380" cy="161037"/>
            </a:xfrm>
            <a:prstGeom prst="rightArrow">
              <a:avLst>
                <a:gd name="adj1" fmla="val 26720"/>
                <a:gd name="adj2" fmla="val 100908"/>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grpSp>
      <p:grpSp>
        <p:nvGrpSpPr>
          <p:cNvPr id="301" name="グループ化 300">
            <a:extLst>
              <a:ext uri="{FF2B5EF4-FFF2-40B4-BE49-F238E27FC236}">
                <a16:creationId xmlns:a16="http://schemas.microsoft.com/office/drawing/2014/main" id="{F98672A2-88D9-BF6E-8397-CFF478505C2A}"/>
              </a:ext>
            </a:extLst>
          </p:cNvPr>
          <p:cNvGrpSpPr/>
          <p:nvPr/>
        </p:nvGrpSpPr>
        <p:grpSpPr>
          <a:xfrm>
            <a:off x="3439866" y="1112783"/>
            <a:ext cx="3466901" cy="2517086"/>
            <a:chOff x="978779" y="4079841"/>
            <a:chExt cx="3466901" cy="2517086"/>
          </a:xfrm>
        </p:grpSpPr>
        <p:grpSp>
          <p:nvGrpSpPr>
            <p:cNvPr id="266" name="グループ化 265">
              <a:extLst>
                <a:ext uri="{FF2B5EF4-FFF2-40B4-BE49-F238E27FC236}">
                  <a16:creationId xmlns:a16="http://schemas.microsoft.com/office/drawing/2014/main" id="{4FC57B62-34C9-0CEF-88DD-DCED7F3AFD51}"/>
                </a:ext>
              </a:extLst>
            </p:cNvPr>
            <p:cNvGrpSpPr/>
            <p:nvPr/>
          </p:nvGrpSpPr>
          <p:grpSpPr>
            <a:xfrm>
              <a:off x="978779" y="4079841"/>
              <a:ext cx="2957742" cy="2517086"/>
              <a:chOff x="978779" y="4079841"/>
              <a:chExt cx="2957742" cy="2517086"/>
            </a:xfrm>
            <a:scene3d>
              <a:camera prst="isometricTopUp"/>
              <a:lightRig rig="threePt" dir="t"/>
            </a:scene3d>
          </p:grpSpPr>
          <p:sp>
            <p:nvSpPr>
              <p:cNvPr id="149" name="フリーフォーム: 図形 148">
                <a:extLst>
                  <a:ext uri="{FF2B5EF4-FFF2-40B4-BE49-F238E27FC236}">
                    <a16:creationId xmlns:a16="http://schemas.microsoft.com/office/drawing/2014/main" id="{7CC56B2A-F3AF-A05C-5CDC-B5F479AD4670}"/>
                  </a:ext>
                </a:extLst>
              </p:cNvPr>
              <p:cNvSpPr/>
              <p:nvPr/>
            </p:nvSpPr>
            <p:spPr>
              <a:xfrm>
                <a:off x="978779" y="4079841"/>
                <a:ext cx="2856758" cy="2517086"/>
              </a:xfrm>
              <a:custGeom>
                <a:avLst/>
                <a:gdLst>
                  <a:gd name="connsiteX0" fmla="*/ 2302126 w 2856758"/>
                  <a:gd name="connsiteY0" fmla="*/ 1879611 h 2517086"/>
                  <a:gd name="connsiteX1" fmla="*/ 2176126 w 2856758"/>
                  <a:gd name="connsiteY1" fmla="*/ 2005611 h 2517086"/>
                  <a:gd name="connsiteX2" fmla="*/ 2302126 w 2856758"/>
                  <a:gd name="connsiteY2" fmla="*/ 2131611 h 2517086"/>
                  <a:gd name="connsiteX3" fmla="*/ 2428126 w 2856758"/>
                  <a:gd name="connsiteY3" fmla="*/ 2005611 h 2517086"/>
                  <a:gd name="connsiteX4" fmla="*/ 2302126 w 2856758"/>
                  <a:gd name="connsiteY4" fmla="*/ 1879611 h 2517086"/>
                  <a:gd name="connsiteX5" fmla="*/ 1426834 w 2856758"/>
                  <a:gd name="connsiteY5" fmla="*/ 1879611 h 2517086"/>
                  <a:gd name="connsiteX6" fmla="*/ 1300834 w 2856758"/>
                  <a:gd name="connsiteY6" fmla="*/ 2005611 h 2517086"/>
                  <a:gd name="connsiteX7" fmla="*/ 1426834 w 2856758"/>
                  <a:gd name="connsiteY7" fmla="*/ 2131611 h 2517086"/>
                  <a:gd name="connsiteX8" fmla="*/ 1552834 w 2856758"/>
                  <a:gd name="connsiteY8" fmla="*/ 2005611 h 2517086"/>
                  <a:gd name="connsiteX9" fmla="*/ 1426834 w 2856758"/>
                  <a:gd name="connsiteY9" fmla="*/ 1879611 h 2517086"/>
                  <a:gd name="connsiteX10" fmla="*/ 530250 w 2856758"/>
                  <a:gd name="connsiteY10" fmla="*/ 1879611 h 2517086"/>
                  <a:gd name="connsiteX11" fmla="*/ 404250 w 2856758"/>
                  <a:gd name="connsiteY11" fmla="*/ 2005611 h 2517086"/>
                  <a:gd name="connsiteX12" fmla="*/ 530250 w 2856758"/>
                  <a:gd name="connsiteY12" fmla="*/ 2131611 h 2517086"/>
                  <a:gd name="connsiteX13" fmla="*/ 656250 w 2856758"/>
                  <a:gd name="connsiteY13" fmla="*/ 2005611 h 2517086"/>
                  <a:gd name="connsiteX14" fmla="*/ 530250 w 2856758"/>
                  <a:gd name="connsiteY14" fmla="*/ 1879611 h 2517086"/>
                  <a:gd name="connsiteX15" fmla="*/ 2302126 w 2856758"/>
                  <a:gd name="connsiteY15" fmla="*/ 1118188 h 2517086"/>
                  <a:gd name="connsiteX16" fmla="*/ 2176126 w 2856758"/>
                  <a:gd name="connsiteY16" fmla="*/ 1244188 h 2517086"/>
                  <a:gd name="connsiteX17" fmla="*/ 2302126 w 2856758"/>
                  <a:gd name="connsiteY17" fmla="*/ 1370188 h 2517086"/>
                  <a:gd name="connsiteX18" fmla="*/ 2428126 w 2856758"/>
                  <a:gd name="connsiteY18" fmla="*/ 1244188 h 2517086"/>
                  <a:gd name="connsiteX19" fmla="*/ 2302126 w 2856758"/>
                  <a:gd name="connsiteY19" fmla="*/ 1118188 h 2517086"/>
                  <a:gd name="connsiteX20" fmla="*/ 1426834 w 2856758"/>
                  <a:gd name="connsiteY20" fmla="*/ 1118188 h 2517086"/>
                  <a:gd name="connsiteX21" fmla="*/ 1300834 w 2856758"/>
                  <a:gd name="connsiteY21" fmla="*/ 1244188 h 2517086"/>
                  <a:gd name="connsiteX22" fmla="*/ 1426834 w 2856758"/>
                  <a:gd name="connsiteY22" fmla="*/ 1370188 h 2517086"/>
                  <a:gd name="connsiteX23" fmla="*/ 1552834 w 2856758"/>
                  <a:gd name="connsiteY23" fmla="*/ 1244188 h 2517086"/>
                  <a:gd name="connsiteX24" fmla="*/ 1426834 w 2856758"/>
                  <a:gd name="connsiteY24" fmla="*/ 1118188 h 2517086"/>
                  <a:gd name="connsiteX25" fmla="*/ 530250 w 2856758"/>
                  <a:gd name="connsiteY25" fmla="*/ 1118188 h 2517086"/>
                  <a:gd name="connsiteX26" fmla="*/ 404250 w 2856758"/>
                  <a:gd name="connsiteY26" fmla="*/ 1244188 h 2517086"/>
                  <a:gd name="connsiteX27" fmla="*/ 530250 w 2856758"/>
                  <a:gd name="connsiteY27" fmla="*/ 1370188 h 2517086"/>
                  <a:gd name="connsiteX28" fmla="*/ 656250 w 2856758"/>
                  <a:gd name="connsiteY28" fmla="*/ 1244188 h 2517086"/>
                  <a:gd name="connsiteX29" fmla="*/ 530250 w 2856758"/>
                  <a:gd name="connsiteY29" fmla="*/ 1118188 h 2517086"/>
                  <a:gd name="connsiteX30" fmla="*/ 2302126 w 2856758"/>
                  <a:gd name="connsiteY30" fmla="*/ 356765 h 2517086"/>
                  <a:gd name="connsiteX31" fmla="*/ 2176126 w 2856758"/>
                  <a:gd name="connsiteY31" fmla="*/ 482765 h 2517086"/>
                  <a:gd name="connsiteX32" fmla="*/ 2302126 w 2856758"/>
                  <a:gd name="connsiteY32" fmla="*/ 608765 h 2517086"/>
                  <a:gd name="connsiteX33" fmla="*/ 2428126 w 2856758"/>
                  <a:gd name="connsiteY33" fmla="*/ 482765 h 2517086"/>
                  <a:gd name="connsiteX34" fmla="*/ 2302126 w 2856758"/>
                  <a:gd name="connsiteY34" fmla="*/ 356765 h 2517086"/>
                  <a:gd name="connsiteX35" fmla="*/ 1426834 w 2856758"/>
                  <a:gd name="connsiteY35" fmla="*/ 356765 h 2517086"/>
                  <a:gd name="connsiteX36" fmla="*/ 1300834 w 2856758"/>
                  <a:gd name="connsiteY36" fmla="*/ 482765 h 2517086"/>
                  <a:gd name="connsiteX37" fmla="*/ 1426834 w 2856758"/>
                  <a:gd name="connsiteY37" fmla="*/ 608765 h 2517086"/>
                  <a:gd name="connsiteX38" fmla="*/ 1552834 w 2856758"/>
                  <a:gd name="connsiteY38" fmla="*/ 482765 h 2517086"/>
                  <a:gd name="connsiteX39" fmla="*/ 1426834 w 2856758"/>
                  <a:gd name="connsiteY39" fmla="*/ 356765 h 2517086"/>
                  <a:gd name="connsiteX40" fmla="*/ 530250 w 2856758"/>
                  <a:gd name="connsiteY40" fmla="*/ 356765 h 2517086"/>
                  <a:gd name="connsiteX41" fmla="*/ 404250 w 2856758"/>
                  <a:gd name="connsiteY41" fmla="*/ 482765 h 2517086"/>
                  <a:gd name="connsiteX42" fmla="*/ 530250 w 2856758"/>
                  <a:gd name="connsiteY42" fmla="*/ 608765 h 2517086"/>
                  <a:gd name="connsiteX43" fmla="*/ 656250 w 2856758"/>
                  <a:gd name="connsiteY43" fmla="*/ 482765 h 2517086"/>
                  <a:gd name="connsiteX44" fmla="*/ 530250 w 2856758"/>
                  <a:gd name="connsiteY44" fmla="*/ 356765 h 2517086"/>
                  <a:gd name="connsiteX45" fmla="*/ 0 w 2856758"/>
                  <a:gd name="connsiteY45" fmla="*/ 0 h 2517086"/>
                  <a:gd name="connsiteX46" fmla="*/ 2856758 w 2856758"/>
                  <a:gd name="connsiteY46" fmla="*/ 0 h 2517086"/>
                  <a:gd name="connsiteX47" fmla="*/ 2856758 w 2856758"/>
                  <a:gd name="connsiteY47" fmla="*/ 2517086 h 2517086"/>
                  <a:gd name="connsiteX48" fmla="*/ 0 w 2856758"/>
                  <a:gd name="connsiteY48" fmla="*/ 2517086 h 251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856758" h="2517086">
                    <a:moveTo>
                      <a:pt x="2302126" y="1879611"/>
                    </a:moveTo>
                    <a:cubicBezTo>
                      <a:pt x="2232538" y="1879611"/>
                      <a:pt x="2176126" y="1936023"/>
                      <a:pt x="2176126" y="2005611"/>
                    </a:cubicBezTo>
                    <a:cubicBezTo>
                      <a:pt x="2176126" y="2075199"/>
                      <a:pt x="2232538" y="2131611"/>
                      <a:pt x="2302126" y="2131611"/>
                    </a:cubicBezTo>
                    <a:cubicBezTo>
                      <a:pt x="2371714" y="2131611"/>
                      <a:pt x="2428126" y="2075199"/>
                      <a:pt x="2428126" y="2005611"/>
                    </a:cubicBezTo>
                    <a:cubicBezTo>
                      <a:pt x="2428126" y="1936023"/>
                      <a:pt x="2371714" y="1879611"/>
                      <a:pt x="2302126" y="1879611"/>
                    </a:cubicBezTo>
                    <a:close/>
                    <a:moveTo>
                      <a:pt x="1426834" y="1879611"/>
                    </a:moveTo>
                    <a:cubicBezTo>
                      <a:pt x="1357246" y="1879611"/>
                      <a:pt x="1300834" y="1936023"/>
                      <a:pt x="1300834" y="2005611"/>
                    </a:cubicBezTo>
                    <a:cubicBezTo>
                      <a:pt x="1300834" y="2075199"/>
                      <a:pt x="1357246" y="2131611"/>
                      <a:pt x="1426834" y="2131611"/>
                    </a:cubicBezTo>
                    <a:cubicBezTo>
                      <a:pt x="1496422" y="2131611"/>
                      <a:pt x="1552834" y="2075199"/>
                      <a:pt x="1552834" y="2005611"/>
                    </a:cubicBezTo>
                    <a:cubicBezTo>
                      <a:pt x="1552834" y="1936023"/>
                      <a:pt x="1496422" y="1879611"/>
                      <a:pt x="1426834" y="1879611"/>
                    </a:cubicBezTo>
                    <a:close/>
                    <a:moveTo>
                      <a:pt x="530250" y="1879611"/>
                    </a:moveTo>
                    <a:cubicBezTo>
                      <a:pt x="460662" y="1879611"/>
                      <a:pt x="404250" y="1936023"/>
                      <a:pt x="404250" y="2005611"/>
                    </a:cubicBezTo>
                    <a:cubicBezTo>
                      <a:pt x="404250" y="2075199"/>
                      <a:pt x="460662" y="2131611"/>
                      <a:pt x="530250" y="2131611"/>
                    </a:cubicBezTo>
                    <a:cubicBezTo>
                      <a:pt x="599838" y="2131611"/>
                      <a:pt x="656250" y="2075199"/>
                      <a:pt x="656250" y="2005611"/>
                    </a:cubicBezTo>
                    <a:cubicBezTo>
                      <a:pt x="656250" y="1936023"/>
                      <a:pt x="599838" y="1879611"/>
                      <a:pt x="530250" y="1879611"/>
                    </a:cubicBezTo>
                    <a:close/>
                    <a:moveTo>
                      <a:pt x="2302126" y="1118188"/>
                    </a:moveTo>
                    <a:cubicBezTo>
                      <a:pt x="2232538" y="1118188"/>
                      <a:pt x="2176126" y="1174600"/>
                      <a:pt x="2176126" y="1244188"/>
                    </a:cubicBezTo>
                    <a:cubicBezTo>
                      <a:pt x="2176126" y="1313776"/>
                      <a:pt x="2232538" y="1370188"/>
                      <a:pt x="2302126" y="1370188"/>
                    </a:cubicBezTo>
                    <a:cubicBezTo>
                      <a:pt x="2371714" y="1370188"/>
                      <a:pt x="2428126" y="1313776"/>
                      <a:pt x="2428126" y="1244188"/>
                    </a:cubicBezTo>
                    <a:cubicBezTo>
                      <a:pt x="2428126" y="1174600"/>
                      <a:pt x="2371714" y="1118188"/>
                      <a:pt x="2302126" y="1118188"/>
                    </a:cubicBezTo>
                    <a:close/>
                    <a:moveTo>
                      <a:pt x="1426834" y="1118188"/>
                    </a:moveTo>
                    <a:cubicBezTo>
                      <a:pt x="1357246" y="1118188"/>
                      <a:pt x="1300834" y="1174600"/>
                      <a:pt x="1300834" y="1244188"/>
                    </a:cubicBezTo>
                    <a:cubicBezTo>
                      <a:pt x="1300834" y="1313776"/>
                      <a:pt x="1357246" y="1370188"/>
                      <a:pt x="1426834" y="1370188"/>
                    </a:cubicBezTo>
                    <a:cubicBezTo>
                      <a:pt x="1496422" y="1370188"/>
                      <a:pt x="1552834" y="1313776"/>
                      <a:pt x="1552834" y="1244188"/>
                    </a:cubicBezTo>
                    <a:cubicBezTo>
                      <a:pt x="1552834" y="1174600"/>
                      <a:pt x="1496422" y="1118188"/>
                      <a:pt x="1426834" y="1118188"/>
                    </a:cubicBezTo>
                    <a:close/>
                    <a:moveTo>
                      <a:pt x="530250" y="1118188"/>
                    </a:moveTo>
                    <a:cubicBezTo>
                      <a:pt x="460662" y="1118188"/>
                      <a:pt x="404250" y="1174600"/>
                      <a:pt x="404250" y="1244188"/>
                    </a:cubicBezTo>
                    <a:cubicBezTo>
                      <a:pt x="404250" y="1313776"/>
                      <a:pt x="460662" y="1370188"/>
                      <a:pt x="530250" y="1370188"/>
                    </a:cubicBezTo>
                    <a:cubicBezTo>
                      <a:pt x="599838" y="1370188"/>
                      <a:pt x="656250" y="1313776"/>
                      <a:pt x="656250" y="1244188"/>
                    </a:cubicBezTo>
                    <a:cubicBezTo>
                      <a:pt x="656250" y="1174600"/>
                      <a:pt x="599838" y="1118188"/>
                      <a:pt x="530250" y="1118188"/>
                    </a:cubicBezTo>
                    <a:close/>
                    <a:moveTo>
                      <a:pt x="2302126" y="356765"/>
                    </a:moveTo>
                    <a:cubicBezTo>
                      <a:pt x="2232538" y="356765"/>
                      <a:pt x="2176126" y="413177"/>
                      <a:pt x="2176126" y="482765"/>
                    </a:cubicBezTo>
                    <a:cubicBezTo>
                      <a:pt x="2176126" y="552353"/>
                      <a:pt x="2232538" y="608765"/>
                      <a:pt x="2302126" y="608765"/>
                    </a:cubicBezTo>
                    <a:cubicBezTo>
                      <a:pt x="2371714" y="608765"/>
                      <a:pt x="2428126" y="552353"/>
                      <a:pt x="2428126" y="482765"/>
                    </a:cubicBezTo>
                    <a:cubicBezTo>
                      <a:pt x="2428126" y="413177"/>
                      <a:pt x="2371714" y="356765"/>
                      <a:pt x="2302126" y="356765"/>
                    </a:cubicBezTo>
                    <a:close/>
                    <a:moveTo>
                      <a:pt x="1426834" y="356765"/>
                    </a:moveTo>
                    <a:cubicBezTo>
                      <a:pt x="1357246" y="356765"/>
                      <a:pt x="1300834" y="413177"/>
                      <a:pt x="1300834" y="482765"/>
                    </a:cubicBezTo>
                    <a:cubicBezTo>
                      <a:pt x="1300834" y="552353"/>
                      <a:pt x="1357246" y="608765"/>
                      <a:pt x="1426834" y="608765"/>
                    </a:cubicBezTo>
                    <a:cubicBezTo>
                      <a:pt x="1496422" y="608765"/>
                      <a:pt x="1552834" y="552353"/>
                      <a:pt x="1552834" y="482765"/>
                    </a:cubicBezTo>
                    <a:cubicBezTo>
                      <a:pt x="1552834" y="413177"/>
                      <a:pt x="1496422" y="356765"/>
                      <a:pt x="1426834" y="356765"/>
                    </a:cubicBezTo>
                    <a:close/>
                    <a:moveTo>
                      <a:pt x="530250" y="356765"/>
                    </a:moveTo>
                    <a:cubicBezTo>
                      <a:pt x="460662" y="356765"/>
                      <a:pt x="404250" y="413177"/>
                      <a:pt x="404250" y="482765"/>
                    </a:cubicBezTo>
                    <a:cubicBezTo>
                      <a:pt x="404250" y="552353"/>
                      <a:pt x="460662" y="608765"/>
                      <a:pt x="530250" y="608765"/>
                    </a:cubicBezTo>
                    <a:cubicBezTo>
                      <a:pt x="599838" y="608765"/>
                      <a:pt x="656250" y="552353"/>
                      <a:pt x="656250" y="482765"/>
                    </a:cubicBezTo>
                    <a:cubicBezTo>
                      <a:pt x="656250" y="413177"/>
                      <a:pt x="599838" y="356765"/>
                      <a:pt x="530250" y="356765"/>
                    </a:cubicBezTo>
                    <a:close/>
                    <a:moveTo>
                      <a:pt x="0" y="0"/>
                    </a:moveTo>
                    <a:lnTo>
                      <a:pt x="2856758" y="0"/>
                    </a:lnTo>
                    <a:lnTo>
                      <a:pt x="2856758" y="2517086"/>
                    </a:lnTo>
                    <a:lnTo>
                      <a:pt x="0" y="2517086"/>
                    </a:lnTo>
                    <a:close/>
                  </a:path>
                </a:pathLst>
              </a:custGeom>
              <a:solidFill>
                <a:schemeClr val="accent4">
                  <a:lumMod val="20000"/>
                  <a:lumOff val="80000"/>
                </a:schemeClr>
              </a:solidFill>
              <a:ln>
                <a:solidFill>
                  <a:schemeClr val="tx1"/>
                </a:solidFill>
              </a:ln>
              <a:sp3d extrusionH="139700">
                <a:extrusionClr>
                  <a:schemeClr val="accent4">
                    <a:lumMod val="20000"/>
                    <a:lumOff val="80000"/>
                  </a:schemeClr>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a:p>
            </p:txBody>
          </p:sp>
          <p:sp>
            <p:nvSpPr>
              <p:cNvPr id="259" name="楕円 258">
                <a:extLst>
                  <a:ext uri="{FF2B5EF4-FFF2-40B4-BE49-F238E27FC236}">
                    <a16:creationId xmlns:a16="http://schemas.microsoft.com/office/drawing/2014/main" id="{56613370-1D60-B89F-F4F6-7FAE5D78AAEF}"/>
                  </a:ext>
                </a:extLst>
              </p:cNvPr>
              <p:cNvSpPr/>
              <p:nvPr/>
            </p:nvSpPr>
            <p:spPr>
              <a:xfrm>
                <a:off x="1652450" y="4770083"/>
                <a:ext cx="554708" cy="554708"/>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 name="楕円 259">
                <a:extLst>
                  <a:ext uri="{FF2B5EF4-FFF2-40B4-BE49-F238E27FC236}">
                    <a16:creationId xmlns:a16="http://schemas.microsoft.com/office/drawing/2014/main" id="{0E28B3AA-9502-6C97-512B-D23753734AF7}"/>
                  </a:ext>
                </a:extLst>
              </p:cNvPr>
              <p:cNvSpPr/>
              <p:nvPr/>
            </p:nvSpPr>
            <p:spPr>
              <a:xfrm>
                <a:off x="1652057" y="5532174"/>
                <a:ext cx="554708" cy="554708"/>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1" name="楕円 260">
                <a:extLst>
                  <a:ext uri="{FF2B5EF4-FFF2-40B4-BE49-F238E27FC236}">
                    <a16:creationId xmlns:a16="http://schemas.microsoft.com/office/drawing/2014/main" id="{3BB39D5A-CFEA-D513-0526-E9086CFDFC7D}"/>
                  </a:ext>
                </a:extLst>
              </p:cNvPr>
              <p:cNvSpPr/>
              <p:nvPr/>
            </p:nvSpPr>
            <p:spPr>
              <a:xfrm>
                <a:off x="2528945" y="5508392"/>
                <a:ext cx="554708" cy="554708"/>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2" name="楕円 261">
                <a:extLst>
                  <a:ext uri="{FF2B5EF4-FFF2-40B4-BE49-F238E27FC236}">
                    <a16:creationId xmlns:a16="http://schemas.microsoft.com/office/drawing/2014/main" id="{B2DA7CCB-1DF8-496B-4E83-E5439D7E04D7}"/>
                  </a:ext>
                </a:extLst>
              </p:cNvPr>
              <p:cNvSpPr/>
              <p:nvPr/>
            </p:nvSpPr>
            <p:spPr>
              <a:xfrm>
                <a:off x="2516576" y="4781853"/>
                <a:ext cx="554708" cy="554708"/>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3" name="楕円 262">
                <a:extLst>
                  <a:ext uri="{FF2B5EF4-FFF2-40B4-BE49-F238E27FC236}">
                    <a16:creationId xmlns:a16="http://schemas.microsoft.com/office/drawing/2014/main" id="{BD0915AD-C5AE-B9A2-24CD-277BBBD63DBC}"/>
                  </a:ext>
                </a:extLst>
              </p:cNvPr>
              <p:cNvSpPr/>
              <p:nvPr/>
            </p:nvSpPr>
            <p:spPr>
              <a:xfrm>
                <a:off x="3380508" y="4781853"/>
                <a:ext cx="554708" cy="554708"/>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4" name="楕円 263">
                <a:extLst>
                  <a:ext uri="{FF2B5EF4-FFF2-40B4-BE49-F238E27FC236}">
                    <a16:creationId xmlns:a16="http://schemas.microsoft.com/office/drawing/2014/main" id="{7CCB1789-4AEC-05B9-8265-E2B92C075EA7}"/>
                  </a:ext>
                </a:extLst>
              </p:cNvPr>
              <p:cNvSpPr/>
              <p:nvPr/>
            </p:nvSpPr>
            <p:spPr>
              <a:xfrm>
                <a:off x="3381813" y="5532174"/>
                <a:ext cx="554708" cy="554708"/>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円弧 149">
                <a:extLst>
                  <a:ext uri="{FF2B5EF4-FFF2-40B4-BE49-F238E27FC236}">
                    <a16:creationId xmlns:a16="http://schemas.microsoft.com/office/drawing/2014/main" id="{962E2222-1A24-2651-DBFA-33AA98F95397}"/>
                  </a:ext>
                </a:extLst>
              </p:cNvPr>
              <p:cNvSpPr/>
              <p:nvPr/>
            </p:nvSpPr>
            <p:spPr>
              <a:xfrm>
                <a:off x="1786871" y="4909301"/>
                <a:ext cx="288000" cy="288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grpSp>
            <p:nvGrpSpPr>
              <p:cNvPr id="151" name="グループ化 150">
                <a:extLst>
                  <a:ext uri="{FF2B5EF4-FFF2-40B4-BE49-F238E27FC236}">
                    <a16:creationId xmlns:a16="http://schemas.microsoft.com/office/drawing/2014/main" id="{D723AB34-D00F-DF90-7F85-28B0919AC00E}"/>
                  </a:ext>
                </a:extLst>
              </p:cNvPr>
              <p:cNvGrpSpPr/>
              <p:nvPr/>
            </p:nvGrpSpPr>
            <p:grpSpPr>
              <a:xfrm rot="1171750">
                <a:off x="1261501" y="4318535"/>
                <a:ext cx="504000" cy="504000"/>
                <a:chOff x="2468054" y="4139049"/>
                <a:chExt cx="504000" cy="504000"/>
              </a:xfrm>
            </p:grpSpPr>
            <p:sp>
              <p:nvSpPr>
                <p:cNvPr id="190" name="円弧 189">
                  <a:extLst>
                    <a:ext uri="{FF2B5EF4-FFF2-40B4-BE49-F238E27FC236}">
                      <a16:creationId xmlns:a16="http://schemas.microsoft.com/office/drawing/2014/main" id="{E44018D3-6769-E3C2-DCB9-9F9700A4330B}"/>
                    </a:ext>
                  </a:extLst>
                </p:cNvPr>
                <p:cNvSpPr/>
                <p:nvPr/>
              </p:nvSpPr>
              <p:spPr>
                <a:xfrm>
                  <a:off x="2540054" y="4211049"/>
                  <a:ext cx="360000" cy="360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95" name="円弧 194">
                  <a:extLst>
                    <a:ext uri="{FF2B5EF4-FFF2-40B4-BE49-F238E27FC236}">
                      <a16:creationId xmlns:a16="http://schemas.microsoft.com/office/drawing/2014/main" id="{52D7CF94-DF54-D9AF-BD37-953269720474}"/>
                    </a:ext>
                  </a:extLst>
                </p:cNvPr>
                <p:cNvSpPr/>
                <p:nvPr/>
              </p:nvSpPr>
              <p:spPr>
                <a:xfrm>
                  <a:off x="2468054" y="4139049"/>
                  <a:ext cx="504000" cy="504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96" name="円弧 195">
                  <a:extLst>
                    <a:ext uri="{FF2B5EF4-FFF2-40B4-BE49-F238E27FC236}">
                      <a16:creationId xmlns:a16="http://schemas.microsoft.com/office/drawing/2014/main" id="{B0457C3D-9BF1-C7D3-41FE-0472451226DE}"/>
                    </a:ext>
                  </a:extLst>
                </p:cNvPr>
                <p:cNvSpPr/>
                <p:nvPr/>
              </p:nvSpPr>
              <p:spPr>
                <a:xfrm>
                  <a:off x="2504054" y="4175049"/>
                  <a:ext cx="432000" cy="432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grpSp>
          <p:grpSp>
            <p:nvGrpSpPr>
              <p:cNvPr id="152" name="グループ化 151">
                <a:extLst>
                  <a:ext uri="{FF2B5EF4-FFF2-40B4-BE49-F238E27FC236}">
                    <a16:creationId xmlns:a16="http://schemas.microsoft.com/office/drawing/2014/main" id="{EF140219-C4E2-E751-D74E-E2CA9E416E67}"/>
                  </a:ext>
                </a:extLst>
              </p:cNvPr>
              <p:cNvGrpSpPr/>
              <p:nvPr/>
            </p:nvGrpSpPr>
            <p:grpSpPr>
              <a:xfrm rot="1171750">
                <a:off x="3033063" y="4317411"/>
                <a:ext cx="504000" cy="504000"/>
                <a:chOff x="2468054" y="4139049"/>
                <a:chExt cx="504000" cy="504000"/>
              </a:xfrm>
            </p:grpSpPr>
            <p:sp>
              <p:nvSpPr>
                <p:cNvPr id="187" name="円弧 186">
                  <a:extLst>
                    <a:ext uri="{FF2B5EF4-FFF2-40B4-BE49-F238E27FC236}">
                      <a16:creationId xmlns:a16="http://schemas.microsoft.com/office/drawing/2014/main" id="{88FC89B5-5FCA-0234-A866-DB09225077C6}"/>
                    </a:ext>
                  </a:extLst>
                </p:cNvPr>
                <p:cNvSpPr/>
                <p:nvPr/>
              </p:nvSpPr>
              <p:spPr>
                <a:xfrm>
                  <a:off x="2540054" y="4211049"/>
                  <a:ext cx="360000" cy="360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88" name="円弧 187">
                  <a:extLst>
                    <a:ext uri="{FF2B5EF4-FFF2-40B4-BE49-F238E27FC236}">
                      <a16:creationId xmlns:a16="http://schemas.microsoft.com/office/drawing/2014/main" id="{4AAD3D45-8E6C-F74A-0101-5A6DD8849C00}"/>
                    </a:ext>
                  </a:extLst>
                </p:cNvPr>
                <p:cNvSpPr/>
                <p:nvPr/>
              </p:nvSpPr>
              <p:spPr>
                <a:xfrm>
                  <a:off x="2468054" y="4139049"/>
                  <a:ext cx="504000" cy="504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89" name="円弧 188">
                  <a:extLst>
                    <a:ext uri="{FF2B5EF4-FFF2-40B4-BE49-F238E27FC236}">
                      <a16:creationId xmlns:a16="http://schemas.microsoft.com/office/drawing/2014/main" id="{2CEE69B1-B75D-5C89-3654-DE84A544E500}"/>
                    </a:ext>
                  </a:extLst>
                </p:cNvPr>
                <p:cNvSpPr/>
                <p:nvPr/>
              </p:nvSpPr>
              <p:spPr>
                <a:xfrm>
                  <a:off x="2504054" y="4175049"/>
                  <a:ext cx="432000" cy="432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grpSp>
          <p:grpSp>
            <p:nvGrpSpPr>
              <p:cNvPr id="153" name="グループ化 152">
                <a:extLst>
                  <a:ext uri="{FF2B5EF4-FFF2-40B4-BE49-F238E27FC236}">
                    <a16:creationId xmlns:a16="http://schemas.microsoft.com/office/drawing/2014/main" id="{1F92C4CF-7B4B-D41F-5341-CB3DEAF4BCE6}"/>
                  </a:ext>
                </a:extLst>
              </p:cNvPr>
              <p:cNvGrpSpPr/>
              <p:nvPr/>
            </p:nvGrpSpPr>
            <p:grpSpPr>
              <a:xfrm rot="1171750">
                <a:off x="3037850" y="5079502"/>
                <a:ext cx="504000" cy="504000"/>
                <a:chOff x="2468054" y="4139049"/>
                <a:chExt cx="504000" cy="504000"/>
              </a:xfrm>
            </p:grpSpPr>
            <p:sp>
              <p:nvSpPr>
                <p:cNvPr id="183" name="円弧 182">
                  <a:extLst>
                    <a:ext uri="{FF2B5EF4-FFF2-40B4-BE49-F238E27FC236}">
                      <a16:creationId xmlns:a16="http://schemas.microsoft.com/office/drawing/2014/main" id="{672D1893-3396-3E9C-3B8A-B2940202E9A8}"/>
                    </a:ext>
                  </a:extLst>
                </p:cNvPr>
                <p:cNvSpPr/>
                <p:nvPr/>
              </p:nvSpPr>
              <p:spPr>
                <a:xfrm>
                  <a:off x="2540054" y="4211049"/>
                  <a:ext cx="360000" cy="360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84" name="円弧 183">
                  <a:extLst>
                    <a:ext uri="{FF2B5EF4-FFF2-40B4-BE49-F238E27FC236}">
                      <a16:creationId xmlns:a16="http://schemas.microsoft.com/office/drawing/2014/main" id="{CA105D4F-57A6-5EC4-B722-D226AE34353A}"/>
                    </a:ext>
                  </a:extLst>
                </p:cNvPr>
                <p:cNvSpPr/>
                <p:nvPr/>
              </p:nvSpPr>
              <p:spPr>
                <a:xfrm>
                  <a:off x="2468054" y="4139049"/>
                  <a:ext cx="504000" cy="504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86" name="円弧 185">
                  <a:extLst>
                    <a:ext uri="{FF2B5EF4-FFF2-40B4-BE49-F238E27FC236}">
                      <a16:creationId xmlns:a16="http://schemas.microsoft.com/office/drawing/2014/main" id="{DA8C0D48-F036-D929-5742-ECDEB09EEAEF}"/>
                    </a:ext>
                  </a:extLst>
                </p:cNvPr>
                <p:cNvSpPr/>
                <p:nvPr/>
              </p:nvSpPr>
              <p:spPr>
                <a:xfrm>
                  <a:off x="2504054" y="4175049"/>
                  <a:ext cx="432000" cy="432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grpSp>
          <p:grpSp>
            <p:nvGrpSpPr>
              <p:cNvPr id="154" name="グループ化 153">
                <a:extLst>
                  <a:ext uri="{FF2B5EF4-FFF2-40B4-BE49-F238E27FC236}">
                    <a16:creationId xmlns:a16="http://schemas.microsoft.com/office/drawing/2014/main" id="{C78DF59B-3CC5-5513-CBC3-B1A1DB97879A}"/>
                  </a:ext>
                </a:extLst>
              </p:cNvPr>
              <p:cNvGrpSpPr/>
              <p:nvPr/>
            </p:nvGrpSpPr>
            <p:grpSpPr>
              <a:xfrm rot="1171750">
                <a:off x="3038068" y="5837453"/>
                <a:ext cx="504000" cy="504000"/>
                <a:chOff x="2468054" y="4139049"/>
                <a:chExt cx="504000" cy="504000"/>
              </a:xfrm>
            </p:grpSpPr>
            <p:sp>
              <p:nvSpPr>
                <p:cNvPr id="180" name="円弧 179">
                  <a:extLst>
                    <a:ext uri="{FF2B5EF4-FFF2-40B4-BE49-F238E27FC236}">
                      <a16:creationId xmlns:a16="http://schemas.microsoft.com/office/drawing/2014/main" id="{FC73AC5A-1072-1795-5307-048D967352BF}"/>
                    </a:ext>
                  </a:extLst>
                </p:cNvPr>
                <p:cNvSpPr/>
                <p:nvPr/>
              </p:nvSpPr>
              <p:spPr>
                <a:xfrm>
                  <a:off x="2540054" y="4211049"/>
                  <a:ext cx="360000" cy="360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81" name="円弧 180">
                  <a:extLst>
                    <a:ext uri="{FF2B5EF4-FFF2-40B4-BE49-F238E27FC236}">
                      <a16:creationId xmlns:a16="http://schemas.microsoft.com/office/drawing/2014/main" id="{F59A5AD3-9F0F-77AA-88C7-346E86A01EC9}"/>
                    </a:ext>
                  </a:extLst>
                </p:cNvPr>
                <p:cNvSpPr/>
                <p:nvPr/>
              </p:nvSpPr>
              <p:spPr>
                <a:xfrm>
                  <a:off x="2468054" y="4139049"/>
                  <a:ext cx="504000" cy="504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82" name="円弧 181">
                  <a:extLst>
                    <a:ext uri="{FF2B5EF4-FFF2-40B4-BE49-F238E27FC236}">
                      <a16:creationId xmlns:a16="http://schemas.microsoft.com/office/drawing/2014/main" id="{EC0CF925-420D-36EA-8E5B-D51E1BF704BA}"/>
                    </a:ext>
                  </a:extLst>
                </p:cNvPr>
                <p:cNvSpPr/>
                <p:nvPr/>
              </p:nvSpPr>
              <p:spPr>
                <a:xfrm>
                  <a:off x="2504054" y="4175049"/>
                  <a:ext cx="432000" cy="432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grpSp>
          <p:grpSp>
            <p:nvGrpSpPr>
              <p:cNvPr id="155" name="グループ化 154">
                <a:extLst>
                  <a:ext uri="{FF2B5EF4-FFF2-40B4-BE49-F238E27FC236}">
                    <a16:creationId xmlns:a16="http://schemas.microsoft.com/office/drawing/2014/main" id="{CFE204AA-9714-1D6B-A1B4-6322CF1A2119}"/>
                  </a:ext>
                </a:extLst>
              </p:cNvPr>
              <p:cNvGrpSpPr/>
              <p:nvPr/>
            </p:nvGrpSpPr>
            <p:grpSpPr>
              <a:xfrm rot="1171750">
                <a:off x="1257936" y="5835685"/>
                <a:ext cx="504000" cy="504000"/>
                <a:chOff x="2468054" y="4139049"/>
                <a:chExt cx="504000" cy="504000"/>
              </a:xfrm>
            </p:grpSpPr>
            <p:sp>
              <p:nvSpPr>
                <p:cNvPr id="177" name="円弧 176">
                  <a:extLst>
                    <a:ext uri="{FF2B5EF4-FFF2-40B4-BE49-F238E27FC236}">
                      <a16:creationId xmlns:a16="http://schemas.microsoft.com/office/drawing/2014/main" id="{E8B85C45-50A7-6324-19DD-5E7E3037DACC}"/>
                    </a:ext>
                  </a:extLst>
                </p:cNvPr>
                <p:cNvSpPr/>
                <p:nvPr/>
              </p:nvSpPr>
              <p:spPr>
                <a:xfrm>
                  <a:off x="2540054" y="4211049"/>
                  <a:ext cx="360000" cy="360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78" name="円弧 177">
                  <a:extLst>
                    <a:ext uri="{FF2B5EF4-FFF2-40B4-BE49-F238E27FC236}">
                      <a16:creationId xmlns:a16="http://schemas.microsoft.com/office/drawing/2014/main" id="{4CF81659-7AA5-AB3F-EA71-B18B9374FAD0}"/>
                    </a:ext>
                  </a:extLst>
                </p:cNvPr>
                <p:cNvSpPr/>
                <p:nvPr/>
              </p:nvSpPr>
              <p:spPr>
                <a:xfrm>
                  <a:off x="2468054" y="4139049"/>
                  <a:ext cx="504000" cy="504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79" name="円弧 178">
                  <a:extLst>
                    <a:ext uri="{FF2B5EF4-FFF2-40B4-BE49-F238E27FC236}">
                      <a16:creationId xmlns:a16="http://schemas.microsoft.com/office/drawing/2014/main" id="{B096577B-82FB-04D9-C1EF-78430F0AD9AF}"/>
                    </a:ext>
                  </a:extLst>
                </p:cNvPr>
                <p:cNvSpPr/>
                <p:nvPr/>
              </p:nvSpPr>
              <p:spPr>
                <a:xfrm>
                  <a:off x="2504054" y="4175049"/>
                  <a:ext cx="432000" cy="432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grpSp>
          <p:grpSp>
            <p:nvGrpSpPr>
              <p:cNvPr id="156" name="グループ化 155">
                <a:extLst>
                  <a:ext uri="{FF2B5EF4-FFF2-40B4-BE49-F238E27FC236}">
                    <a16:creationId xmlns:a16="http://schemas.microsoft.com/office/drawing/2014/main" id="{F844E4C4-91B5-405E-0F53-2CA275D48467}"/>
                  </a:ext>
                </a:extLst>
              </p:cNvPr>
              <p:cNvGrpSpPr/>
              <p:nvPr/>
            </p:nvGrpSpPr>
            <p:grpSpPr>
              <a:xfrm rot="1171750">
                <a:off x="1257936" y="5076362"/>
                <a:ext cx="504000" cy="504000"/>
                <a:chOff x="2468054" y="4139049"/>
                <a:chExt cx="504000" cy="504000"/>
              </a:xfrm>
            </p:grpSpPr>
            <p:sp>
              <p:nvSpPr>
                <p:cNvPr id="174" name="円弧 173">
                  <a:extLst>
                    <a:ext uri="{FF2B5EF4-FFF2-40B4-BE49-F238E27FC236}">
                      <a16:creationId xmlns:a16="http://schemas.microsoft.com/office/drawing/2014/main" id="{F37F34CD-667D-A6B1-9D50-2CA5FF783537}"/>
                    </a:ext>
                  </a:extLst>
                </p:cNvPr>
                <p:cNvSpPr/>
                <p:nvPr/>
              </p:nvSpPr>
              <p:spPr>
                <a:xfrm>
                  <a:off x="2540054" y="4211049"/>
                  <a:ext cx="360000" cy="360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75" name="円弧 174">
                  <a:extLst>
                    <a:ext uri="{FF2B5EF4-FFF2-40B4-BE49-F238E27FC236}">
                      <a16:creationId xmlns:a16="http://schemas.microsoft.com/office/drawing/2014/main" id="{A20ED8C7-38F2-09F6-3E34-D1C9500CD56D}"/>
                    </a:ext>
                  </a:extLst>
                </p:cNvPr>
                <p:cNvSpPr/>
                <p:nvPr/>
              </p:nvSpPr>
              <p:spPr>
                <a:xfrm>
                  <a:off x="2468054" y="4139049"/>
                  <a:ext cx="504000" cy="504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76" name="円弧 175">
                  <a:extLst>
                    <a:ext uri="{FF2B5EF4-FFF2-40B4-BE49-F238E27FC236}">
                      <a16:creationId xmlns:a16="http://schemas.microsoft.com/office/drawing/2014/main" id="{A44C7A65-E0BA-EDB8-5669-487FEE271846}"/>
                    </a:ext>
                  </a:extLst>
                </p:cNvPr>
                <p:cNvSpPr/>
                <p:nvPr/>
              </p:nvSpPr>
              <p:spPr>
                <a:xfrm>
                  <a:off x="2504054" y="4175049"/>
                  <a:ext cx="432000" cy="432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grpSp>
          <p:grpSp>
            <p:nvGrpSpPr>
              <p:cNvPr id="157" name="グループ化 156">
                <a:extLst>
                  <a:ext uri="{FF2B5EF4-FFF2-40B4-BE49-F238E27FC236}">
                    <a16:creationId xmlns:a16="http://schemas.microsoft.com/office/drawing/2014/main" id="{FC014179-113E-D85C-0C66-B36859313D51}"/>
                  </a:ext>
                </a:extLst>
              </p:cNvPr>
              <p:cNvGrpSpPr/>
              <p:nvPr/>
            </p:nvGrpSpPr>
            <p:grpSpPr>
              <a:xfrm rot="1171750">
                <a:off x="2153366" y="4308701"/>
                <a:ext cx="504000" cy="504000"/>
                <a:chOff x="2468054" y="4139049"/>
                <a:chExt cx="504000" cy="504000"/>
              </a:xfrm>
            </p:grpSpPr>
            <p:sp>
              <p:nvSpPr>
                <p:cNvPr id="171" name="円弧 170">
                  <a:extLst>
                    <a:ext uri="{FF2B5EF4-FFF2-40B4-BE49-F238E27FC236}">
                      <a16:creationId xmlns:a16="http://schemas.microsoft.com/office/drawing/2014/main" id="{3B90E556-8B53-0138-2F80-023074968AB8}"/>
                    </a:ext>
                  </a:extLst>
                </p:cNvPr>
                <p:cNvSpPr/>
                <p:nvPr/>
              </p:nvSpPr>
              <p:spPr>
                <a:xfrm>
                  <a:off x="2540054" y="4211049"/>
                  <a:ext cx="360000" cy="360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72" name="円弧 171">
                  <a:extLst>
                    <a:ext uri="{FF2B5EF4-FFF2-40B4-BE49-F238E27FC236}">
                      <a16:creationId xmlns:a16="http://schemas.microsoft.com/office/drawing/2014/main" id="{79F80C52-64F7-3CCD-6ED7-8004299B42BF}"/>
                    </a:ext>
                  </a:extLst>
                </p:cNvPr>
                <p:cNvSpPr/>
                <p:nvPr/>
              </p:nvSpPr>
              <p:spPr>
                <a:xfrm>
                  <a:off x="2468054" y="4139049"/>
                  <a:ext cx="504000" cy="504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73" name="円弧 172">
                  <a:extLst>
                    <a:ext uri="{FF2B5EF4-FFF2-40B4-BE49-F238E27FC236}">
                      <a16:creationId xmlns:a16="http://schemas.microsoft.com/office/drawing/2014/main" id="{1667F7FB-5DF0-BDC0-D58D-49F23846510A}"/>
                    </a:ext>
                  </a:extLst>
                </p:cNvPr>
                <p:cNvSpPr/>
                <p:nvPr/>
              </p:nvSpPr>
              <p:spPr>
                <a:xfrm>
                  <a:off x="2504054" y="4175049"/>
                  <a:ext cx="432000" cy="432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grpSp>
          <p:grpSp>
            <p:nvGrpSpPr>
              <p:cNvPr id="158" name="グループ化 157">
                <a:extLst>
                  <a:ext uri="{FF2B5EF4-FFF2-40B4-BE49-F238E27FC236}">
                    <a16:creationId xmlns:a16="http://schemas.microsoft.com/office/drawing/2014/main" id="{98713D3B-81DB-4AFA-D6BD-3CBC3A3FF905}"/>
                  </a:ext>
                </a:extLst>
              </p:cNvPr>
              <p:cNvGrpSpPr/>
              <p:nvPr/>
            </p:nvGrpSpPr>
            <p:grpSpPr>
              <a:xfrm rot="1171750">
                <a:off x="2155158" y="5076363"/>
                <a:ext cx="504000" cy="504000"/>
                <a:chOff x="2468054" y="4139049"/>
                <a:chExt cx="504000" cy="504000"/>
              </a:xfrm>
            </p:grpSpPr>
            <p:sp>
              <p:nvSpPr>
                <p:cNvPr id="168" name="円弧 167">
                  <a:extLst>
                    <a:ext uri="{FF2B5EF4-FFF2-40B4-BE49-F238E27FC236}">
                      <a16:creationId xmlns:a16="http://schemas.microsoft.com/office/drawing/2014/main" id="{5557368A-86BB-7D1F-E6DE-32672BC5B9C3}"/>
                    </a:ext>
                  </a:extLst>
                </p:cNvPr>
                <p:cNvSpPr/>
                <p:nvPr/>
              </p:nvSpPr>
              <p:spPr>
                <a:xfrm>
                  <a:off x="2540054" y="4211049"/>
                  <a:ext cx="360000" cy="360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69" name="円弧 168">
                  <a:extLst>
                    <a:ext uri="{FF2B5EF4-FFF2-40B4-BE49-F238E27FC236}">
                      <a16:creationId xmlns:a16="http://schemas.microsoft.com/office/drawing/2014/main" id="{86014DDE-3A1E-C954-49C1-57B1002331FF}"/>
                    </a:ext>
                  </a:extLst>
                </p:cNvPr>
                <p:cNvSpPr/>
                <p:nvPr/>
              </p:nvSpPr>
              <p:spPr>
                <a:xfrm>
                  <a:off x="2468054" y="4139049"/>
                  <a:ext cx="504000" cy="504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70" name="円弧 169">
                  <a:extLst>
                    <a:ext uri="{FF2B5EF4-FFF2-40B4-BE49-F238E27FC236}">
                      <a16:creationId xmlns:a16="http://schemas.microsoft.com/office/drawing/2014/main" id="{DCB439C1-E7F7-F95C-64DB-8BDDE7D08022}"/>
                    </a:ext>
                  </a:extLst>
                </p:cNvPr>
                <p:cNvSpPr/>
                <p:nvPr/>
              </p:nvSpPr>
              <p:spPr>
                <a:xfrm>
                  <a:off x="2504054" y="4175049"/>
                  <a:ext cx="432000" cy="432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grpSp>
          <p:grpSp>
            <p:nvGrpSpPr>
              <p:cNvPr id="159" name="グループ化 158">
                <a:extLst>
                  <a:ext uri="{FF2B5EF4-FFF2-40B4-BE49-F238E27FC236}">
                    <a16:creationId xmlns:a16="http://schemas.microsoft.com/office/drawing/2014/main" id="{527BC3EB-0F5F-2095-873A-62B2C0726C83}"/>
                  </a:ext>
                </a:extLst>
              </p:cNvPr>
              <p:cNvGrpSpPr/>
              <p:nvPr/>
            </p:nvGrpSpPr>
            <p:grpSpPr>
              <a:xfrm rot="1171750">
                <a:off x="2163265" y="5836592"/>
                <a:ext cx="504000" cy="504000"/>
                <a:chOff x="2468054" y="4139049"/>
                <a:chExt cx="504000" cy="504000"/>
              </a:xfrm>
            </p:grpSpPr>
            <p:sp>
              <p:nvSpPr>
                <p:cNvPr id="165" name="円弧 164">
                  <a:extLst>
                    <a:ext uri="{FF2B5EF4-FFF2-40B4-BE49-F238E27FC236}">
                      <a16:creationId xmlns:a16="http://schemas.microsoft.com/office/drawing/2014/main" id="{BFFB36BA-767C-1000-393D-D3366B0ADC99}"/>
                    </a:ext>
                  </a:extLst>
                </p:cNvPr>
                <p:cNvSpPr/>
                <p:nvPr/>
              </p:nvSpPr>
              <p:spPr>
                <a:xfrm>
                  <a:off x="2540054" y="4211049"/>
                  <a:ext cx="360000" cy="360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66" name="円弧 165">
                  <a:extLst>
                    <a:ext uri="{FF2B5EF4-FFF2-40B4-BE49-F238E27FC236}">
                      <a16:creationId xmlns:a16="http://schemas.microsoft.com/office/drawing/2014/main" id="{10D16A3F-E1BD-C416-CD55-18C91414444C}"/>
                    </a:ext>
                  </a:extLst>
                </p:cNvPr>
                <p:cNvSpPr/>
                <p:nvPr/>
              </p:nvSpPr>
              <p:spPr>
                <a:xfrm>
                  <a:off x="2468054" y="4139049"/>
                  <a:ext cx="504000" cy="504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67" name="円弧 166">
                  <a:extLst>
                    <a:ext uri="{FF2B5EF4-FFF2-40B4-BE49-F238E27FC236}">
                      <a16:creationId xmlns:a16="http://schemas.microsoft.com/office/drawing/2014/main" id="{082FF877-AD37-5A42-8E62-E632CC7424EF}"/>
                    </a:ext>
                  </a:extLst>
                </p:cNvPr>
                <p:cNvSpPr/>
                <p:nvPr/>
              </p:nvSpPr>
              <p:spPr>
                <a:xfrm>
                  <a:off x="2504054" y="4175049"/>
                  <a:ext cx="432000" cy="432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grpSp>
          <p:sp>
            <p:nvSpPr>
              <p:cNvPr id="160" name="円弧 159">
                <a:extLst>
                  <a:ext uri="{FF2B5EF4-FFF2-40B4-BE49-F238E27FC236}">
                    <a16:creationId xmlns:a16="http://schemas.microsoft.com/office/drawing/2014/main" id="{0583617F-F2CC-F41F-0640-E1E2541C438B}"/>
                  </a:ext>
                </a:extLst>
              </p:cNvPr>
              <p:cNvSpPr/>
              <p:nvPr/>
            </p:nvSpPr>
            <p:spPr>
              <a:xfrm>
                <a:off x="3519823" y="4909301"/>
                <a:ext cx="288000" cy="288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61" name="円弧 160">
                <a:extLst>
                  <a:ext uri="{FF2B5EF4-FFF2-40B4-BE49-F238E27FC236}">
                    <a16:creationId xmlns:a16="http://schemas.microsoft.com/office/drawing/2014/main" id="{EF70183A-2C6C-1F8A-6571-BE1E1900F01E}"/>
                  </a:ext>
                </a:extLst>
              </p:cNvPr>
              <p:cNvSpPr/>
              <p:nvPr/>
            </p:nvSpPr>
            <p:spPr>
              <a:xfrm>
                <a:off x="2650976" y="5657951"/>
                <a:ext cx="288000" cy="288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62" name="円弧 161">
                <a:extLst>
                  <a:ext uri="{FF2B5EF4-FFF2-40B4-BE49-F238E27FC236}">
                    <a16:creationId xmlns:a16="http://schemas.microsoft.com/office/drawing/2014/main" id="{179361DF-0F79-9A8B-E512-8B983B6176E6}"/>
                  </a:ext>
                </a:extLst>
              </p:cNvPr>
              <p:cNvSpPr/>
              <p:nvPr/>
            </p:nvSpPr>
            <p:spPr>
              <a:xfrm>
                <a:off x="1784031" y="5657951"/>
                <a:ext cx="288000" cy="288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63" name="円弧 162">
                <a:extLst>
                  <a:ext uri="{FF2B5EF4-FFF2-40B4-BE49-F238E27FC236}">
                    <a16:creationId xmlns:a16="http://schemas.microsoft.com/office/drawing/2014/main" id="{5B121F91-EB74-756F-DF18-EF785FA7E566}"/>
                  </a:ext>
                </a:extLst>
              </p:cNvPr>
              <p:cNvSpPr/>
              <p:nvPr/>
            </p:nvSpPr>
            <p:spPr>
              <a:xfrm>
                <a:off x="2653347" y="4909301"/>
                <a:ext cx="288000" cy="288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64" name="円弧 163">
                <a:extLst>
                  <a:ext uri="{FF2B5EF4-FFF2-40B4-BE49-F238E27FC236}">
                    <a16:creationId xmlns:a16="http://schemas.microsoft.com/office/drawing/2014/main" id="{7CD53C95-3450-DD22-FED3-9DDE1536A06A}"/>
                  </a:ext>
                </a:extLst>
              </p:cNvPr>
              <p:cNvSpPr/>
              <p:nvPr/>
            </p:nvSpPr>
            <p:spPr>
              <a:xfrm>
                <a:off x="3517922" y="5657951"/>
                <a:ext cx="288000" cy="288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grpSp>
        <p:grpSp>
          <p:nvGrpSpPr>
            <p:cNvPr id="265" name="グループ化 264">
              <a:extLst>
                <a:ext uri="{FF2B5EF4-FFF2-40B4-BE49-F238E27FC236}">
                  <a16:creationId xmlns:a16="http://schemas.microsoft.com/office/drawing/2014/main" id="{AA6C0ED8-B14B-B7B9-799C-E1C3E4BA81CF}"/>
                </a:ext>
              </a:extLst>
            </p:cNvPr>
            <p:cNvGrpSpPr/>
            <p:nvPr/>
          </p:nvGrpSpPr>
          <p:grpSpPr>
            <a:xfrm>
              <a:off x="1146294" y="5183474"/>
              <a:ext cx="206933" cy="288000"/>
              <a:chOff x="1097170" y="5108577"/>
              <a:chExt cx="206933" cy="288000"/>
            </a:xfrm>
          </p:grpSpPr>
          <p:sp>
            <p:nvSpPr>
              <p:cNvPr id="64" name="矢印: 下 63">
                <a:extLst>
                  <a:ext uri="{FF2B5EF4-FFF2-40B4-BE49-F238E27FC236}">
                    <a16:creationId xmlns:a16="http://schemas.microsoft.com/office/drawing/2014/main" id="{F9B33649-A2FB-B76C-FE40-25BEFDA477F6}"/>
                  </a:ext>
                </a:extLst>
              </p:cNvPr>
              <p:cNvSpPr/>
              <p:nvPr/>
            </p:nvSpPr>
            <p:spPr>
              <a:xfrm rot="10800000">
                <a:off x="1196103" y="5108577"/>
                <a:ext cx="108000" cy="288000"/>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矢印: 下 64">
                <a:extLst>
                  <a:ext uri="{FF2B5EF4-FFF2-40B4-BE49-F238E27FC236}">
                    <a16:creationId xmlns:a16="http://schemas.microsoft.com/office/drawing/2014/main" id="{8D1C9E12-49BB-BFDA-2B77-92EAB974A264}"/>
                  </a:ext>
                </a:extLst>
              </p:cNvPr>
              <p:cNvSpPr/>
              <p:nvPr/>
            </p:nvSpPr>
            <p:spPr>
              <a:xfrm rot="10800000">
                <a:off x="1097170" y="5108577"/>
                <a:ext cx="108000" cy="288000"/>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グループ化 65">
              <a:extLst>
                <a:ext uri="{FF2B5EF4-FFF2-40B4-BE49-F238E27FC236}">
                  <a16:creationId xmlns:a16="http://schemas.microsoft.com/office/drawing/2014/main" id="{C9E93057-900C-F48E-E1E2-3804E5DE7FE5}"/>
                </a:ext>
              </a:extLst>
            </p:cNvPr>
            <p:cNvGrpSpPr/>
            <p:nvPr/>
          </p:nvGrpSpPr>
          <p:grpSpPr>
            <a:xfrm>
              <a:off x="2383822" y="4445194"/>
              <a:ext cx="206933" cy="288000"/>
              <a:chOff x="4230152" y="5476542"/>
              <a:chExt cx="206933" cy="288000"/>
            </a:xfrm>
          </p:grpSpPr>
          <p:sp>
            <p:nvSpPr>
              <p:cNvPr id="147" name="矢印: 下 146">
                <a:extLst>
                  <a:ext uri="{FF2B5EF4-FFF2-40B4-BE49-F238E27FC236}">
                    <a16:creationId xmlns:a16="http://schemas.microsoft.com/office/drawing/2014/main" id="{1708E23A-95E6-B8F2-5C75-FFEDB6910935}"/>
                  </a:ext>
                </a:extLst>
              </p:cNvPr>
              <p:cNvSpPr/>
              <p:nvPr/>
            </p:nvSpPr>
            <p:spPr>
              <a:xfrm rot="10800000">
                <a:off x="4329085" y="5476542"/>
                <a:ext cx="108000" cy="288000"/>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矢印: 下 147">
                <a:extLst>
                  <a:ext uri="{FF2B5EF4-FFF2-40B4-BE49-F238E27FC236}">
                    <a16:creationId xmlns:a16="http://schemas.microsoft.com/office/drawing/2014/main" id="{24648124-860A-888C-C964-BB671C7A8C77}"/>
                  </a:ext>
                </a:extLst>
              </p:cNvPr>
              <p:cNvSpPr/>
              <p:nvPr/>
            </p:nvSpPr>
            <p:spPr>
              <a:xfrm rot="10800000">
                <a:off x="4230152" y="5476542"/>
                <a:ext cx="108000" cy="288000"/>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7" name="グループ化 66">
              <a:extLst>
                <a:ext uri="{FF2B5EF4-FFF2-40B4-BE49-F238E27FC236}">
                  <a16:creationId xmlns:a16="http://schemas.microsoft.com/office/drawing/2014/main" id="{611FBE62-5100-3529-25A5-B45C74CDBEE0}"/>
                </a:ext>
              </a:extLst>
            </p:cNvPr>
            <p:cNvGrpSpPr/>
            <p:nvPr/>
          </p:nvGrpSpPr>
          <p:grpSpPr>
            <a:xfrm>
              <a:off x="2213272" y="5774281"/>
              <a:ext cx="206933" cy="288000"/>
              <a:chOff x="4230152" y="5476542"/>
              <a:chExt cx="206933" cy="288000"/>
            </a:xfrm>
          </p:grpSpPr>
          <p:sp>
            <p:nvSpPr>
              <p:cNvPr id="145" name="矢印: 下 144">
                <a:extLst>
                  <a:ext uri="{FF2B5EF4-FFF2-40B4-BE49-F238E27FC236}">
                    <a16:creationId xmlns:a16="http://schemas.microsoft.com/office/drawing/2014/main" id="{35EDF1D2-667E-2C62-3129-2F25CF46AA90}"/>
                  </a:ext>
                </a:extLst>
              </p:cNvPr>
              <p:cNvSpPr/>
              <p:nvPr/>
            </p:nvSpPr>
            <p:spPr>
              <a:xfrm rot="10800000">
                <a:off x="4329085" y="5476542"/>
                <a:ext cx="108000" cy="288000"/>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矢印: 下 145">
                <a:extLst>
                  <a:ext uri="{FF2B5EF4-FFF2-40B4-BE49-F238E27FC236}">
                    <a16:creationId xmlns:a16="http://schemas.microsoft.com/office/drawing/2014/main" id="{94DB1D16-6072-42BF-977E-59DF0FF1C091}"/>
                  </a:ext>
                </a:extLst>
              </p:cNvPr>
              <p:cNvSpPr/>
              <p:nvPr/>
            </p:nvSpPr>
            <p:spPr>
              <a:xfrm rot="10800000">
                <a:off x="4230152" y="5476542"/>
                <a:ext cx="108000" cy="288000"/>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8" name="グループ化 67">
              <a:extLst>
                <a:ext uri="{FF2B5EF4-FFF2-40B4-BE49-F238E27FC236}">
                  <a16:creationId xmlns:a16="http://schemas.microsoft.com/office/drawing/2014/main" id="{045E5F9F-61AC-EFFB-45F2-2822AB74A424}"/>
                </a:ext>
              </a:extLst>
            </p:cNvPr>
            <p:cNvGrpSpPr/>
            <p:nvPr/>
          </p:nvGrpSpPr>
          <p:grpSpPr>
            <a:xfrm>
              <a:off x="2307584" y="5116641"/>
              <a:ext cx="206933" cy="288000"/>
              <a:chOff x="4230152" y="5476542"/>
              <a:chExt cx="206933" cy="288000"/>
            </a:xfrm>
          </p:grpSpPr>
          <p:sp>
            <p:nvSpPr>
              <p:cNvPr id="106" name="矢印: 下 105">
                <a:extLst>
                  <a:ext uri="{FF2B5EF4-FFF2-40B4-BE49-F238E27FC236}">
                    <a16:creationId xmlns:a16="http://schemas.microsoft.com/office/drawing/2014/main" id="{514FE594-AA93-7E1B-7EA5-F66CD56C0C6D}"/>
                  </a:ext>
                </a:extLst>
              </p:cNvPr>
              <p:cNvSpPr/>
              <p:nvPr/>
            </p:nvSpPr>
            <p:spPr>
              <a:xfrm rot="10800000">
                <a:off x="4329085" y="5476542"/>
                <a:ext cx="108000" cy="288000"/>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矢印: 下 106">
                <a:extLst>
                  <a:ext uri="{FF2B5EF4-FFF2-40B4-BE49-F238E27FC236}">
                    <a16:creationId xmlns:a16="http://schemas.microsoft.com/office/drawing/2014/main" id="{E6F00405-7317-0973-90BD-36F82FC3F38A}"/>
                  </a:ext>
                </a:extLst>
              </p:cNvPr>
              <p:cNvSpPr/>
              <p:nvPr/>
            </p:nvSpPr>
            <p:spPr>
              <a:xfrm rot="10800000">
                <a:off x="4230152" y="5476542"/>
                <a:ext cx="108000" cy="288000"/>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9" name="グループ化 68">
              <a:extLst>
                <a:ext uri="{FF2B5EF4-FFF2-40B4-BE49-F238E27FC236}">
                  <a16:creationId xmlns:a16="http://schemas.microsoft.com/office/drawing/2014/main" id="{F1B58646-A0D4-8A16-3506-256352FDD6BD}"/>
                </a:ext>
              </a:extLst>
            </p:cNvPr>
            <p:cNvGrpSpPr/>
            <p:nvPr/>
          </p:nvGrpSpPr>
          <p:grpSpPr>
            <a:xfrm>
              <a:off x="2909447" y="4744740"/>
              <a:ext cx="206933" cy="288000"/>
              <a:chOff x="4230152" y="5476542"/>
              <a:chExt cx="206933" cy="288000"/>
            </a:xfrm>
          </p:grpSpPr>
          <p:sp>
            <p:nvSpPr>
              <p:cNvPr id="104" name="矢印: 下 103">
                <a:extLst>
                  <a:ext uri="{FF2B5EF4-FFF2-40B4-BE49-F238E27FC236}">
                    <a16:creationId xmlns:a16="http://schemas.microsoft.com/office/drawing/2014/main" id="{2E829FD7-FB70-9C95-9C26-116099DC671D}"/>
                  </a:ext>
                </a:extLst>
              </p:cNvPr>
              <p:cNvSpPr/>
              <p:nvPr/>
            </p:nvSpPr>
            <p:spPr>
              <a:xfrm rot="10800000">
                <a:off x="4329085" y="5476542"/>
                <a:ext cx="108000" cy="288000"/>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矢印: 下 104">
                <a:extLst>
                  <a:ext uri="{FF2B5EF4-FFF2-40B4-BE49-F238E27FC236}">
                    <a16:creationId xmlns:a16="http://schemas.microsoft.com/office/drawing/2014/main" id="{03AFE63D-1ADF-8380-DF8D-39CBE0F6BA0E}"/>
                  </a:ext>
                </a:extLst>
              </p:cNvPr>
              <p:cNvSpPr/>
              <p:nvPr/>
            </p:nvSpPr>
            <p:spPr>
              <a:xfrm rot="10800000">
                <a:off x="4230152" y="5476542"/>
                <a:ext cx="108000" cy="288000"/>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 name="グループ化 69">
              <a:extLst>
                <a:ext uri="{FF2B5EF4-FFF2-40B4-BE49-F238E27FC236}">
                  <a16:creationId xmlns:a16="http://schemas.microsoft.com/office/drawing/2014/main" id="{6E4C813E-6FF2-0CC5-927B-595AD97E2AB0}"/>
                </a:ext>
              </a:extLst>
            </p:cNvPr>
            <p:cNvGrpSpPr/>
            <p:nvPr/>
          </p:nvGrpSpPr>
          <p:grpSpPr>
            <a:xfrm>
              <a:off x="1671178" y="5494840"/>
              <a:ext cx="206933" cy="288000"/>
              <a:chOff x="4230152" y="5476542"/>
              <a:chExt cx="206933" cy="288000"/>
            </a:xfrm>
          </p:grpSpPr>
          <p:sp>
            <p:nvSpPr>
              <p:cNvPr id="102" name="矢印: 下 101">
                <a:extLst>
                  <a:ext uri="{FF2B5EF4-FFF2-40B4-BE49-F238E27FC236}">
                    <a16:creationId xmlns:a16="http://schemas.microsoft.com/office/drawing/2014/main" id="{1D879588-6D9F-935E-6031-B91A0DC5A618}"/>
                  </a:ext>
                </a:extLst>
              </p:cNvPr>
              <p:cNvSpPr/>
              <p:nvPr/>
            </p:nvSpPr>
            <p:spPr>
              <a:xfrm rot="10800000">
                <a:off x="4329085" y="5476542"/>
                <a:ext cx="108000" cy="288000"/>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矢印: 下 102">
                <a:extLst>
                  <a:ext uri="{FF2B5EF4-FFF2-40B4-BE49-F238E27FC236}">
                    <a16:creationId xmlns:a16="http://schemas.microsoft.com/office/drawing/2014/main" id="{F968B8A1-D56F-C83B-94C9-F2EEA2EF6008}"/>
                  </a:ext>
                </a:extLst>
              </p:cNvPr>
              <p:cNvSpPr/>
              <p:nvPr/>
            </p:nvSpPr>
            <p:spPr>
              <a:xfrm rot="10800000">
                <a:off x="4230152" y="5476542"/>
                <a:ext cx="108000" cy="288000"/>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 name="グループ化 70">
              <a:extLst>
                <a:ext uri="{FF2B5EF4-FFF2-40B4-BE49-F238E27FC236}">
                  <a16:creationId xmlns:a16="http://schemas.microsoft.com/office/drawing/2014/main" id="{B03D5CD9-6A93-B916-35E7-FDFC66833DD1}"/>
                </a:ext>
              </a:extLst>
            </p:cNvPr>
            <p:cNvGrpSpPr/>
            <p:nvPr/>
          </p:nvGrpSpPr>
          <p:grpSpPr>
            <a:xfrm>
              <a:off x="3469945" y="5069973"/>
              <a:ext cx="206933" cy="288000"/>
              <a:chOff x="4230152" y="5476542"/>
              <a:chExt cx="206933" cy="288000"/>
            </a:xfrm>
          </p:grpSpPr>
          <p:sp>
            <p:nvSpPr>
              <p:cNvPr id="100" name="矢印: 下 99">
                <a:extLst>
                  <a:ext uri="{FF2B5EF4-FFF2-40B4-BE49-F238E27FC236}">
                    <a16:creationId xmlns:a16="http://schemas.microsoft.com/office/drawing/2014/main" id="{15342F82-817E-DD75-484B-F7BCF3BA7FD9}"/>
                  </a:ext>
                </a:extLst>
              </p:cNvPr>
              <p:cNvSpPr/>
              <p:nvPr/>
            </p:nvSpPr>
            <p:spPr>
              <a:xfrm rot="10800000">
                <a:off x="4329085" y="5476542"/>
                <a:ext cx="108000" cy="288000"/>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矢印: 下 100">
                <a:extLst>
                  <a:ext uri="{FF2B5EF4-FFF2-40B4-BE49-F238E27FC236}">
                    <a16:creationId xmlns:a16="http://schemas.microsoft.com/office/drawing/2014/main" id="{18959267-F9C4-FA17-0EE4-17408681AE02}"/>
                  </a:ext>
                </a:extLst>
              </p:cNvPr>
              <p:cNvSpPr/>
              <p:nvPr/>
            </p:nvSpPr>
            <p:spPr>
              <a:xfrm rot="10800000">
                <a:off x="4230152" y="5476542"/>
                <a:ext cx="108000" cy="288000"/>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2" name="グループ化 71">
              <a:extLst>
                <a:ext uri="{FF2B5EF4-FFF2-40B4-BE49-F238E27FC236}">
                  <a16:creationId xmlns:a16="http://schemas.microsoft.com/office/drawing/2014/main" id="{5C9F388B-09BE-FEB2-CDC6-B9C83012C50A}"/>
                </a:ext>
              </a:extLst>
            </p:cNvPr>
            <p:cNvGrpSpPr/>
            <p:nvPr/>
          </p:nvGrpSpPr>
          <p:grpSpPr>
            <a:xfrm>
              <a:off x="1740951" y="4809551"/>
              <a:ext cx="206933" cy="288000"/>
              <a:chOff x="4230152" y="5476542"/>
              <a:chExt cx="206933" cy="288000"/>
            </a:xfrm>
          </p:grpSpPr>
          <p:sp>
            <p:nvSpPr>
              <p:cNvPr id="98" name="矢印: 下 97">
                <a:extLst>
                  <a:ext uri="{FF2B5EF4-FFF2-40B4-BE49-F238E27FC236}">
                    <a16:creationId xmlns:a16="http://schemas.microsoft.com/office/drawing/2014/main" id="{7E4CE034-EA94-814B-B9D2-EFF6AFB6F591}"/>
                  </a:ext>
                </a:extLst>
              </p:cNvPr>
              <p:cNvSpPr/>
              <p:nvPr/>
            </p:nvSpPr>
            <p:spPr>
              <a:xfrm rot="10800000">
                <a:off x="4329085" y="5476542"/>
                <a:ext cx="108000" cy="288000"/>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矢印: 下 98">
                <a:extLst>
                  <a:ext uri="{FF2B5EF4-FFF2-40B4-BE49-F238E27FC236}">
                    <a16:creationId xmlns:a16="http://schemas.microsoft.com/office/drawing/2014/main" id="{5355D380-36C8-0D96-67F9-57A44FBB330D}"/>
                  </a:ext>
                </a:extLst>
              </p:cNvPr>
              <p:cNvSpPr/>
              <p:nvPr/>
            </p:nvSpPr>
            <p:spPr>
              <a:xfrm rot="10800000">
                <a:off x="4230152" y="5476542"/>
                <a:ext cx="108000" cy="288000"/>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3" name="グループ化 72">
              <a:extLst>
                <a:ext uri="{FF2B5EF4-FFF2-40B4-BE49-F238E27FC236}">
                  <a16:creationId xmlns:a16="http://schemas.microsoft.com/office/drawing/2014/main" id="{5F220EE8-43D4-628A-CC49-A33DACE4CD21}"/>
                </a:ext>
              </a:extLst>
            </p:cNvPr>
            <p:cNvGrpSpPr/>
            <p:nvPr/>
          </p:nvGrpSpPr>
          <p:grpSpPr>
            <a:xfrm>
              <a:off x="2854388" y="5433745"/>
              <a:ext cx="206933" cy="288000"/>
              <a:chOff x="4230152" y="5476542"/>
              <a:chExt cx="206933" cy="288000"/>
            </a:xfrm>
          </p:grpSpPr>
          <p:sp>
            <p:nvSpPr>
              <p:cNvPr id="96" name="矢印: 下 95">
                <a:extLst>
                  <a:ext uri="{FF2B5EF4-FFF2-40B4-BE49-F238E27FC236}">
                    <a16:creationId xmlns:a16="http://schemas.microsoft.com/office/drawing/2014/main" id="{77E85911-1C7C-8C43-2EB8-DE58CAAC536A}"/>
                  </a:ext>
                </a:extLst>
              </p:cNvPr>
              <p:cNvSpPr/>
              <p:nvPr/>
            </p:nvSpPr>
            <p:spPr>
              <a:xfrm rot="10800000">
                <a:off x="4329085" y="5476542"/>
                <a:ext cx="108000" cy="288000"/>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矢印: 下 96">
                <a:extLst>
                  <a:ext uri="{FF2B5EF4-FFF2-40B4-BE49-F238E27FC236}">
                    <a16:creationId xmlns:a16="http://schemas.microsoft.com/office/drawing/2014/main" id="{E09CCB7B-8BD6-24E0-D696-AE4D820DEB53}"/>
                  </a:ext>
                </a:extLst>
              </p:cNvPr>
              <p:cNvSpPr/>
              <p:nvPr/>
            </p:nvSpPr>
            <p:spPr>
              <a:xfrm rot="10800000">
                <a:off x="4230152" y="5476542"/>
                <a:ext cx="108000" cy="288000"/>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71" name="グループ化 270">
              <a:extLst>
                <a:ext uri="{FF2B5EF4-FFF2-40B4-BE49-F238E27FC236}">
                  <a16:creationId xmlns:a16="http://schemas.microsoft.com/office/drawing/2014/main" id="{256BF34B-ADC5-05D8-9700-2C76B1C82E60}"/>
                </a:ext>
              </a:extLst>
            </p:cNvPr>
            <p:cNvGrpSpPr/>
            <p:nvPr/>
          </p:nvGrpSpPr>
          <p:grpSpPr>
            <a:xfrm>
              <a:off x="2624485" y="4450921"/>
              <a:ext cx="968530" cy="288000"/>
              <a:chOff x="5393589" y="6731327"/>
              <a:chExt cx="968530" cy="288000"/>
            </a:xfrm>
          </p:grpSpPr>
          <p:sp>
            <p:nvSpPr>
              <p:cNvPr id="272" name="矢印: 下 271">
                <a:extLst>
                  <a:ext uri="{FF2B5EF4-FFF2-40B4-BE49-F238E27FC236}">
                    <a16:creationId xmlns:a16="http://schemas.microsoft.com/office/drawing/2014/main" id="{7FC288D9-63B1-6EA3-3AA9-3EC3A53899BE}"/>
                  </a:ext>
                </a:extLst>
              </p:cNvPr>
              <p:cNvSpPr/>
              <p:nvPr/>
            </p:nvSpPr>
            <p:spPr>
              <a:xfrm rot="10800000">
                <a:off x="5805851" y="6731327"/>
                <a:ext cx="108000" cy="288000"/>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3" name="直線矢印コネクタ 272">
                <a:extLst>
                  <a:ext uri="{FF2B5EF4-FFF2-40B4-BE49-F238E27FC236}">
                    <a16:creationId xmlns:a16="http://schemas.microsoft.com/office/drawing/2014/main" id="{60F4B81E-CC9C-0746-EAD9-69B67239F55C}"/>
                  </a:ext>
                </a:extLst>
              </p:cNvPr>
              <p:cNvCxnSpPr>
                <a:cxnSpLocks/>
              </p:cNvCxnSpPr>
              <p:nvPr/>
            </p:nvCxnSpPr>
            <p:spPr>
              <a:xfrm flipV="1">
                <a:off x="5889359" y="6954299"/>
                <a:ext cx="472760" cy="59182"/>
              </a:xfrm>
              <a:prstGeom prst="straightConnector1">
                <a:avLst/>
              </a:prstGeom>
              <a:ln w="38100"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74" name="矢印: 右 273">
                <a:extLst>
                  <a:ext uri="{FF2B5EF4-FFF2-40B4-BE49-F238E27FC236}">
                    <a16:creationId xmlns:a16="http://schemas.microsoft.com/office/drawing/2014/main" id="{1988F385-DBAF-C3F7-4A7A-0702A91A2813}"/>
                  </a:ext>
                </a:extLst>
              </p:cNvPr>
              <p:cNvSpPr/>
              <p:nvPr/>
            </p:nvSpPr>
            <p:spPr>
              <a:xfrm rot="12595822">
                <a:off x="5393589" y="6810571"/>
                <a:ext cx="530380" cy="161037"/>
              </a:xfrm>
              <a:prstGeom prst="rightArrow">
                <a:avLst>
                  <a:gd name="adj1" fmla="val 26720"/>
                  <a:gd name="adj2" fmla="val 100908"/>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grpSp>
        <p:grpSp>
          <p:nvGrpSpPr>
            <p:cNvPr id="275" name="グループ化 274">
              <a:extLst>
                <a:ext uri="{FF2B5EF4-FFF2-40B4-BE49-F238E27FC236}">
                  <a16:creationId xmlns:a16="http://schemas.microsoft.com/office/drawing/2014/main" id="{4467A407-239C-279D-CB43-337D31176C5B}"/>
                </a:ext>
              </a:extLst>
            </p:cNvPr>
            <p:cNvGrpSpPr/>
            <p:nvPr/>
          </p:nvGrpSpPr>
          <p:grpSpPr>
            <a:xfrm>
              <a:off x="3186647" y="4738979"/>
              <a:ext cx="968530" cy="288000"/>
              <a:chOff x="5393589" y="6731327"/>
              <a:chExt cx="968530" cy="288000"/>
            </a:xfrm>
          </p:grpSpPr>
          <p:sp>
            <p:nvSpPr>
              <p:cNvPr id="276" name="矢印: 下 275">
                <a:extLst>
                  <a:ext uri="{FF2B5EF4-FFF2-40B4-BE49-F238E27FC236}">
                    <a16:creationId xmlns:a16="http://schemas.microsoft.com/office/drawing/2014/main" id="{4235A9BE-2A97-6740-34AD-5CC6210858C0}"/>
                  </a:ext>
                </a:extLst>
              </p:cNvPr>
              <p:cNvSpPr/>
              <p:nvPr/>
            </p:nvSpPr>
            <p:spPr>
              <a:xfrm rot="10800000">
                <a:off x="5805851" y="6731327"/>
                <a:ext cx="108000" cy="288000"/>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7" name="直線矢印コネクタ 276">
                <a:extLst>
                  <a:ext uri="{FF2B5EF4-FFF2-40B4-BE49-F238E27FC236}">
                    <a16:creationId xmlns:a16="http://schemas.microsoft.com/office/drawing/2014/main" id="{0E914D65-1A61-BE0A-E2E8-0D65123DE1A0}"/>
                  </a:ext>
                </a:extLst>
              </p:cNvPr>
              <p:cNvCxnSpPr>
                <a:cxnSpLocks/>
              </p:cNvCxnSpPr>
              <p:nvPr/>
            </p:nvCxnSpPr>
            <p:spPr>
              <a:xfrm flipV="1">
                <a:off x="5889359" y="6954299"/>
                <a:ext cx="472760" cy="59182"/>
              </a:xfrm>
              <a:prstGeom prst="straightConnector1">
                <a:avLst/>
              </a:prstGeom>
              <a:ln w="38100"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78" name="矢印: 右 277">
                <a:extLst>
                  <a:ext uri="{FF2B5EF4-FFF2-40B4-BE49-F238E27FC236}">
                    <a16:creationId xmlns:a16="http://schemas.microsoft.com/office/drawing/2014/main" id="{FDDF41C5-1382-BFEC-7A17-B163C70F88DC}"/>
                  </a:ext>
                </a:extLst>
              </p:cNvPr>
              <p:cNvSpPr/>
              <p:nvPr/>
            </p:nvSpPr>
            <p:spPr>
              <a:xfrm rot="12595822">
                <a:off x="5393589" y="6810571"/>
                <a:ext cx="530380" cy="161037"/>
              </a:xfrm>
              <a:prstGeom prst="rightArrow">
                <a:avLst>
                  <a:gd name="adj1" fmla="val 26720"/>
                  <a:gd name="adj2" fmla="val 100908"/>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grpSp>
        <p:grpSp>
          <p:nvGrpSpPr>
            <p:cNvPr id="279" name="グループ化 278">
              <a:extLst>
                <a:ext uri="{FF2B5EF4-FFF2-40B4-BE49-F238E27FC236}">
                  <a16:creationId xmlns:a16="http://schemas.microsoft.com/office/drawing/2014/main" id="{0B16123E-A10B-1FA6-A1E9-324719A1A97C}"/>
                </a:ext>
              </a:extLst>
            </p:cNvPr>
            <p:cNvGrpSpPr/>
            <p:nvPr/>
          </p:nvGrpSpPr>
          <p:grpSpPr>
            <a:xfrm>
              <a:off x="2548923" y="5114127"/>
              <a:ext cx="968530" cy="288000"/>
              <a:chOff x="5393589" y="6731327"/>
              <a:chExt cx="968530" cy="288000"/>
            </a:xfrm>
          </p:grpSpPr>
          <p:sp>
            <p:nvSpPr>
              <p:cNvPr id="280" name="矢印: 下 279">
                <a:extLst>
                  <a:ext uri="{FF2B5EF4-FFF2-40B4-BE49-F238E27FC236}">
                    <a16:creationId xmlns:a16="http://schemas.microsoft.com/office/drawing/2014/main" id="{B20771F2-B0D0-1D14-03AB-496E8B4FC69F}"/>
                  </a:ext>
                </a:extLst>
              </p:cNvPr>
              <p:cNvSpPr/>
              <p:nvPr/>
            </p:nvSpPr>
            <p:spPr>
              <a:xfrm rot="10800000">
                <a:off x="5805851" y="6731327"/>
                <a:ext cx="108000" cy="288000"/>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1" name="直線矢印コネクタ 280">
                <a:extLst>
                  <a:ext uri="{FF2B5EF4-FFF2-40B4-BE49-F238E27FC236}">
                    <a16:creationId xmlns:a16="http://schemas.microsoft.com/office/drawing/2014/main" id="{B28ADACF-11D8-6C28-AC89-14961C682417}"/>
                  </a:ext>
                </a:extLst>
              </p:cNvPr>
              <p:cNvCxnSpPr>
                <a:cxnSpLocks/>
              </p:cNvCxnSpPr>
              <p:nvPr/>
            </p:nvCxnSpPr>
            <p:spPr>
              <a:xfrm flipV="1">
                <a:off x="5889359" y="6954299"/>
                <a:ext cx="472760" cy="59182"/>
              </a:xfrm>
              <a:prstGeom prst="straightConnector1">
                <a:avLst/>
              </a:prstGeom>
              <a:ln w="38100"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82" name="矢印: 右 281">
                <a:extLst>
                  <a:ext uri="{FF2B5EF4-FFF2-40B4-BE49-F238E27FC236}">
                    <a16:creationId xmlns:a16="http://schemas.microsoft.com/office/drawing/2014/main" id="{4085154B-096F-FD55-A633-CC84F41ABFFF}"/>
                  </a:ext>
                </a:extLst>
              </p:cNvPr>
              <p:cNvSpPr/>
              <p:nvPr/>
            </p:nvSpPr>
            <p:spPr>
              <a:xfrm rot="12595822">
                <a:off x="5393589" y="6810571"/>
                <a:ext cx="530380" cy="161037"/>
              </a:xfrm>
              <a:prstGeom prst="rightArrow">
                <a:avLst>
                  <a:gd name="adj1" fmla="val 26720"/>
                  <a:gd name="adj2" fmla="val 100908"/>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grpSp>
        <p:grpSp>
          <p:nvGrpSpPr>
            <p:cNvPr id="283" name="グループ化 282">
              <a:extLst>
                <a:ext uri="{FF2B5EF4-FFF2-40B4-BE49-F238E27FC236}">
                  <a16:creationId xmlns:a16="http://schemas.microsoft.com/office/drawing/2014/main" id="{C545B4DF-7A2D-D1EA-6769-E6C21A2E0165}"/>
                </a:ext>
              </a:extLst>
            </p:cNvPr>
            <p:cNvGrpSpPr/>
            <p:nvPr/>
          </p:nvGrpSpPr>
          <p:grpSpPr>
            <a:xfrm>
              <a:off x="2008729" y="4764177"/>
              <a:ext cx="968530" cy="288000"/>
              <a:chOff x="5393589" y="6731327"/>
              <a:chExt cx="968530" cy="288000"/>
            </a:xfrm>
          </p:grpSpPr>
          <p:sp>
            <p:nvSpPr>
              <p:cNvPr id="284" name="矢印: 下 283">
                <a:extLst>
                  <a:ext uri="{FF2B5EF4-FFF2-40B4-BE49-F238E27FC236}">
                    <a16:creationId xmlns:a16="http://schemas.microsoft.com/office/drawing/2014/main" id="{1E5D0530-C7D8-EBBD-CAA5-FA3820D86A9D}"/>
                  </a:ext>
                </a:extLst>
              </p:cNvPr>
              <p:cNvSpPr/>
              <p:nvPr/>
            </p:nvSpPr>
            <p:spPr>
              <a:xfrm rot="10800000">
                <a:off x="5805851" y="6731327"/>
                <a:ext cx="108000" cy="288000"/>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5" name="直線矢印コネクタ 284">
                <a:extLst>
                  <a:ext uri="{FF2B5EF4-FFF2-40B4-BE49-F238E27FC236}">
                    <a16:creationId xmlns:a16="http://schemas.microsoft.com/office/drawing/2014/main" id="{21AF8C63-CA79-3D3A-13D6-6D834CD20307}"/>
                  </a:ext>
                </a:extLst>
              </p:cNvPr>
              <p:cNvCxnSpPr>
                <a:cxnSpLocks/>
              </p:cNvCxnSpPr>
              <p:nvPr/>
            </p:nvCxnSpPr>
            <p:spPr>
              <a:xfrm flipV="1">
                <a:off x="5889359" y="6954299"/>
                <a:ext cx="472760" cy="59182"/>
              </a:xfrm>
              <a:prstGeom prst="straightConnector1">
                <a:avLst/>
              </a:prstGeom>
              <a:ln w="38100"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86" name="矢印: 右 285">
                <a:extLst>
                  <a:ext uri="{FF2B5EF4-FFF2-40B4-BE49-F238E27FC236}">
                    <a16:creationId xmlns:a16="http://schemas.microsoft.com/office/drawing/2014/main" id="{7D299F0A-C5C9-3828-158E-D226DCD75CF5}"/>
                  </a:ext>
                </a:extLst>
              </p:cNvPr>
              <p:cNvSpPr/>
              <p:nvPr/>
            </p:nvSpPr>
            <p:spPr>
              <a:xfrm rot="12595822">
                <a:off x="5393589" y="6810571"/>
                <a:ext cx="530380" cy="161037"/>
              </a:xfrm>
              <a:prstGeom prst="rightArrow">
                <a:avLst>
                  <a:gd name="adj1" fmla="val 26720"/>
                  <a:gd name="adj2" fmla="val 100908"/>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grpSp>
        <p:grpSp>
          <p:nvGrpSpPr>
            <p:cNvPr id="287" name="グループ化 286">
              <a:extLst>
                <a:ext uri="{FF2B5EF4-FFF2-40B4-BE49-F238E27FC236}">
                  <a16:creationId xmlns:a16="http://schemas.microsoft.com/office/drawing/2014/main" id="{9602621A-C43F-49E8-FD1E-455E07156F6C}"/>
                </a:ext>
              </a:extLst>
            </p:cNvPr>
            <p:cNvGrpSpPr/>
            <p:nvPr/>
          </p:nvGrpSpPr>
          <p:grpSpPr>
            <a:xfrm>
              <a:off x="1947018" y="5452711"/>
              <a:ext cx="968530" cy="288000"/>
              <a:chOff x="5393589" y="6731327"/>
              <a:chExt cx="968530" cy="288000"/>
            </a:xfrm>
          </p:grpSpPr>
          <p:sp>
            <p:nvSpPr>
              <p:cNvPr id="288" name="矢印: 下 287">
                <a:extLst>
                  <a:ext uri="{FF2B5EF4-FFF2-40B4-BE49-F238E27FC236}">
                    <a16:creationId xmlns:a16="http://schemas.microsoft.com/office/drawing/2014/main" id="{7CC24BE3-4442-EDFC-1D4D-E431F53DD648}"/>
                  </a:ext>
                </a:extLst>
              </p:cNvPr>
              <p:cNvSpPr/>
              <p:nvPr/>
            </p:nvSpPr>
            <p:spPr>
              <a:xfrm rot="10800000">
                <a:off x="5805851" y="6731327"/>
                <a:ext cx="108000" cy="288000"/>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9" name="直線矢印コネクタ 288">
                <a:extLst>
                  <a:ext uri="{FF2B5EF4-FFF2-40B4-BE49-F238E27FC236}">
                    <a16:creationId xmlns:a16="http://schemas.microsoft.com/office/drawing/2014/main" id="{C1D682EF-D9B1-E4F5-859E-99AAB4E4DB1C}"/>
                  </a:ext>
                </a:extLst>
              </p:cNvPr>
              <p:cNvCxnSpPr>
                <a:cxnSpLocks/>
              </p:cNvCxnSpPr>
              <p:nvPr/>
            </p:nvCxnSpPr>
            <p:spPr>
              <a:xfrm flipV="1">
                <a:off x="5889359" y="6954299"/>
                <a:ext cx="472760" cy="59182"/>
              </a:xfrm>
              <a:prstGeom prst="straightConnector1">
                <a:avLst/>
              </a:prstGeom>
              <a:ln w="38100"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90" name="矢印: 右 289">
                <a:extLst>
                  <a:ext uri="{FF2B5EF4-FFF2-40B4-BE49-F238E27FC236}">
                    <a16:creationId xmlns:a16="http://schemas.microsoft.com/office/drawing/2014/main" id="{A16274C2-2520-FFED-AF58-567E746F6F5B}"/>
                  </a:ext>
                </a:extLst>
              </p:cNvPr>
              <p:cNvSpPr/>
              <p:nvPr/>
            </p:nvSpPr>
            <p:spPr>
              <a:xfrm rot="12595822">
                <a:off x="5393589" y="6810571"/>
                <a:ext cx="530380" cy="161037"/>
              </a:xfrm>
              <a:prstGeom prst="rightArrow">
                <a:avLst>
                  <a:gd name="adj1" fmla="val 26720"/>
                  <a:gd name="adj2" fmla="val 100908"/>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grpSp>
        <p:grpSp>
          <p:nvGrpSpPr>
            <p:cNvPr id="291" name="グループ化 290">
              <a:extLst>
                <a:ext uri="{FF2B5EF4-FFF2-40B4-BE49-F238E27FC236}">
                  <a16:creationId xmlns:a16="http://schemas.microsoft.com/office/drawing/2014/main" id="{C8142ADB-59DD-A2F5-72D0-641E4FC706D4}"/>
                </a:ext>
              </a:extLst>
            </p:cNvPr>
            <p:cNvGrpSpPr/>
            <p:nvPr/>
          </p:nvGrpSpPr>
          <p:grpSpPr>
            <a:xfrm>
              <a:off x="1408025" y="5152596"/>
              <a:ext cx="968530" cy="288000"/>
              <a:chOff x="5393589" y="6731327"/>
              <a:chExt cx="968530" cy="288000"/>
            </a:xfrm>
          </p:grpSpPr>
          <p:sp>
            <p:nvSpPr>
              <p:cNvPr id="292" name="矢印: 下 291">
                <a:extLst>
                  <a:ext uri="{FF2B5EF4-FFF2-40B4-BE49-F238E27FC236}">
                    <a16:creationId xmlns:a16="http://schemas.microsoft.com/office/drawing/2014/main" id="{5CED1C45-454C-A4F7-4A9B-F296AECCCBC8}"/>
                  </a:ext>
                </a:extLst>
              </p:cNvPr>
              <p:cNvSpPr/>
              <p:nvPr/>
            </p:nvSpPr>
            <p:spPr>
              <a:xfrm rot="10800000">
                <a:off x="5805851" y="6731327"/>
                <a:ext cx="108000" cy="288000"/>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3" name="直線矢印コネクタ 292">
                <a:extLst>
                  <a:ext uri="{FF2B5EF4-FFF2-40B4-BE49-F238E27FC236}">
                    <a16:creationId xmlns:a16="http://schemas.microsoft.com/office/drawing/2014/main" id="{DD1E7B46-B6F9-21D8-F486-2D391F21FEC5}"/>
                  </a:ext>
                </a:extLst>
              </p:cNvPr>
              <p:cNvCxnSpPr>
                <a:cxnSpLocks/>
              </p:cNvCxnSpPr>
              <p:nvPr/>
            </p:nvCxnSpPr>
            <p:spPr>
              <a:xfrm flipV="1">
                <a:off x="5889359" y="6954299"/>
                <a:ext cx="472760" cy="59182"/>
              </a:xfrm>
              <a:prstGeom prst="straightConnector1">
                <a:avLst/>
              </a:prstGeom>
              <a:ln w="38100"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94" name="矢印: 右 293">
                <a:extLst>
                  <a:ext uri="{FF2B5EF4-FFF2-40B4-BE49-F238E27FC236}">
                    <a16:creationId xmlns:a16="http://schemas.microsoft.com/office/drawing/2014/main" id="{FF771517-AA9B-63C1-7C23-3CF8DF72015F}"/>
                  </a:ext>
                </a:extLst>
              </p:cNvPr>
              <p:cNvSpPr/>
              <p:nvPr/>
            </p:nvSpPr>
            <p:spPr>
              <a:xfrm rot="12595822">
                <a:off x="5393589" y="6810571"/>
                <a:ext cx="530380" cy="161037"/>
              </a:xfrm>
              <a:prstGeom prst="rightArrow">
                <a:avLst>
                  <a:gd name="adj1" fmla="val 26720"/>
                  <a:gd name="adj2" fmla="val 100908"/>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grpSp>
        <p:sp>
          <p:nvSpPr>
            <p:cNvPr id="296" name="矢印: 右 295">
              <a:extLst>
                <a:ext uri="{FF2B5EF4-FFF2-40B4-BE49-F238E27FC236}">
                  <a16:creationId xmlns:a16="http://schemas.microsoft.com/office/drawing/2014/main" id="{528420A7-3885-7300-FAD5-97514802D0A7}"/>
                </a:ext>
              </a:extLst>
            </p:cNvPr>
            <p:cNvSpPr/>
            <p:nvPr/>
          </p:nvSpPr>
          <p:spPr>
            <a:xfrm rot="12595822">
              <a:off x="3915300" y="5307539"/>
              <a:ext cx="530380" cy="161037"/>
            </a:xfrm>
            <a:prstGeom prst="rightArrow">
              <a:avLst>
                <a:gd name="adj1" fmla="val 26720"/>
                <a:gd name="adj2" fmla="val 100908"/>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97" name="矢印: 右 296">
              <a:extLst>
                <a:ext uri="{FF2B5EF4-FFF2-40B4-BE49-F238E27FC236}">
                  <a16:creationId xmlns:a16="http://schemas.microsoft.com/office/drawing/2014/main" id="{748D4083-43CE-E7F9-8460-5BDCDE3FCF82}"/>
                </a:ext>
              </a:extLst>
            </p:cNvPr>
            <p:cNvSpPr/>
            <p:nvPr/>
          </p:nvSpPr>
          <p:spPr>
            <a:xfrm rot="12595822">
              <a:off x="3299779" y="5570382"/>
              <a:ext cx="530380" cy="161037"/>
            </a:xfrm>
            <a:prstGeom prst="rightArrow">
              <a:avLst>
                <a:gd name="adj1" fmla="val 26720"/>
                <a:gd name="adj2" fmla="val 100908"/>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98" name="矢印: 右 297">
              <a:extLst>
                <a:ext uri="{FF2B5EF4-FFF2-40B4-BE49-F238E27FC236}">
                  <a16:creationId xmlns:a16="http://schemas.microsoft.com/office/drawing/2014/main" id="{32DEDCB3-09EE-D843-F382-5914CA86C92D}"/>
                </a:ext>
              </a:extLst>
            </p:cNvPr>
            <p:cNvSpPr/>
            <p:nvPr/>
          </p:nvSpPr>
          <p:spPr>
            <a:xfrm rot="12595822">
              <a:off x="2660932" y="5946644"/>
              <a:ext cx="530380" cy="161037"/>
            </a:xfrm>
            <a:prstGeom prst="rightArrow">
              <a:avLst>
                <a:gd name="adj1" fmla="val 26720"/>
                <a:gd name="adj2" fmla="val 100908"/>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99" name="矢印: 右 298">
              <a:extLst>
                <a:ext uri="{FF2B5EF4-FFF2-40B4-BE49-F238E27FC236}">
                  <a16:creationId xmlns:a16="http://schemas.microsoft.com/office/drawing/2014/main" id="{C609C308-4A10-FC11-F208-03547E74BCC0}"/>
                </a:ext>
              </a:extLst>
            </p:cNvPr>
            <p:cNvSpPr/>
            <p:nvPr/>
          </p:nvSpPr>
          <p:spPr>
            <a:xfrm rot="12595822">
              <a:off x="2122645" y="6300027"/>
              <a:ext cx="530380" cy="161037"/>
            </a:xfrm>
            <a:prstGeom prst="rightArrow">
              <a:avLst>
                <a:gd name="adj1" fmla="val 26720"/>
                <a:gd name="adj2" fmla="val 100908"/>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grpSp>
      <p:sp>
        <p:nvSpPr>
          <p:cNvPr id="300" name="矢印: 下 299">
            <a:extLst>
              <a:ext uri="{FF2B5EF4-FFF2-40B4-BE49-F238E27FC236}">
                <a16:creationId xmlns:a16="http://schemas.microsoft.com/office/drawing/2014/main" id="{B0349220-FD80-8171-E5F2-35E1673148C9}"/>
              </a:ext>
            </a:extLst>
          </p:cNvPr>
          <p:cNvSpPr/>
          <p:nvPr/>
        </p:nvSpPr>
        <p:spPr>
          <a:xfrm rot="10800000">
            <a:off x="2983535" y="2052832"/>
            <a:ext cx="284959" cy="1424257"/>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3" name="図 302">
            <a:extLst>
              <a:ext uri="{FF2B5EF4-FFF2-40B4-BE49-F238E27FC236}">
                <a16:creationId xmlns:a16="http://schemas.microsoft.com/office/drawing/2014/main" id="{448BECD0-383D-AD47-BC70-223C0296E7C7}"/>
              </a:ext>
            </a:extLst>
          </p:cNvPr>
          <p:cNvPicPr>
            <a:picLocks noChangeAspect="1"/>
          </p:cNvPicPr>
          <p:nvPr/>
        </p:nvPicPr>
        <p:blipFill>
          <a:blip r:embed="rId5"/>
          <a:stretch>
            <a:fillRect/>
          </a:stretch>
        </p:blipFill>
        <p:spPr>
          <a:xfrm>
            <a:off x="7242332" y="3016842"/>
            <a:ext cx="816935" cy="481626"/>
          </a:xfrm>
          <a:prstGeom prst="rect">
            <a:avLst/>
          </a:prstGeom>
        </p:spPr>
      </p:pic>
      <p:sp>
        <p:nvSpPr>
          <p:cNvPr id="304" name="正方形/長方形 303">
            <a:extLst>
              <a:ext uri="{FF2B5EF4-FFF2-40B4-BE49-F238E27FC236}">
                <a16:creationId xmlns:a16="http://schemas.microsoft.com/office/drawing/2014/main" id="{651A4545-9E28-588D-8B44-E0EF25EBBE5F}"/>
              </a:ext>
            </a:extLst>
          </p:cNvPr>
          <p:cNvSpPr/>
          <p:nvPr/>
        </p:nvSpPr>
        <p:spPr>
          <a:xfrm>
            <a:off x="3738858" y="4359012"/>
            <a:ext cx="3492000" cy="972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5" name="正方形/長方形 304">
            <a:extLst>
              <a:ext uri="{FF2B5EF4-FFF2-40B4-BE49-F238E27FC236}">
                <a16:creationId xmlns:a16="http://schemas.microsoft.com/office/drawing/2014/main" id="{69BAFCDA-365F-CEE4-48B1-A21E2F419856}"/>
              </a:ext>
            </a:extLst>
          </p:cNvPr>
          <p:cNvSpPr/>
          <p:nvPr/>
        </p:nvSpPr>
        <p:spPr>
          <a:xfrm>
            <a:off x="3738858" y="5552235"/>
            <a:ext cx="3492000" cy="972000"/>
          </a:xfrm>
          <a:prstGeom prst="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6" name="テキスト ボックス 305">
            <a:extLst>
              <a:ext uri="{FF2B5EF4-FFF2-40B4-BE49-F238E27FC236}">
                <a16:creationId xmlns:a16="http://schemas.microsoft.com/office/drawing/2014/main" id="{EBA2BC63-1382-C660-A5CA-B1198C75D3D8}"/>
              </a:ext>
            </a:extLst>
          </p:cNvPr>
          <p:cNvSpPr txBox="1"/>
          <p:nvPr/>
        </p:nvSpPr>
        <p:spPr>
          <a:xfrm>
            <a:off x="3800675" y="4337013"/>
            <a:ext cx="1874231" cy="369332"/>
          </a:xfrm>
          <a:prstGeom prst="rect">
            <a:avLst/>
          </a:prstGeom>
          <a:noFill/>
        </p:spPr>
        <p:txBody>
          <a:bodyPr wrap="none" rtlCol="0">
            <a:spAutoFit/>
          </a:bodyPr>
          <a:lstStyle/>
          <a:p>
            <a:r>
              <a:rPr kumimoji="1" lang="en-US" altLang="ja-JP" dirty="0">
                <a:latin typeface="Arial" panose="020B0604020202020204" pitchFamily="34" charset="0"/>
                <a:cs typeface="Arial" panose="020B0604020202020204" pitchFamily="34" charset="0"/>
              </a:rPr>
              <a:t>Superconductor</a:t>
            </a:r>
            <a:endParaRPr kumimoji="1" lang="ja-JP" altLang="en-US" dirty="0">
              <a:latin typeface="Arial" panose="020B0604020202020204" pitchFamily="34" charset="0"/>
              <a:cs typeface="Arial" panose="020B0604020202020204" pitchFamily="34" charset="0"/>
            </a:endParaRPr>
          </a:p>
        </p:txBody>
      </p:sp>
      <p:sp>
        <p:nvSpPr>
          <p:cNvPr id="307" name="テキスト ボックス 306">
            <a:extLst>
              <a:ext uri="{FF2B5EF4-FFF2-40B4-BE49-F238E27FC236}">
                <a16:creationId xmlns:a16="http://schemas.microsoft.com/office/drawing/2014/main" id="{BFE26803-724B-20FB-952B-36E688B7EC1C}"/>
              </a:ext>
            </a:extLst>
          </p:cNvPr>
          <p:cNvSpPr txBox="1"/>
          <p:nvPr/>
        </p:nvSpPr>
        <p:spPr>
          <a:xfrm>
            <a:off x="3811088" y="5502165"/>
            <a:ext cx="2929007" cy="369332"/>
          </a:xfrm>
          <a:prstGeom prst="rect">
            <a:avLst/>
          </a:prstGeom>
          <a:noFill/>
        </p:spPr>
        <p:txBody>
          <a:bodyPr wrap="none" rtlCol="0">
            <a:spAutoFit/>
          </a:bodyPr>
          <a:lstStyle/>
          <a:p>
            <a:r>
              <a:rPr kumimoji="1" lang="en-US" altLang="ja-JP" dirty="0">
                <a:latin typeface="Arial" panose="020B0604020202020204" pitchFamily="34" charset="0"/>
                <a:cs typeface="Arial" panose="020B0604020202020204" pitchFamily="34" charset="0"/>
              </a:rPr>
              <a:t>Normal conductor (</a:t>
            </a:r>
            <a:r>
              <a:rPr kumimoji="1" lang="en-US" altLang="ja-JP" b="1" dirty="0">
                <a:latin typeface="Arial" panose="020B0604020202020204" pitchFamily="34" charset="0"/>
                <a:cs typeface="Arial" panose="020B0604020202020204" pitchFamily="34" charset="0"/>
              </a:rPr>
              <a:t>Cu </a:t>
            </a:r>
            <a:r>
              <a:rPr kumimoji="1" lang="en-US" altLang="ja-JP" b="1" dirty="0" err="1">
                <a:latin typeface="Arial" panose="020B0604020202020204" pitchFamily="34" charset="0"/>
                <a:cs typeface="Arial" panose="020B0604020202020204" pitchFamily="34" charset="0"/>
              </a:rPr>
              <a:t>etc</a:t>
            </a:r>
            <a:r>
              <a:rPr kumimoji="1" lang="en-US" altLang="ja-JP" dirty="0">
                <a:latin typeface="Arial" panose="020B0604020202020204" pitchFamily="34" charset="0"/>
                <a:cs typeface="Arial" panose="020B0604020202020204" pitchFamily="34" charset="0"/>
              </a:rPr>
              <a:t>)</a:t>
            </a:r>
            <a:endParaRPr kumimoji="1" lang="ja-JP" altLang="en-US" dirty="0">
              <a:latin typeface="Arial" panose="020B0604020202020204" pitchFamily="34" charset="0"/>
              <a:cs typeface="Arial" panose="020B0604020202020204" pitchFamily="34" charset="0"/>
            </a:endParaRPr>
          </a:p>
        </p:txBody>
      </p:sp>
      <p:cxnSp>
        <p:nvCxnSpPr>
          <p:cNvPr id="308" name="直線矢印コネクタ 307">
            <a:extLst>
              <a:ext uri="{FF2B5EF4-FFF2-40B4-BE49-F238E27FC236}">
                <a16:creationId xmlns:a16="http://schemas.microsoft.com/office/drawing/2014/main" id="{14AB8AE1-8305-18C5-3EF5-7AB7D12A1BEC}"/>
              </a:ext>
            </a:extLst>
          </p:cNvPr>
          <p:cNvCxnSpPr>
            <a:cxnSpLocks/>
          </p:cNvCxnSpPr>
          <p:nvPr/>
        </p:nvCxnSpPr>
        <p:spPr>
          <a:xfrm>
            <a:off x="3925634" y="4844808"/>
            <a:ext cx="1728000" cy="0"/>
          </a:xfrm>
          <a:prstGeom prst="straightConnector1">
            <a:avLst/>
          </a:prstGeom>
          <a:ln w="38100"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10" name="テキスト ボックス 309">
            <a:extLst>
              <a:ext uri="{FF2B5EF4-FFF2-40B4-BE49-F238E27FC236}">
                <a16:creationId xmlns:a16="http://schemas.microsoft.com/office/drawing/2014/main" id="{6CA0D57E-F784-3B84-BD78-8C6321F5DDBB}"/>
              </a:ext>
            </a:extLst>
          </p:cNvPr>
          <p:cNvSpPr txBox="1"/>
          <p:nvPr/>
        </p:nvSpPr>
        <p:spPr>
          <a:xfrm>
            <a:off x="5611689" y="4644885"/>
            <a:ext cx="1571264" cy="338554"/>
          </a:xfrm>
          <a:prstGeom prst="rect">
            <a:avLst/>
          </a:prstGeom>
          <a:noFill/>
        </p:spPr>
        <p:txBody>
          <a:bodyPr wrap="none" rtlCol="0">
            <a:spAutoFit/>
          </a:bodyPr>
          <a:lstStyle/>
          <a:p>
            <a:r>
              <a:rPr kumimoji="1" lang="en-US" altLang="ja-JP" sz="1600" dirty="0">
                <a:cs typeface="Arial" panose="020B0604020202020204" pitchFamily="34" charset="0"/>
              </a:rPr>
              <a:t>Fast Flux Flow</a:t>
            </a:r>
            <a:endParaRPr kumimoji="1" lang="ja-JP" altLang="en-US" sz="1600" dirty="0">
              <a:cs typeface="Arial" panose="020B0604020202020204" pitchFamily="34" charset="0"/>
            </a:endParaRPr>
          </a:p>
        </p:txBody>
      </p:sp>
      <p:cxnSp>
        <p:nvCxnSpPr>
          <p:cNvPr id="314" name="直線矢印コネクタ 313">
            <a:extLst>
              <a:ext uri="{FF2B5EF4-FFF2-40B4-BE49-F238E27FC236}">
                <a16:creationId xmlns:a16="http://schemas.microsoft.com/office/drawing/2014/main" id="{5E602A06-5E9D-7260-D7E7-E7041B40D701}"/>
              </a:ext>
            </a:extLst>
          </p:cNvPr>
          <p:cNvCxnSpPr>
            <a:cxnSpLocks/>
          </p:cNvCxnSpPr>
          <p:nvPr/>
        </p:nvCxnSpPr>
        <p:spPr>
          <a:xfrm>
            <a:off x="3925634" y="5085000"/>
            <a:ext cx="504000" cy="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15" name="テキスト ボックス 314">
            <a:extLst>
              <a:ext uri="{FF2B5EF4-FFF2-40B4-BE49-F238E27FC236}">
                <a16:creationId xmlns:a16="http://schemas.microsoft.com/office/drawing/2014/main" id="{F6979F5B-EB60-B6D0-BC06-25759018FE97}"/>
              </a:ext>
            </a:extLst>
          </p:cNvPr>
          <p:cNvSpPr txBox="1"/>
          <p:nvPr/>
        </p:nvSpPr>
        <p:spPr>
          <a:xfrm>
            <a:off x="4436080" y="4921159"/>
            <a:ext cx="1665841" cy="338554"/>
          </a:xfrm>
          <a:prstGeom prst="rect">
            <a:avLst/>
          </a:prstGeom>
          <a:noFill/>
        </p:spPr>
        <p:txBody>
          <a:bodyPr wrap="none" rtlCol="0">
            <a:spAutoFit/>
          </a:bodyPr>
          <a:lstStyle/>
          <a:p>
            <a:r>
              <a:rPr kumimoji="1" lang="en-US" altLang="ja-JP" sz="1600" dirty="0">
                <a:cs typeface="Arial" panose="020B0604020202020204" pitchFamily="34" charset="0"/>
              </a:rPr>
              <a:t>Slow Heat Flow</a:t>
            </a:r>
            <a:endParaRPr kumimoji="1" lang="ja-JP" altLang="en-US" sz="1600" dirty="0">
              <a:cs typeface="Arial" panose="020B0604020202020204" pitchFamily="34" charset="0"/>
            </a:endParaRPr>
          </a:p>
        </p:txBody>
      </p:sp>
      <p:cxnSp>
        <p:nvCxnSpPr>
          <p:cNvPr id="316" name="直線矢印コネクタ 315">
            <a:extLst>
              <a:ext uri="{FF2B5EF4-FFF2-40B4-BE49-F238E27FC236}">
                <a16:creationId xmlns:a16="http://schemas.microsoft.com/office/drawing/2014/main" id="{0E34F85D-E34E-4473-8EEE-FE77F83252E9}"/>
              </a:ext>
            </a:extLst>
          </p:cNvPr>
          <p:cNvCxnSpPr>
            <a:cxnSpLocks/>
          </p:cNvCxnSpPr>
          <p:nvPr/>
        </p:nvCxnSpPr>
        <p:spPr>
          <a:xfrm>
            <a:off x="3907769" y="6047026"/>
            <a:ext cx="504000" cy="0"/>
          </a:xfrm>
          <a:prstGeom prst="straightConnector1">
            <a:avLst/>
          </a:prstGeom>
          <a:ln w="38100"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17" name="テキスト ボックス 316">
            <a:extLst>
              <a:ext uri="{FF2B5EF4-FFF2-40B4-BE49-F238E27FC236}">
                <a16:creationId xmlns:a16="http://schemas.microsoft.com/office/drawing/2014/main" id="{D0976194-51EE-70DE-5099-DF9638D93987}"/>
              </a:ext>
            </a:extLst>
          </p:cNvPr>
          <p:cNvSpPr txBox="1"/>
          <p:nvPr/>
        </p:nvSpPr>
        <p:spPr>
          <a:xfrm>
            <a:off x="4418215" y="5883169"/>
            <a:ext cx="1612942" cy="338554"/>
          </a:xfrm>
          <a:prstGeom prst="rect">
            <a:avLst/>
          </a:prstGeom>
          <a:noFill/>
        </p:spPr>
        <p:txBody>
          <a:bodyPr wrap="none" rtlCol="0">
            <a:spAutoFit/>
          </a:bodyPr>
          <a:lstStyle/>
          <a:p>
            <a:r>
              <a:rPr kumimoji="1" lang="en-US" altLang="ja-JP" sz="1600" dirty="0">
                <a:cs typeface="Arial" panose="020B0604020202020204" pitchFamily="34" charset="0"/>
              </a:rPr>
              <a:t>Slow Flux Flow</a:t>
            </a:r>
            <a:endParaRPr kumimoji="1" lang="ja-JP" altLang="en-US" sz="1600" dirty="0">
              <a:cs typeface="Arial" panose="020B0604020202020204" pitchFamily="34" charset="0"/>
            </a:endParaRPr>
          </a:p>
        </p:txBody>
      </p:sp>
      <p:cxnSp>
        <p:nvCxnSpPr>
          <p:cNvPr id="318" name="直線矢印コネクタ 317">
            <a:extLst>
              <a:ext uri="{FF2B5EF4-FFF2-40B4-BE49-F238E27FC236}">
                <a16:creationId xmlns:a16="http://schemas.microsoft.com/office/drawing/2014/main" id="{E31E7283-8C0F-0BF0-D71D-F250C6A1537E}"/>
              </a:ext>
            </a:extLst>
          </p:cNvPr>
          <p:cNvCxnSpPr>
            <a:cxnSpLocks/>
          </p:cNvCxnSpPr>
          <p:nvPr/>
        </p:nvCxnSpPr>
        <p:spPr>
          <a:xfrm>
            <a:off x="3907769" y="6287218"/>
            <a:ext cx="1728000" cy="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19" name="テキスト ボックス 318">
            <a:extLst>
              <a:ext uri="{FF2B5EF4-FFF2-40B4-BE49-F238E27FC236}">
                <a16:creationId xmlns:a16="http://schemas.microsoft.com/office/drawing/2014/main" id="{9A1C4C68-D67A-4B0D-CAB7-7A1E05D2EF1C}"/>
              </a:ext>
            </a:extLst>
          </p:cNvPr>
          <p:cNvSpPr txBox="1"/>
          <p:nvPr/>
        </p:nvSpPr>
        <p:spPr>
          <a:xfrm>
            <a:off x="5585557" y="6135398"/>
            <a:ext cx="1665841" cy="338554"/>
          </a:xfrm>
          <a:prstGeom prst="rect">
            <a:avLst/>
          </a:prstGeom>
          <a:noFill/>
        </p:spPr>
        <p:txBody>
          <a:bodyPr wrap="none" rtlCol="0">
            <a:spAutoFit/>
          </a:bodyPr>
          <a:lstStyle/>
          <a:p>
            <a:r>
              <a:rPr kumimoji="1" lang="en-US" altLang="ja-JP" sz="1600" dirty="0">
                <a:cs typeface="Arial" panose="020B0604020202020204" pitchFamily="34" charset="0"/>
              </a:rPr>
              <a:t>Slow Heat Flow</a:t>
            </a:r>
            <a:endParaRPr kumimoji="1" lang="ja-JP" altLang="en-US" sz="1600" dirty="0">
              <a:cs typeface="Arial" panose="020B0604020202020204" pitchFamily="34" charset="0"/>
            </a:endParaRPr>
          </a:p>
        </p:txBody>
      </p:sp>
      <p:sp>
        <p:nvSpPr>
          <p:cNvPr id="321" name="正方形/長方形 320">
            <a:extLst>
              <a:ext uri="{FF2B5EF4-FFF2-40B4-BE49-F238E27FC236}">
                <a16:creationId xmlns:a16="http://schemas.microsoft.com/office/drawing/2014/main" id="{CC9034BF-FCB4-8E45-B383-7A835E8522B1}"/>
              </a:ext>
            </a:extLst>
          </p:cNvPr>
          <p:cNvSpPr/>
          <p:nvPr/>
        </p:nvSpPr>
        <p:spPr>
          <a:xfrm>
            <a:off x="7928080" y="4344283"/>
            <a:ext cx="1080000" cy="360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2" name="正方形/長方形 321">
            <a:extLst>
              <a:ext uri="{FF2B5EF4-FFF2-40B4-BE49-F238E27FC236}">
                <a16:creationId xmlns:a16="http://schemas.microsoft.com/office/drawing/2014/main" id="{81A611DD-1DBE-785F-7C01-F981387ED975}"/>
              </a:ext>
            </a:extLst>
          </p:cNvPr>
          <p:cNvSpPr/>
          <p:nvPr/>
        </p:nvSpPr>
        <p:spPr>
          <a:xfrm>
            <a:off x="7928080" y="4678259"/>
            <a:ext cx="1080000" cy="360000"/>
          </a:xfrm>
          <a:prstGeom prst="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3" name="正方形/長方形 322">
            <a:extLst>
              <a:ext uri="{FF2B5EF4-FFF2-40B4-BE49-F238E27FC236}">
                <a16:creationId xmlns:a16="http://schemas.microsoft.com/office/drawing/2014/main" id="{10DD7CA3-EEF6-B5DC-5FB3-0F55BACCE15D}"/>
              </a:ext>
            </a:extLst>
          </p:cNvPr>
          <p:cNvSpPr/>
          <p:nvPr/>
        </p:nvSpPr>
        <p:spPr>
          <a:xfrm>
            <a:off x="7928080" y="5038259"/>
            <a:ext cx="1080000" cy="360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4" name="正方形/長方形 323">
            <a:extLst>
              <a:ext uri="{FF2B5EF4-FFF2-40B4-BE49-F238E27FC236}">
                <a16:creationId xmlns:a16="http://schemas.microsoft.com/office/drawing/2014/main" id="{230B52B0-38AD-3AC2-7B9F-E5A99BA8D46B}"/>
              </a:ext>
            </a:extLst>
          </p:cNvPr>
          <p:cNvSpPr/>
          <p:nvPr/>
        </p:nvSpPr>
        <p:spPr>
          <a:xfrm>
            <a:off x="7928080" y="5372235"/>
            <a:ext cx="1080000" cy="360000"/>
          </a:xfrm>
          <a:prstGeom prst="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5" name="正方形/長方形 324">
            <a:extLst>
              <a:ext uri="{FF2B5EF4-FFF2-40B4-BE49-F238E27FC236}">
                <a16:creationId xmlns:a16="http://schemas.microsoft.com/office/drawing/2014/main" id="{552B8D2D-E3DB-CE0A-880E-7951A60DA363}"/>
              </a:ext>
            </a:extLst>
          </p:cNvPr>
          <p:cNvSpPr/>
          <p:nvPr/>
        </p:nvSpPr>
        <p:spPr>
          <a:xfrm>
            <a:off x="7928080" y="5740092"/>
            <a:ext cx="1080000" cy="360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6" name="正方形/長方形 325">
            <a:extLst>
              <a:ext uri="{FF2B5EF4-FFF2-40B4-BE49-F238E27FC236}">
                <a16:creationId xmlns:a16="http://schemas.microsoft.com/office/drawing/2014/main" id="{0EB029AE-AA4E-DFF3-2CCA-ADC35DA46B7F}"/>
              </a:ext>
            </a:extLst>
          </p:cNvPr>
          <p:cNvSpPr/>
          <p:nvPr/>
        </p:nvSpPr>
        <p:spPr>
          <a:xfrm>
            <a:off x="7928080" y="6074068"/>
            <a:ext cx="1080000" cy="360000"/>
          </a:xfrm>
          <a:prstGeom prst="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327" name="図 326">
            <a:extLst>
              <a:ext uri="{FF2B5EF4-FFF2-40B4-BE49-F238E27FC236}">
                <a16:creationId xmlns:a16="http://schemas.microsoft.com/office/drawing/2014/main" id="{61D73780-C842-5A41-5B0C-345E8D74F7E8}"/>
              </a:ext>
            </a:extLst>
          </p:cNvPr>
          <p:cNvPicPr>
            <a:picLocks noChangeAspect="1"/>
          </p:cNvPicPr>
          <p:nvPr/>
        </p:nvPicPr>
        <p:blipFill>
          <a:blip r:embed="rId5"/>
          <a:stretch>
            <a:fillRect/>
          </a:stretch>
        </p:blipFill>
        <p:spPr>
          <a:xfrm>
            <a:off x="8041628" y="4270008"/>
            <a:ext cx="816935" cy="481626"/>
          </a:xfrm>
          <a:prstGeom prst="rect">
            <a:avLst/>
          </a:prstGeom>
        </p:spPr>
      </p:pic>
      <p:pic>
        <p:nvPicPr>
          <p:cNvPr id="328" name="図 327">
            <a:extLst>
              <a:ext uri="{FF2B5EF4-FFF2-40B4-BE49-F238E27FC236}">
                <a16:creationId xmlns:a16="http://schemas.microsoft.com/office/drawing/2014/main" id="{EED7DABC-D1A1-5E4C-6BEC-DF4B23BB91F2}"/>
              </a:ext>
            </a:extLst>
          </p:cNvPr>
          <p:cNvPicPr>
            <a:picLocks noChangeAspect="1"/>
          </p:cNvPicPr>
          <p:nvPr/>
        </p:nvPicPr>
        <p:blipFill>
          <a:blip r:embed="rId5"/>
          <a:stretch>
            <a:fillRect/>
          </a:stretch>
        </p:blipFill>
        <p:spPr>
          <a:xfrm>
            <a:off x="8052073" y="4977446"/>
            <a:ext cx="816935" cy="481626"/>
          </a:xfrm>
          <a:prstGeom prst="rect">
            <a:avLst/>
          </a:prstGeom>
        </p:spPr>
      </p:pic>
      <p:grpSp>
        <p:nvGrpSpPr>
          <p:cNvPr id="332" name="グループ化 331">
            <a:extLst>
              <a:ext uri="{FF2B5EF4-FFF2-40B4-BE49-F238E27FC236}">
                <a16:creationId xmlns:a16="http://schemas.microsoft.com/office/drawing/2014/main" id="{DD9C63E1-9ACA-1C34-EE72-EAC804E2EACF}"/>
              </a:ext>
            </a:extLst>
          </p:cNvPr>
          <p:cNvGrpSpPr/>
          <p:nvPr/>
        </p:nvGrpSpPr>
        <p:grpSpPr>
          <a:xfrm>
            <a:off x="8365008" y="4521679"/>
            <a:ext cx="178992" cy="252000"/>
            <a:chOff x="8365008" y="4521679"/>
            <a:chExt cx="178992" cy="252000"/>
          </a:xfrm>
        </p:grpSpPr>
        <p:cxnSp>
          <p:nvCxnSpPr>
            <p:cNvPr id="329" name="直線矢印コネクタ 328">
              <a:extLst>
                <a:ext uri="{FF2B5EF4-FFF2-40B4-BE49-F238E27FC236}">
                  <a16:creationId xmlns:a16="http://schemas.microsoft.com/office/drawing/2014/main" id="{2D165B71-B09C-557C-14A1-0506266BDB73}"/>
                </a:ext>
              </a:extLst>
            </p:cNvPr>
            <p:cNvCxnSpPr>
              <a:cxnSpLocks/>
            </p:cNvCxnSpPr>
            <p:nvPr/>
          </p:nvCxnSpPr>
          <p:spPr>
            <a:xfrm>
              <a:off x="8365008" y="4521679"/>
              <a:ext cx="0" cy="25200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31" name="直線矢印コネクタ 330">
              <a:extLst>
                <a:ext uri="{FF2B5EF4-FFF2-40B4-BE49-F238E27FC236}">
                  <a16:creationId xmlns:a16="http://schemas.microsoft.com/office/drawing/2014/main" id="{31079D2B-848B-054A-45D1-B29EE8393083}"/>
                </a:ext>
              </a:extLst>
            </p:cNvPr>
            <p:cNvCxnSpPr>
              <a:cxnSpLocks/>
            </p:cNvCxnSpPr>
            <p:nvPr/>
          </p:nvCxnSpPr>
          <p:spPr>
            <a:xfrm>
              <a:off x="8544000" y="4521679"/>
              <a:ext cx="0" cy="25200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333" name="グループ化 332">
            <a:extLst>
              <a:ext uri="{FF2B5EF4-FFF2-40B4-BE49-F238E27FC236}">
                <a16:creationId xmlns:a16="http://schemas.microsoft.com/office/drawing/2014/main" id="{C6D68794-5B3C-E2D7-866B-52A3F4205D64}"/>
              </a:ext>
            </a:extLst>
          </p:cNvPr>
          <p:cNvGrpSpPr/>
          <p:nvPr/>
        </p:nvGrpSpPr>
        <p:grpSpPr>
          <a:xfrm>
            <a:off x="8378584" y="5324884"/>
            <a:ext cx="178992" cy="252000"/>
            <a:chOff x="8365008" y="4521679"/>
            <a:chExt cx="178992" cy="252000"/>
          </a:xfrm>
        </p:grpSpPr>
        <p:cxnSp>
          <p:nvCxnSpPr>
            <p:cNvPr id="334" name="直線矢印コネクタ 333">
              <a:extLst>
                <a:ext uri="{FF2B5EF4-FFF2-40B4-BE49-F238E27FC236}">
                  <a16:creationId xmlns:a16="http://schemas.microsoft.com/office/drawing/2014/main" id="{7C5B7BE7-BF35-3B52-A6AD-AD6294C09A72}"/>
                </a:ext>
              </a:extLst>
            </p:cNvPr>
            <p:cNvCxnSpPr>
              <a:cxnSpLocks/>
            </p:cNvCxnSpPr>
            <p:nvPr/>
          </p:nvCxnSpPr>
          <p:spPr>
            <a:xfrm>
              <a:off x="8365008" y="4521679"/>
              <a:ext cx="0" cy="25200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35" name="直線矢印コネクタ 334">
              <a:extLst>
                <a:ext uri="{FF2B5EF4-FFF2-40B4-BE49-F238E27FC236}">
                  <a16:creationId xmlns:a16="http://schemas.microsoft.com/office/drawing/2014/main" id="{72178B58-E2E7-2F2F-7991-E84C09282217}"/>
                </a:ext>
              </a:extLst>
            </p:cNvPr>
            <p:cNvCxnSpPr>
              <a:cxnSpLocks/>
            </p:cNvCxnSpPr>
            <p:nvPr/>
          </p:nvCxnSpPr>
          <p:spPr>
            <a:xfrm>
              <a:off x="8544000" y="4521679"/>
              <a:ext cx="0" cy="25200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336" name="グループ化 335">
            <a:extLst>
              <a:ext uri="{FF2B5EF4-FFF2-40B4-BE49-F238E27FC236}">
                <a16:creationId xmlns:a16="http://schemas.microsoft.com/office/drawing/2014/main" id="{F9FA7544-9917-7568-825C-08EFAF92A12E}"/>
              </a:ext>
            </a:extLst>
          </p:cNvPr>
          <p:cNvGrpSpPr/>
          <p:nvPr/>
        </p:nvGrpSpPr>
        <p:grpSpPr>
          <a:xfrm rot="10800000">
            <a:off x="8378584" y="4936303"/>
            <a:ext cx="178992" cy="252000"/>
            <a:chOff x="8365008" y="4521679"/>
            <a:chExt cx="178992" cy="252000"/>
          </a:xfrm>
        </p:grpSpPr>
        <p:cxnSp>
          <p:nvCxnSpPr>
            <p:cNvPr id="337" name="直線矢印コネクタ 336">
              <a:extLst>
                <a:ext uri="{FF2B5EF4-FFF2-40B4-BE49-F238E27FC236}">
                  <a16:creationId xmlns:a16="http://schemas.microsoft.com/office/drawing/2014/main" id="{E44CC0BD-10D3-DA51-ECE5-64B0D2F638F4}"/>
                </a:ext>
              </a:extLst>
            </p:cNvPr>
            <p:cNvCxnSpPr>
              <a:cxnSpLocks/>
            </p:cNvCxnSpPr>
            <p:nvPr/>
          </p:nvCxnSpPr>
          <p:spPr>
            <a:xfrm>
              <a:off x="8365008" y="4521679"/>
              <a:ext cx="0" cy="25200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38" name="直線矢印コネクタ 337">
              <a:extLst>
                <a:ext uri="{FF2B5EF4-FFF2-40B4-BE49-F238E27FC236}">
                  <a16:creationId xmlns:a16="http://schemas.microsoft.com/office/drawing/2014/main" id="{C0D0692C-B96D-7465-76FC-D9A6BB7D8FC7}"/>
                </a:ext>
              </a:extLst>
            </p:cNvPr>
            <p:cNvCxnSpPr>
              <a:cxnSpLocks/>
            </p:cNvCxnSpPr>
            <p:nvPr/>
          </p:nvCxnSpPr>
          <p:spPr>
            <a:xfrm>
              <a:off x="8544000" y="4521679"/>
              <a:ext cx="0" cy="25200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pic>
        <p:nvPicPr>
          <p:cNvPr id="345" name="図 344">
            <a:extLst>
              <a:ext uri="{FF2B5EF4-FFF2-40B4-BE49-F238E27FC236}">
                <a16:creationId xmlns:a16="http://schemas.microsoft.com/office/drawing/2014/main" id="{10D00825-B05B-E70D-94CD-FD8AB2185EA8}"/>
              </a:ext>
            </a:extLst>
          </p:cNvPr>
          <p:cNvPicPr>
            <a:picLocks noChangeAspect="1"/>
          </p:cNvPicPr>
          <p:nvPr/>
        </p:nvPicPr>
        <p:blipFill>
          <a:blip r:embed="rId5"/>
          <a:stretch>
            <a:fillRect/>
          </a:stretch>
        </p:blipFill>
        <p:spPr>
          <a:xfrm>
            <a:off x="8052073" y="5679279"/>
            <a:ext cx="816935" cy="481626"/>
          </a:xfrm>
          <a:prstGeom prst="rect">
            <a:avLst/>
          </a:prstGeom>
        </p:spPr>
      </p:pic>
      <p:grpSp>
        <p:nvGrpSpPr>
          <p:cNvPr id="339" name="グループ化 338">
            <a:extLst>
              <a:ext uri="{FF2B5EF4-FFF2-40B4-BE49-F238E27FC236}">
                <a16:creationId xmlns:a16="http://schemas.microsoft.com/office/drawing/2014/main" id="{B558A510-7CA5-CAD2-AC89-9F7FEF59994B}"/>
              </a:ext>
            </a:extLst>
          </p:cNvPr>
          <p:cNvGrpSpPr/>
          <p:nvPr/>
        </p:nvGrpSpPr>
        <p:grpSpPr>
          <a:xfrm>
            <a:off x="8386159" y="6009398"/>
            <a:ext cx="178992" cy="252000"/>
            <a:chOff x="8365008" y="4521679"/>
            <a:chExt cx="178992" cy="252000"/>
          </a:xfrm>
        </p:grpSpPr>
        <p:cxnSp>
          <p:nvCxnSpPr>
            <p:cNvPr id="340" name="直線矢印コネクタ 339">
              <a:extLst>
                <a:ext uri="{FF2B5EF4-FFF2-40B4-BE49-F238E27FC236}">
                  <a16:creationId xmlns:a16="http://schemas.microsoft.com/office/drawing/2014/main" id="{08C2C481-2DF3-B425-EA11-EE99DE9A27E2}"/>
                </a:ext>
              </a:extLst>
            </p:cNvPr>
            <p:cNvCxnSpPr>
              <a:cxnSpLocks/>
            </p:cNvCxnSpPr>
            <p:nvPr/>
          </p:nvCxnSpPr>
          <p:spPr>
            <a:xfrm>
              <a:off x="8365008" y="4521679"/>
              <a:ext cx="0" cy="25200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41" name="直線矢印コネクタ 340">
              <a:extLst>
                <a:ext uri="{FF2B5EF4-FFF2-40B4-BE49-F238E27FC236}">
                  <a16:creationId xmlns:a16="http://schemas.microsoft.com/office/drawing/2014/main" id="{49CD0355-FC6A-FC95-EA64-C7C5708919ED}"/>
                </a:ext>
              </a:extLst>
            </p:cNvPr>
            <p:cNvCxnSpPr>
              <a:cxnSpLocks/>
            </p:cNvCxnSpPr>
            <p:nvPr/>
          </p:nvCxnSpPr>
          <p:spPr>
            <a:xfrm>
              <a:off x="8544000" y="4521679"/>
              <a:ext cx="0" cy="25200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342" name="グループ化 341">
            <a:extLst>
              <a:ext uri="{FF2B5EF4-FFF2-40B4-BE49-F238E27FC236}">
                <a16:creationId xmlns:a16="http://schemas.microsoft.com/office/drawing/2014/main" id="{2A6D97BC-6D51-5ED5-0136-8047E6CDDA2E}"/>
              </a:ext>
            </a:extLst>
          </p:cNvPr>
          <p:cNvGrpSpPr/>
          <p:nvPr/>
        </p:nvGrpSpPr>
        <p:grpSpPr>
          <a:xfrm rot="10800000">
            <a:off x="8386159" y="5620817"/>
            <a:ext cx="178992" cy="252000"/>
            <a:chOff x="8365008" y="4521679"/>
            <a:chExt cx="178992" cy="252000"/>
          </a:xfrm>
        </p:grpSpPr>
        <p:cxnSp>
          <p:nvCxnSpPr>
            <p:cNvPr id="343" name="直線矢印コネクタ 342">
              <a:extLst>
                <a:ext uri="{FF2B5EF4-FFF2-40B4-BE49-F238E27FC236}">
                  <a16:creationId xmlns:a16="http://schemas.microsoft.com/office/drawing/2014/main" id="{EE34700C-0389-D1AE-6C82-1285B269F81D}"/>
                </a:ext>
              </a:extLst>
            </p:cNvPr>
            <p:cNvCxnSpPr>
              <a:cxnSpLocks/>
            </p:cNvCxnSpPr>
            <p:nvPr/>
          </p:nvCxnSpPr>
          <p:spPr>
            <a:xfrm>
              <a:off x="8365008" y="4521679"/>
              <a:ext cx="0" cy="25200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44" name="直線矢印コネクタ 343">
              <a:extLst>
                <a:ext uri="{FF2B5EF4-FFF2-40B4-BE49-F238E27FC236}">
                  <a16:creationId xmlns:a16="http://schemas.microsoft.com/office/drawing/2014/main" id="{7BBAF78A-5AB7-D065-4D5B-69427C39C64D}"/>
                </a:ext>
              </a:extLst>
            </p:cNvPr>
            <p:cNvCxnSpPr>
              <a:cxnSpLocks/>
            </p:cNvCxnSpPr>
            <p:nvPr/>
          </p:nvCxnSpPr>
          <p:spPr>
            <a:xfrm>
              <a:off x="8544000" y="4521679"/>
              <a:ext cx="0" cy="25200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
        <p:nvSpPr>
          <p:cNvPr id="346" name="矢印: 右 345">
            <a:extLst>
              <a:ext uri="{FF2B5EF4-FFF2-40B4-BE49-F238E27FC236}">
                <a16:creationId xmlns:a16="http://schemas.microsoft.com/office/drawing/2014/main" id="{0A0B8E87-F50D-52FB-7840-E2B2E65E97C7}"/>
              </a:ext>
            </a:extLst>
          </p:cNvPr>
          <p:cNvSpPr/>
          <p:nvPr/>
        </p:nvSpPr>
        <p:spPr>
          <a:xfrm>
            <a:off x="7392191" y="5218259"/>
            <a:ext cx="396817" cy="40255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7" name="矢印: 右 346">
            <a:extLst>
              <a:ext uri="{FF2B5EF4-FFF2-40B4-BE49-F238E27FC236}">
                <a16:creationId xmlns:a16="http://schemas.microsoft.com/office/drawing/2014/main" id="{9B22EE4D-1A90-B6FC-516D-62D3A8482D3E}"/>
              </a:ext>
            </a:extLst>
          </p:cNvPr>
          <p:cNvSpPr/>
          <p:nvPr/>
        </p:nvSpPr>
        <p:spPr>
          <a:xfrm>
            <a:off x="9260175" y="5196738"/>
            <a:ext cx="396817" cy="40255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8" name="楕円 347">
            <a:extLst>
              <a:ext uri="{FF2B5EF4-FFF2-40B4-BE49-F238E27FC236}">
                <a16:creationId xmlns:a16="http://schemas.microsoft.com/office/drawing/2014/main" id="{7904E636-D506-3264-75AD-D873E6466BB6}"/>
              </a:ext>
            </a:extLst>
          </p:cNvPr>
          <p:cNvSpPr/>
          <p:nvPr/>
        </p:nvSpPr>
        <p:spPr>
          <a:xfrm>
            <a:off x="10021774" y="4570392"/>
            <a:ext cx="1804375" cy="1804375"/>
          </a:xfrm>
          <a:prstGeom prst="ellipse">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373" name="グループ化 372">
            <a:extLst>
              <a:ext uri="{FF2B5EF4-FFF2-40B4-BE49-F238E27FC236}">
                <a16:creationId xmlns:a16="http://schemas.microsoft.com/office/drawing/2014/main" id="{5EFCBBD2-579F-63AA-D1C9-40C774D83F2D}"/>
              </a:ext>
            </a:extLst>
          </p:cNvPr>
          <p:cNvGrpSpPr/>
          <p:nvPr/>
        </p:nvGrpSpPr>
        <p:grpSpPr>
          <a:xfrm>
            <a:off x="10105429" y="4653473"/>
            <a:ext cx="1683982" cy="773497"/>
            <a:chOff x="10105429" y="4653473"/>
            <a:chExt cx="1683982" cy="773497"/>
          </a:xfrm>
        </p:grpSpPr>
        <p:sp>
          <p:nvSpPr>
            <p:cNvPr id="349" name="楕円 348">
              <a:extLst>
                <a:ext uri="{FF2B5EF4-FFF2-40B4-BE49-F238E27FC236}">
                  <a16:creationId xmlns:a16="http://schemas.microsoft.com/office/drawing/2014/main" id="{8DF922C0-36B3-70DC-7334-3706091C1C8D}"/>
                </a:ext>
              </a:extLst>
            </p:cNvPr>
            <p:cNvSpPr/>
            <p:nvPr/>
          </p:nvSpPr>
          <p:spPr>
            <a:xfrm>
              <a:off x="11507827" y="5072064"/>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0" name="楕円 349">
              <a:extLst>
                <a:ext uri="{FF2B5EF4-FFF2-40B4-BE49-F238E27FC236}">
                  <a16:creationId xmlns:a16="http://schemas.microsoft.com/office/drawing/2014/main" id="{A3C61A02-F6EC-A1EB-B2E8-859C5544A110}"/>
                </a:ext>
              </a:extLst>
            </p:cNvPr>
            <p:cNvSpPr/>
            <p:nvPr/>
          </p:nvSpPr>
          <p:spPr>
            <a:xfrm>
              <a:off x="10798076" y="4653473"/>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1" name="楕円 350">
              <a:extLst>
                <a:ext uri="{FF2B5EF4-FFF2-40B4-BE49-F238E27FC236}">
                  <a16:creationId xmlns:a16="http://schemas.microsoft.com/office/drawing/2014/main" id="{452AB287-2D81-2F42-7A9D-39F5C10A5DF4}"/>
                </a:ext>
              </a:extLst>
            </p:cNvPr>
            <p:cNvSpPr/>
            <p:nvPr/>
          </p:nvSpPr>
          <p:spPr>
            <a:xfrm>
              <a:off x="10990319" y="4653473"/>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2" name="楕円 351">
              <a:extLst>
                <a:ext uri="{FF2B5EF4-FFF2-40B4-BE49-F238E27FC236}">
                  <a16:creationId xmlns:a16="http://schemas.microsoft.com/office/drawing/2014/main" id="{1157ADDD-BD85-D9B4-8CCD-768C7C3B1C57}"/>
                </a:ext>
              </a:extLst>
            </p:cNvPr>
            <p:cNvSpPr/>
            <p:nvPr/>
          </p:nvSpPr>
          <p:spPr>
            <a:xfrm>
              <a:off x="10284947" y="4872137"/>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3" name="楕円 352">
              <a:extLst>
                <a:ext uri="{FF2B5EF4-FFF2-40B4-BE49-F238E27FC236}">
                  <a16:creationId xmlns:a16="http://schemas.microsoft.com/office/drawing/2014/main" id="{CEEA418C-211B-A21C-63C6-D23B8BFEB349}"/>
                </a:ext>
              </a:extLst>
            </p:cNvPr>
            <p:cNvSpPr/>
            <p:nvPr/>
          </p:nvSpPr>
          <p:spPr>
            <a:xfrm>
              <a:off x="10498823" y="4872137"/>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4" name="楕円 353">
              <a:extLst>
                <a:ext uri="{FF2B5EF4-FFF2-40B4-BE49-F238E27FC236}">
                  <a16:creationId xmlns:a16="http://schemas.microsoft.com/office/drawing/2014/main" id="{209C8772-7781-86DD-4A19-CF1B03BF66EC}"/>
                </a:ext>
              </a:extLst>
            </p:cNvPr>
            <p:cNvSpPr/>
            <p:nvPr/>
          </p:nvSpPr>
          <p:spPr>
            <a:xfrm>
              <a:off x="10712699" y="4872137"/>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5" name="楕円 354">
              <a:extLst>
                <a:ext uri="{FF2B5EF4-FFF2-40B4-BE49-F238E27FC236}">
                  <a16:creationId xmlns:a16="http://schemas.microsoft.com/office/drawing/2014/main" id="{66DC805A-DCD0-81DE-256C-23478EAE3C6C}"/>
                </a:ext>
              </a:extLst>
            </p:cNvPr>
            <p:cNvSpPr/>
            <p:nvPr/>
          </p:nvSpPr>
          <p:spPr>
            <a:xfrm>
              <a:off x="10926575" y="4872137"/>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6" name="楕円 355">
              <a:extLst>
                <a:ext uri="{FF2B5EF4-FFF2-40B4-BE49-F238E27FC236}">
                  <a16:creationId xmlns:a16="http://schemas.microsoft.com/office/drawing/2014/main" id="{BEEFB065-CE53-DD01-A2D5-5D7552F4065D}"/>
                </a:ext>
              </a:extLst>
            </p:cNvPr>
            <p:cNvSpPr/>
            <p:nvPr/>
          </p:nvSpPr>
          <p:spPr>
            <a:xfrm>
              <a:off x="11140451" y="4872137"/>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7" name="楕円 356">
              <a:extLst>
                <a:ext uri="{FF2B5EF4-FFF2-40B4-BE49-F238E27FC236}">
                  <a16:creationId xmlns:a16="http://schemas.microsoft.com/office/drawing/2014/main" id="{9032033C-6605-7DA6-8648-6CB7170E4317}"/>
                </a:ext>
              </a:extLst>
            </p:cNvPr>
            <p:cNvSpPr/>
            <p:nvPr/>
          </p:nvSpPr>
          <p:spPr>
            <a:xfrm>
              <a:off x="11354328" y="4872137"/>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8" name="楕円 357">
              <a:extLst>
                <a:ext uri="{FF2B5EF4-FFF2-40B4-BE49-F238E27FC236}">
                  <a16:creationId xmlns:a16="http://schemas.microsoft.com/office/drawing/2014/main" id="{8C3DBE97-D056-921D-33D0-E292B8B48DEB}"/>
                </a:ext>
              </a:extLst>
            </p:cNvPr>
            <p:cNvSpPr/>
            <p:nvPr/>
          </p:nvSpPr>
          <p:spPr>
            <a:xfrm>
              <a:off x="10594907" y="4656739"/>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9" name="楕円 358">
              <a:extLst>
                <a:ext uri="{FF2B5EF4-FFF2-40B4-BE49-F238E27FC236}">
                  <a16:creationId xmlns:a16="http://schemas.microsoft.com/office/drawing/2014/main" id="{B63E5D3D-DBCB-8B86-2D04-B1B8CDCB6817}"/>
                </a:ext>
              </a:extLst>
            </p:cNvPr>
            <p:cNvSpPr/>
            <p:nvPr/>
          </p:nvSpPr>
          <p:spPr>
            <a:xfrm>
              <a:off x="11623289" y="5260848"/>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0" name="楕円 359">
              <a:extLst>
                <a:ext uri="{FF2B5EF4-FFF2-40B4-BE49-F238E27FC236}">
                  <a16:creationId xmlns:a16="http://schemas.microsoft.com/office/drawing/2014/main" id="{EC1BF084-5E2C-EDF5-ADA8-403B8B80B919}"/>
                </a:ext>
              </a:extLst>
            </p:cNvPr>
            <p:cNvSpPr/>
            <p:nvPr/>
          </p:nvSpPr>
          <p:spPr>
            <a:xfrm>
              <a:off x="10204480" y="5072064"/>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1" name="楕円 360">
              <a:extLst>
                <a:ext uri="{FF2B5EF4-FFF2-40B4-BE49-F238E27FC236}">
                  <a16:creationId xmlns:a16="http://schemas.microsoft.com/office/drawing/2014/main" id="{D4CC455F-53A8-6104-8B9A-1A0F5CCB4966}"/>
                </a:ext>
              </a:extLst>
            </p:cNvPr>
            <p:cNvSpPr/>
            <p:nvPr/>
          </p:nvSpPr>
          <p:spPr>
            <a:xfrm>
              <a:off x="10421705" y="5072064"/>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2" name="楕円 361">
              <a:extLst>
                <a:ext uri="{FF2B5EF4-FFF2-40B4-BE49-F238E27FC236}">
                  <a16:creationId xmlns:a16="http://schemas.microsoft.com/office/drawing/2014/main" id="{11E86F1E-28BD-5BEF-5518-F833E08F13D8}"/>
                </a:ext>
              </a:extLst>
            </p:cNvPr>
            <p:cNvSpPr/>
            <p:nvPr/>
          </p:nvSpPr>
          <p:spPr>
            <a:xfrm>
              <a:off x="10638930" y="5072064"/>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3" name="楕円 362">
              <a:extLst>
                <a:ext uri="{FF2B5EF4-FFF2-40B4-BE49-F238E27FC236}">
                  <a16:creationId xmlns:a16="http://schemas.microsoft.com/office/drawing/2014/main" id="{077C4B72-5123-7D42-425A-A69AAC719BE1}"/>
                </a:ext>
              </a:extLst>
            </p:cNvPr>
            <p:cNvSpPr/>
            <p:nvPr/>
          </p:nvSpPr>
          <p:spPr>
            <a:xfrm>
              <a:off x="10856155" y="5072064"/>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4" name="楕円 363">
              <a:extLst>
                <a:ext uri="{FF2B5EF4-FFF2-40B4-BE49-F238E27FC236}">
                  <a16:creationId xmlns:a16="http://schemas.microsoft.com/office/drawing/2014/main" id="{C89EF988-BDB6-ED30-8D9C-66E87DDC608F}"/>
                </a:ext>
              </a:extLst>
            </p:cNvPr>
            <p:cNvSpPr/>
            <p:nvPr/>
          </p:nvSpPr>
          <p:spPr>
            <a:xfrm>
              <a:off x="11073380" y="5072064"/>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5" name="楕円 364">
              <a:extLst>
                <a:ext uri="{FF2B5EF4-FFF2-40B4-BE49-F238E27FC236}">
                  <a16:creationId xmlns:a16="http://schemas.microsoft.com/office/drawing/2014/main" id="{283551E9-C760-89DB-CB21-282C6EB3621F}"/>
                </a:ext>
              </a:extLst>
            </p:cNvPr>
            <p:cNvSpPr/>
            <p:nvPr/>
          </p:nvSpPr>
          <p:spPr>
            <a:xfrm>
              <a:off x="11290605" y="5072064"/>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6" name="楕円 365">
              <a:extLst>
                <a:ext uri="{FF2B5EF4-FFF2-40B4-BE49-F238E27FC236}">
                  <a16:creationId xmlns:a16="http://schemas.microsoft.com/office/drawing/2014/main" id="{5D4853E7-B9EF-F5AB-01AF-2099C225FA03}"/>
                </a:ext>
              </a:extLst>
            </p:cNvPr>
            <p:cNvSpPr/>
            <p:nvPr/>
          </p:nvSpPr>
          <p:spPr>
            <a:xfrm>
              <a:off x="11408776" y="5259713"/>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7" name="楕円 366">
              <a:extLst>
                <a:ext uri="{FF2B5EF4-FFF2-40B4-BE49-F238E27FC236}">
                  <a16:creationId xmlns:a16="http://schemas.microsoft.com/office/drawing/2014/main" id="{B5FA11D0-F59E-E59C-59A0-D82058D78C9D}"/>
                </a:ext>
              </a:extLst>
            </p:cNvPr>
            <p:cNvSpPr/>
            <p:nvPr/>
          </p:nvSpPr>
          <p:spPr>
            <a:xfrm>
              <a:off x="10105429" y="5259713"/>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8" name="楕円 367">
              <a:extLst>
                <a:ext uri="{FF2B5EF4-FFF2-40B4-BE49-F238E27FC236}">
                  <a16:creationId xmlns:a16="http://schemas.microsoft.com/office/drawing/2014/main" id="{5E6EEF4E-F104-31E4-ED28-E3F74CDE6123}"/>
                </a:ext>
              </a:extLst>
            </p:cNvPr>
            <p:cNvSpPr/>
            <p:nvPr/>
          </p:nvSpPr>
          <p:spPr>
            <a:xfrm>
              <a:off x="10322654" y="5259713"/>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9" name="楕円 368">
              <a:extLst>
                <a:ext uri="{FF2B5EF4-FFF2-40B4-BE49-F238E27FC236}">
                  <a16:creationId xmlns:a16="http://schemas.microsoft.com/office/drawing/2014/main" id="{03563636-3018-3FBF-D1BB-25B231168A39}"/>
                </a:ext>
              </a:extLst>
            </p:cNvPr>
            <p:cNvSpPr/>
            <p:nvPr/>
          </p:nvSpPr>
          <p:spPr>
            <a:xfrm>
              <a:off x="10539879" y="5259713"/>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0" name="楕円 369">
              <a:extLst>
                <a:ext uri="{FF2B5EF4-FFF2-40B4-BE49-F238E27FC236}">
                  <a16:creationId xmlns:a16="http://schemas.microsoft.com/office/drawing/2014/main" id="{A3D3E50A-D4C8-1CD9-39A2-5DAEFBBEC4E3}"/>
                </a:ext>
              </a:extLst>
            </p:cNvPr>
            <p:cNvSpPr/>
            <p:nvPr/>
          </p:nvSpPr>
          <p:spPr>
            <a:xfrm>
              <a:off x="10757104" y="5259713"/>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1" name="楕円 370">
              <a:extLst>
                <a:ext uri="{FF2B5EF4-FFF2-40B4-BE49-F238E27FC236}">
                  <a16:creationId xmlns:a16="http://schemas.microsoft.com/office/drawing/2014/main" id="{853EF0F5-E6B0-948D-445C-8F5CA9B9A62C}"/>
                </a:ext>
              </a:extLst>
            </p:cNvPr>
            <p:cNvSpPr/>
            <p:nvPr/>
          </p:nvSpPr>
          <p:spPr>
            <a:xfrm>
              <a:off x="10974329" y="5259713"/>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2" name="楕円 371">
              <a:extLst>
                <a:ext uri="{FF2B5EF4-FFF2-40B4-BE49-F238E27FC236}">
                  <a16:creationId xmlns:a16="http://schemas.microsoft.com/office/drawing/2014/main" id="{88D6466F-BB1C-9A36-779C-FABD6FBF312D}"/>
                </a:ext>
              </a:extLst>
            </p:cNvPr>
            <p:cNvSpPr/>
            <p:nvPr/>
          </p:nvSpPr>
          <p:spPr>
            <a:xfrm>
              <a:off x="11191554" y="5259713"/>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374" name="グループ化 373">
            <a:extLst>
              <a:ext uri="{FF2B5EF4-FFF2-40B4-BE49-F238E27FC236}">
                <a16:creationId xmlns:a16="http://schemas.microsoft.com/office/drawing/2014/main" id="{F7678ED2-789F-6276-107F-27B9CA527C9C}"/>
              </a:ext>
            </a:extLst>
          </p:cNvPr>
          <p:cNvGrpSpPr/>
          <p:nvPr/>
        </p:nvGrpSpPr>
        <p:grpSpPr>
          <a:xfrm rot="10800000">
            <a:off x="10092127" y="5502165"/>
            <a:ext cx="1683982" cy="773497"/>
            <a:chOff x="10105429" y="4653473"/>
            <a:chExt cx="1683982" cy="773497"/>
          </a:xfrm>
        </p:grpSpPr>
        <p:sp>
          <p:nvSpPr>
            <p:cNvPr id="375" name="楕円 374">
              <a:extLst>
                <a:ext uri="{FF2B5EF4-FFF2-40B4-BE49-F238E27FC236}">
                  <a16:creationId xmlns:a16="http://schemas.microsoft.com/office/drawing/2014/main" id="{8C923C6D-F947-759E-6B3C-68AE8C566A9C}"/>
                </a:ext>
              </a:extLst>
            </p:cNvPr>
            <p:cNvSpPr/>
            <p:nvPr/>
          </p:nvSpPr>
          <p:spPr>
            <a:xfrm>
              <a:off x="11507827" y="5072064"/>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6" name="楕円 375">
              <a:extLst>
                <a:ext uri="{FF2B5EF4-FFF2-40B4-BE49-F238E27FC236}">
                  <a16:creationId xmlns:a16="http://schemas.microsoft.com/office/drawing/2014/main" id="{89E9B6F2-D968-0130-AC50-32AD8A0244FA}"/>
                </a:ext>
              </a:extLst>
            </p:cNvPr>
            <p:cNvSpPr/>
            <p:nvPr/>
          </p:nvSpPr>
          <p:spPr>
            <a:xfrm>
              <a:off x="10798076" y="4653473"/>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7" name="楕円 376">
              <a:extLst>
                <a:ext uri="{FF2B5EF4-FFF2-40B4-BE49-F238E27FC236}">
                  <a16:creationId xmlns:a16="http://schemas.microsoft.com/office/drawing/2014/main" id="{9F745E2A-A7AB-DD90-B622-4031500EFA92}"/>
                </a:ext>
              </a:extLst>
            </p:cNvPr>
            <p:cNvSpPr/>
            <p:nvPr/>
          </p:nvSpPr>
          <p:spPr>
            <a:xfrm>
              <a:off x="10990319" y="4653473"/>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8" name="楕円 377">
              <a:extLst>
                <a:ext uri="{FF2B5EF4-FFF2-40B4-BE49-F238E27FC236}">
                  <a16:creationId xmlns:a16="http://schemas.microsoft.com/office/drawing/2014/main" id="{4348E70B-02C9-9206-8B63-010D0E050ABE}"/>
                </a:ext>
              </a:extLst>
            </p:cNvPr>
            <p:cNvSpPr/>
            <p:nvPr/>
          </p:nvSpPr>
          <p:spPr>
            <a:xfrm>
              <a:off x="10284947" y="4872137"/>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9" name="楕円 378">
              <a:extLst>
                <a:ext uri="{FF2B5EF4-FFF2-40B4-BE49-F238E27FC236}">
                  <a16:creationId xmlns:a16="http://schemas.microsoft.com/office/drawing/2014/main" id="{03929433-7B6C-6DE6-6A14-71725A56EEDA}"/>
                </a:ext>
              </a:extLst>
            </p:cNvPr>
            <p:cNvSpPr/>
            <p:nvPr/>
          </p:nvSpPr>
          <p:spPr>
            <a:xfrm>
              <a:off x="10498823" y="4872137"/>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0" name="楕円 379">
              <a:extLst>
                <a:ext uri="{FF2B5EF4-FFF2-40B4-BE49-F238E27FC236}">
                  <a16:creationId xmlns:a16="http://schemas.microsoft.com/office/drawing/2014/main" id="{6FE90A88-E940-02A4-54C1-CAB9232635E2}"/>
                </a:ext>
              </a:extLst>
            </p:cNvPr>
            <p:cNvSpPr/>
            <p:nvPr/>
          </p:nvSpPr>
          <p:spPr>
            <a:xfrm>
              <a:off x="10712699" y="4872137"/>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1" name="楕円 380">
              <a:extLst>
                <a:ext uri="{FF2B5EF4-FFF2-40B4-BE49-F238E27FC236}">
                  <a16:creationId xmlns:a16="http://schemas.microsoft.com/office/drawing/2014/main" id="{633EFD67-8A7D-754C-7FE8-FD356DEED62D}"/>
                </a:ext>
              </a:extLst>
            </p:cNvPr>
            <p:cNvSpPr/>
            <p:nvPr/>
          </p:nvSpPr>
          <p:spPr>
            <a:xfrm>
              <a:off x="10926575" y="4872137"/>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2" name="楕円 381">
              <a:extLst>
                <a:ext uri="{FF2B5EF4-FFF2-40B4-BE49-F238E27FC236}">
                  <a16:creationId xmlns:a16="http://schemas.microsoft.com/office/drawing/2014/main" id="{77E7E137-6C1F-2426-1E89-1B8552832A71}"/>
                </a:ext>
              </a:extLst>
            </p:cNvPr>
            <p:cNvSpPr/>
            <p:nvPr/>
          </p:nvSpPr>
          <p:spPr>
            <a:xfrm>
              <a:off x="11140451" y="4872137"/>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3" name="楕円 382">
              <a:extLst>
                <a:ext uri="{FF2B5EF4-FFF2-40B4-BE49-F238E27FC236}">
                  <a16:creationId xmlns:a16="http://schemas.microsoft.com/office/drawing/2014/main" id="{68B32D76-3C29-43E5-5AFC-9A0411BE84BE}"/>
                </a:ext>
              </a:extLst>
            </p:cNvPr>
            <p:cNvSpPr/>
            <p:nvPr/>
          </p:nvSpPr>
          <p:spPr>
            <a:xfrm>
              <a:off x="11354328" y="4872137"/>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4" name="楕円 383">
              <a:extLst>
                <a:ext uri="{FF2B5EF4-FFF2-40B4-BE49-F238E27FC236}">
                  <a16:creationId xmlns:a16="http://schemas.microsoft.com/office/drawing/2014/main" id="{3C1494AB-6B28-BEA1-0F72-B4E80B8FD5A6}"/>
                </a:ext>
              </a:extLst>
            </p:cNvPr>
            <p:cNvSpPr/>
            <p:nvPr/>
          </p:nvSpPr>
          <p:spPr>
            <a:xfrm>
              <a:off x="10594907" y="4656739"/>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5" name="楕円 384">
              <a:extLst>
                <a:ext uri="{FF2B5EF4-FFF2-40B4-BE49-F238E27FC236}">
                  <a16:creationId xmlns:a16="http://schemas.microsoft.com/office/drawing/2014/main" id="{B6E82A73-FCE4-24B0-C42F-7A242A724567}"/>
                </a:ext>
              </a:extLst>
            </p:cNvPr>
            <p:cNvSpPr/>
            <p:nvPr/>
          </p:nvSpPr>
          <p:spPr>
            <a:xfrm>
              <a:off x="11623289" y="5260848"/>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6" name="楕円 385">
              <a:extLst>
                <a:ext uri="{FF2B5EF4-FFF2-40B4-BE49-F238E27FC236}">
                  <a16:creationId xmlns:a16="http://schemas.microsoft.com/office/drawing/2014/main" id="{6617E1D7-B6CB-A253-7DF5-97E7CDEA34C0}"/>
                </a:ext>
              </a:extLst>
            </p:cNvPr>
            <p:cNvSpPr/>
            <p:nvPr/>
          </p:nvSpPr>
          <p:spPr>
            <a:xfrm>
              <a:off x="10204480" y="5072064"/>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7" name="楕円 386">
              <a:extLst>
                <a:ext uri="{FF2B5EF4-FFF2-40B4-BE49-F238E27FC236}">
                  <a16:creationId xmlns:a16="http://schemas.microsoft.com/office/drawing/2014/main" id="{0CBFB41A-D01D-95CA-F762-F4CE8CD0C712}"/>
                </a:ext>
              </a:extLst>
            </p:cNvPr>
            <p:cNvSpPr/>
            <p:nvPr/>
          </p:nvSpPr>
          <p:spPr>
            <a:xfrm>
              <a:off x="10421705" y="5072064"/>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8" name="楕円 387">
              <a:extLst>
                <a:ext uri="{FF2B5EF4-FFF2-40B4-BE49-F238E27FC236}">
                  <a16:creationId xmlns:a16="http://schemas.microsoft.com/office/drawing/2014/main" id="{F4BCD6F7-158F-DBBB-91B1-8FAA43F038BB}"/>
                </a:ext>
              </a:extLst>
            </p:cNvPr>
            <p:cNvSpPr/>
            <p:nvPr/>
          </p:nvSpPr>
          <p:spPr>
            <a:xfrm>
              <a:off x="10638930" y="5072064"/>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9" name="楕円 388">
              <a:extLst>
                <a:ext uri="{FF2B5EF4-FFF2-40B4-BE49-F238E27FC236}">
                  <a16:creationId xmlns:a16="http://schemas.microsoft.com/office/drawing/2014/main" id="{BBD9E928-36BA-7F39-4C35-06D1D08F8CBC}"/>
                </a:ext>
              </a:extLst>
            </p:cNvPr>
            <p:cNvSpPr/>
            <p:nvPr/>
          </p:nvSpPr>
          <p:spPr>
            <a:xfrm>
              <a:off x="10856155" y="5072064"/>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0" name="楕円 389">
              <a:extLst>
                <a:ext uri="{FF2B5EF4-FFF2-40B4-BE49-F238E27FC236}">
                  <a16:creationId xmlns:a16="http://schemas.microsoft.com/office/drawing/2014/main" id="{BD0CB76B-76F8-1C10-B406-DE70966A337B}"/>
                </a:ext>
              </a:extLst>
            </p:cNvPr>
            <p:cNvSpPr/>
            <p:nvPr/>
          </p:nvSpPr>
          <p:spPr>
            <a:xfrm>
              <a:off x="11073380" y="5072064"/>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1" name="楕円 390">
              <a:extLst>
                <a:ext uri="{FF2B5EF4-FFF2-40B4-BE49-F238E27FC236}">
                  <a16:creationId xmlns:a16="http://schemas.microsoft.com/office/drawing/2014/main" id="{45162FA8-EC5D-CF3B-AD29-0E64147E1A47}"/>
                </a:ext>
              </a:extLst>
            </p:cNvPr>
            <p:cNvSpPr/>
            <p:nvPr/>
          </p:nvSpPr>
          <p:spPr>
            <a:xfrm>
              <a:off x="11290605" y="5072064"/>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2" name="楕円 391">
              <a:extLst>
                <a:ext uri="{FF2B5EF4-FFF2-40B4-BE49-F238E27FC236}">
                  <a16:creationId xmlns:a16="http://schemas.microsoft.com/office/drawing/2014/main" id="{15E25F13-473D-DEBC-B6DB-4512DA8E4B50}"/>
                </a:ext>
              </a:extLst>
            </p:cNvPr>
            <p:cNvSpPr/>
            <p:nvPr/>
          </p:nvSpPr>
          <p:spPr>
            <a:xfrm>
              <a:off x="11408776" y="5259713"/>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3" name="楕円 392">
              <a:extLst>
                <a:ext uri="{FF2B5EF4-FFF2-40B4-BE49-F238E27FC236}">
                  <a16:creationId xmlns:a16="http://schemas.microsoft.com/office/drawing/2014/main" id="{32A82E08-9F83-63EB-0266-7EBB68EA07CB}"/>
                </a:ext>
              </a:extLst>
            </p:cNvPr>
            <p:cNvSpPr/>
            <p:nvPr/>
          </p:nvSpPr>
          <p:spPr>
            <a:xfrm>
              <a:off x="10105429" y="5259713"/>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4" name="楕円 393">
              <a:extLst>
                <a:ext uri="{FF2B5EF4-FFF2-40B4-BE49-F238E27FC236}">
                  <a16:creationId xmlns:a16="http://schemas.microsoft.com/office/drawing/2014/main" id="{16597FAE-7D7C-0C8E-90D6-A3E0878923B8}"/>
                </a:ext>
              </a:extLst>
            </p:cNvPr>
            <p:cNvSpPr/>
            <p:nvPr/>
          </p:nvSpPr>
          <p:spPr>
            <a:xfrm>
              <a:off x="10322654" y="5259713"/>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5" name="楕円 394">
              <a:extLst>
                <a:ext uri="{FF2B5EF4-FFF2-40B4-BE49-F238E27FC236}">
                  <a16:creationId xmlns:a16="http://schemas.microsoft.com/office/drawing/2014/main" id="{0E13D99C-B91F-F3DD-8E31-BD45A150E520}"/>
                </a:ext>
              </a:extLst>
            </p:cNvPr>
            <p:cNvSpPr/>
            <p:nvPr/>
          </p:nvSpPr>
          <p:spPr>
            <a:xfrm>
              <a:off x="10539879" y="5259713"/>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6" name="楕円 395">
              <a:extLst>
                <a:ext uri="{FF2B5EF4-FFF2-40B4-BE49-F238E27FC236}">
                  <a16:creationId xmlns:a16="http://schemas.microsoft.com/office/drawing/2014/main" id="{82915F3D-9A02-69C6-35D3-F028D68B83D7}"/>
                </a:ext>
              </a:extLst>
            </p:cNvPr>
            <p:cNvSpPr/>
            <p:nvPr/>
          </p:nvSpPr>
          <p:spPr>
            <a:xfrm>
              <a:off x="10757104" y="5259713"/>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7" name="楕円 396">
              <a:extLst>
                <a:ext uri="{FF2B5EF4-FFF2-40B4-BE49-F238E27FC236}">
                  <a16:creationId xmlns:a16="http://schemas.microsoft.com/office/drawing/2014/main" id="{D4AC2214-CE22-F9E4-8D7F-3EF41D36E056}"/>
                </a:ext>
              </a:extLst>
            </p:cNvPr>
            <p:cNvSpPr/>
            <p:nvPr/>
          </p:nvSpPr>
          <p:spPr>
            <a:xfrm>
              <a:off x="10974329" y="5259713"/>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8" name="楕円 397">
              <a:extLst>
                <a:ext uri="{FF2B5EF4-FFF2-40B4-BE49-F238E27FC236}">
                  <a16:creationId xmlns:a16="http://schemas.microsoft.com/office/drawing/2014/main" id="{811A3D38-3018-8532-8C8D-0EF311E69908}"/>
                </a:ext>
              </a:extLst>
            </p:cNvPr>
            <p:cNvSpPr/>
            <p:nvPr/>
          </p:nvSpPr>
          <p:spPr>
            <a:xfrm>
              <a:off x="11191554" y="5259713"/>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399" name="テキスト ボックス 398">
            <a:extLst>
              <a:ext uri="{FF2B5EF4-FFF2-40B4-BE49-F238E27FC236}">
                <a16:creationId xmlns:a16="http://schemas.microsoft.com/office/drawing/2014/main" id="{16444FC4-5A3A-97CF-6318-16779C68F7D5}"/>
              </a:ext>
            </a:extLst>
          </p:cNvPr>
          <p:cNvSpPr txBox="1"/>
          <p:nvPr/>
        </p:nvSpPr>
        <p:spPr>
          <a:xfrm>
            <a:off x="9574618" y="6424042"/>
            <a:ext cx="2608406" cy="369332"/>
          </a:xfrm>
          <a:prstGeom prst="rect">
            <a:avLst/>
          </a:prstGeom>
          <a:noFill/>
        </p:spPr>
        <p:txBody>
          <a:bodyPr wrap="none" rtlCol="0">
            <a:spAutoFit/>
          </a:bodyPr>
          <a:lstStyle/>
          <a:p>
            <a:r>
              <a:rPr kumimoji="1" lang="en-US" altLang="ja-JP" dirty="0">
                <a:latin typeface="Arial" panose="020B0604020202020204" pitchFamily="34" charset="0"/>
                <a:cs typeface="Arial" panose="020B0604020202020204" pitchFamily="34" charset="0"/>
              </a:rPr>
              <a:t>Multifilament Conductor</a:t>
            </a:r>
            <a:endParaRPr kumimoji="1" lang="ja-JP" altLang="en-US" dirty="0">
              <a:latin typeface="Arial" panose="020B0604020202020204" pitchFamily="34" charset="0"/>
              <a:cs typeface="Arial" panose="020B0604020202020204" pitchFamily="34" charset="0"/>
            </a:endParaRPr>
          </a:p>
        </p:txBody>
      </p:sp>
      <p:cxnSp>
        <p:nvCxnSpPr>
          <p:cNvPr id="402" name="直線矢印コネクタ 401">
            <a:extLst>
              <a:ext uri="{FF2B5EF4-FFF2-40B4-BE49-F238E27FC236}">
                <a16:creationId xmlns:a16="http://schemas.microsoft.com/office/drawing/2014/main" id="{B275494F-A5DB-69D7-84FE-930B74671FA0}"/>
              </a:ext>
            </a:extLst>
          </p:cNvPr>
          <p:cNvCxnSpPr>
            <a:cxnSpLocks/>
            <a:endCxn id="358" idx="1"/>
          </p:cNvCxnSpPr>
          <p:nvPr/>
        </p:nvCxnSpPr>
        <p:spPr>
          <a:xfrm>
            <a:off x="10383095" y="4448819"/>
            <a:ext cx="236140" cy="2322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6" name="テキスト ボックス 405">
            <a:extLst>
              <a:ext uri="{FF2B5EF4-FFF2-40B4-BE49-F238E27FC236}">
                <a16:creationId xmlns:a16="http://schemas.microsoft.com/office/drawing/2014/main" id="{97C097C1-4820-5D3E-8981-8101441E4AAA}"/>
              </a:ext>
            </a:extLst>
          </p:cNvPr>
          <p:cNvSpPr txBox="1"/>
          <p:nvPr/>
        </p:nvSpPr>
        <p:spPr>
          <a:xfrm>
            <a:off x="9797528" y="4120025"/>
            <a:ext cx="1356462" cy="369332"/>
          </a:xfrm>
          <a:prstGeom prst="rect">
            <a:avLst/>
          </a:prstGeom>
          <a:noFill/>
        </p:spPr>
        <p:txBody>
          <a:bodyPr wrap="none" rtlCol="0">
            <a:spAutoFit/>
          </a:bodyPr>
          <a:lstStyle/>
          <a:p>
            <a:r>
              <a:rPr lang="en-US" altLang="ja-JP" dirty="0"/>
              <a:t>1~100 </a:t>
            </a:r>
            <a:r>
              <a:rPr lang="en-US" altLang="ja-JP" dirty="0" err="1"/>
              <a:t>μm</a:t>
            </a:r>
            <a:endParaRPr kumimoji="1" lang="ja-JP" altLang="en-US" dirty="0"/>
          </a:p>
        </p:txBody>
      </p:sp>
      <p:grpSp>
        <p:nvGrpSpPr>
          <p:cNvPr id="408" name="グループ化 407">
            <a:extLst>
              <a:ext uri="{FF2B5EF4-FFF2-40B4-BE49-F238E27FC236}">
                <a16:creationId xmlns:a16="http://schemas.microsoft.com/office/drawing/2014/main" id="{119B4682-4A9F-9DCA-A83F-C865D8F24EA1}"/>
              </a:ext>
            </a:extLst>
          </p:cNvPr>
          <p:cNvGrpSpPr/>
          <p:nvPr/>
        </p:nvGrpSpPr>
        <p:grpSpPr>
          <a:xfrm rot="16200000">
            <a:off x="8814000" y="4654767"/>
            <a:ext cx="180000" cy="432000"/>
            <a:chOff x="8365008" y="4521679"/>
            <a:chExt cx="178992" cy="252000"/>
          </a:xfrm>
        </p:grpSpPr>
        <p:cxnSp>
          <p:nvCxnSpPr>
            <p:cNvPr id="409" name="直線矢印コネクタ 408">
              <a:extLst>
                <a:ext uri="{FF2B5EF4-FFF2-40B4-BE49-F238E27FC236}">
                  <a16:creationId xmlns:a16="http://schemas.microsoft.com/office/drawing/2014/main" id="{AE118253-2363-BB77-753B-D6E0C0C51B33}"/>
                </a:ext>
              </a:extLst>
            </p:cNvPr>
            <p:cNvCxnSpPr>
              <a:cxnSpLocks/>
            </p:cNvCxnSpPr>
            <p:nvPr/>
          </p:nvCxnSpPr>
          <p:spPr>
            <a:xfrm>
              <a:off x="8365008" y="4521679"/>
              <a:ext cx="0" cy="25200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10" name="直線矢印コネクタ 409">
              <a:extLst>
                <a:ext uri="{FF2B5EF4-FFF2-40B4-BE49-F238E27FC236}">
                  <a16:creationId xmlns:a16="http://schemas.microsoft.com/office/drawing/2014/main" id="{9B6F677D-8606-84F2-2163-3CCEDB0EE57B}"/>
                </a:ext>
              </a:extLst>
            </p:cNvPr>
            <p:cNvCxnSpPr>
              <a:cxnSpLocks/>
            </p:cNvCxnSpPr>
            <p:nvPr/>
          </p:nvCxnSpPr>
          <p:spPr>
            <a:xfrm>
              <a:off x="8544000" y="4521679"/>
              <a:ext cx="0" cy="25200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411" name="グループ化 410">
            <a:extLst>
              <a:ext uri="{FF2B5EF4-FFF2-40B4-BE49-F238E27FC236}">
                <a16:creationId xmlns:a16="http://schemas.microsoft.com/office/drawing/2014/main" id="{EA8307F3-C88F-B316-FE33-C4ED85DB155B}"/>
              </a:ext>
            </a:extLst>
          </p:cNvPr>
          <p:cNvGrpSpPr/>
          <p:nvPr/>
        </p:nvGrpSpPr>
        <p:grpSpPr>
          <a:xfrm rot="16200000">
            <a:off x="8841698" y="5332064"/>
            <a:ext cx="180000" cy="432000"/>
            <a:chOff x="8365008" y="4521679"/>
            <a:chExt cx="178992" cy="252000"/>
          </a:xfrm>
        </p:grpSpPr>
        <p:cxnSp>
          <p:nvCxnSpPr>
            <p:cNvPr id="412" name="直線矢印コネクタ 411">
              <a:extLst>
                <a:ext uri="{FF2B5EF4-FFF2-40B4-BE49-F238E27FC236}">
                  <a16:creationId xmlns:a16="http://schemas.microsoft.com/office/drawing/2014/main" id="{F0F5299A-BC77-E06A-66A6-9A82AC1EC747}"/>
                </a:ext>
              </a:extLst>
            </p:cNvPr>
            <p:cNvCxnSpPr>
              <a:cxnSpLocks/>
            </p:cNvCxnSpPr>
            <p:nvPr/>
          </p:nvCxnSpPr>
          <p:spPr>
            <a:xfrm>
              <a:off x="8365008" y="4521679"/>
              <a:ext cx="0" cy="25200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13" name="直線矢印コネクタ 412">
              <a:extLst>
                <a:ext uri="{FF2B5EF4-FFF2-40B4-BE49-F238E27FC236}">
                  <a16:creationId xmlns:a16="http://schemas.microsoft.com/office/drawing/2014/main" id="{75FBFEFF-B9C3-20F3-21DE-3F29E5A0C29A}"/>
                </a:ext>
              </a:extLst>
            </p:cNvPr>
            <p:cNvCxnSpPr>
              <a:cxnSpLocks/>
            </p:cNvCxnSpPr>
            <p:nvPr/>
          </p:nvCxnSpPr>
          <p:spPr>
            <a:xfrm>
              <a:off x="8544000" y="4521679"/>
              <a:ext cx="0" cy="25200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414" name="グループ化 413">
            <a:extLst>
              <a:ext uri="{FF2B5EF4-FFF2-40B4-BE49-F238E27FC236}">
                <a16:creationId xmlns:a16="http://schemas.microsoft.com/office/drawing/2014/main" id="{1042F3F2-1F5F-EA7F-CF41-35CBEB2DF827}"/>
              </a:ext>
            </a:extLst>
          </p:cNvPr>
          <p:cNvGrpSpPr/>
          <p:nvPr/>
        </p:nvGrpSpPr>
        <p:grpSpPr>
          <a:xfrm rot="16200000">
            <a:off x="8837986" y="6024121"/>
            <a:ext cx="180000" cy="432000"/>
            <a:chOff x="8365008" y="4521679"/>
            <a:chExt cx="178992" cy="252000"/>
          </a:xfrm>
        </p:grpSpPr>
        <p:cxnSp>
          <p:nvCxnSpPr>
            <p:cNvPr id="415" name="直線矢印コネクタ 414">
              <a:extLst>
                <a:ext uri="{FF2B5EF4-FFF2-40B4-BE49-F238E27FC236}">
                  <a16:creationId xmlns:a16="http://schemas.microsoft.com/office/drawing/2014/main" id="{5AE70979-8ACD-6F1F-EC81-BF9B53891360}"/>
                </a:ext>
              </a:extLst>
            </p:cNvPr>
            <p:cNvCxnSpPr>
              <a:cxnSpLocks/>
            </p:cNvCxnSpPr>
            <p:nvPr/>
          </p:nvCxnSpPr>
          <p:spPr>
            <a:xfrm>
              <a:off x="8365008" y="4521679"/>
              <a:ext cx="0" cy="25200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16" name="直線矢印コネクタ 415">
              <a:extLst>
                <a:ext uri="{FF2B5EF4-FFF2-40B4-BE49-F238E27FC236}">
                  <a16:creationId xmlns:a16="http://schemas.microsoft.com/office/drawing/2014/main" id="{647FC384-BC2F-5965-3F7D-DAD446DF3233}"/>
                </a:ext>
              </a:extLst>
            </p:cNvPr>
            <p:cNvCxnSpPr>
              <a:cxnSpLocks/>
            </p:cNvCxnSpPr>
            <p:nvPr/>
          </p:nvCxnSpPr>
          <p:spPr>
            <a:xfrm>
              <a:off x="8544000" y="4521679"/>
              <a:ext cx="0" cy="25200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
        <p:nvSpPr>
          <p:cNvPr id="417" name="テキスト ボックス 416">
            <a:extLst>
              <a:ext uri="{FF2B5EF4-FFF2-40B4-BE49-F238E27FC236}">
                <a16:creationId xmlns:a16="http://schemas.microsoft.com/office/drawing/2014/main" id="{73D4204B-F942-20F2-AE4A-E90E743146E8}"/>
              </a:ext>
            </a:extLst>
          </p:cNvPr>
          <p:cNvSpPr txBox="1"/>
          <p:nvPr/>
        </p:nvSpPr>
        <p:spPr>
          <a:xfrm>
            <a:off x="9072436" y="4533129"/>
            <a:ext cx="1050288" cy="646331"/>
          </a:xfrm>
          <a:prstGeom prst="rect">
            <a:avLst/>
          </a:prstGeom>
          <a:noFill/>
        </p:spPr>
        <p:txBody>
          <a:bodyPr wrap="none" rtlCol="0">
            <a:spAutoFit/>
          </a:bodyPr>
          <a:lstStyle/>
          <a:p>
            <a:r>
              <a:rPr lang="en-US" altLang="ja-JP" dirty="0"/>
              <a:t>Cooling </a:t>
            </a:r>
          </a:p>
          <a:p>
            <a:r>
              <a:rPr lang="en-US" altLang="ja-JP" dirty="0" err="1"/>
              <a:t>LHe</a:t>
            </a:r>
            <a:endParaRPr kumimoji="1" lang="ja-JP" altLang="en-US" dirty="0"/>
          </a:p>
        </p:txBody>
      </p:sp>
      <p:grpSp>
        <p:nvGrpSpPr>
          <p:cNvPr id="418" name="グループ化 417">
            <a:extLst>
              <a:ext uri="{FF2B5EF4-FFF2-40B4-BE49-F238E27FC236}">
                <a16:creationId xmlns:a16="http://schemas.microsoft.com/office/drawing/2014/main" id="{6D048D33-9434-0B92-4B06-672B5E62B91F}"/>
              </a:ext>
            </a:extLst>
          </p:cNvPr>
          <p:cNvGrpSpPr/>
          <p:nvPr/>
        </p:nvGrpSpPr>
        <p:grpSpPr>
          <a:xfrm>
            <a:off x="7999184" y="4522313"/>
            <a:ext cx="178992" cy="252000"/>
            <a:chOff x="8365008" y="4521679"/>
            <a:chExt cx="178992" cy="252000"/>
          </a:xfrm>
        </p:grpSpPr>
        <p:cxnSp>
          <p:nvCxnSpPr>
            <p:cNvPr id="419" name="直線矢印コネクタ 418">
              <a:extLst>
                <a:ext uri="{FF2B5EF4-FFF2-40B4-BE49-F238E27FC236}">
                  <a16:creationId xmlns:a16="http://schemas.microsoft.com/office/drawing/2014/main" id="{D63562BC-FEB6-E00C-8A52-805580457286}"/>
                </a:ext>
              </a:extLst>
            </p:cNvPr>
            <p:cNvCxnSpPr>
              <a:cxnSpLocks/>
            </p:cNvCxnSpPr>
            <p:nvPr/>
          </p:nvCxnSpPr>
          <p:spPr>
            <a:xfrm>
              <a:off x="8365008" y="4521679"/>
              <a:ext cx="0" cy="25200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20" name="直線矢印コネクタ 419">
              <a:extLst>
                <a:ext uri="{FF2B5EF4-FFF2-40B4-BE49-F238E27FC236}">
                  <a16:creationId xmlns:a16="http://schemas.microsoft.com/office/drawing/2014/main" id="{5E9EA5F4-5A27-6AAF-8303-E0E4D444BD41}"/>
                </a:ext>
              </a:extLst>
            </p:cNvPr>
            <p:cNvCxnSpPr>
              <a:cxnSpLocks/>
            </p:cNvCxnSpPr>
            <p:nvPr/>
          </p:nvCxnSpPr>
          <p:spPr>
            <a:xfrm>
              <a:off x="8544000" y="4521679"/>
              <a:ext cx="0" cy="25200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421" name="グループ化 420">
            <a:extLst>
              <a:ext uri="{FF2B5EF4-FFF2-40B4-BE49-F238E27FC236}">
                <a16:creationId xmlns:a16="http://schemas.microsoft.com/office/drawing/2014/main" id="{4E3E8088-E8EF-FFE8-B799-3BE4BC992175}"/>
              </a:ext>
            </a:extLst>
          </p:cNvPr>
          <p:cNvGrpSpPr/>
          <p:nvPr/>
        </p:nvGrpSpPr>
        <p:grpSpPr>
          <a:xfrm rot="10800000">
            <a:off x="8012760" y="4936937"/>
            <a:ext cx="178992" cy="252000"/>
            <a:chOff x="8365008" y="4521679"/>
            <a:chExt cx="178992" cy="252000"/>
          </a:xfrm>
        </p:grpSpPr>
        <p:cxnSp>
          <p:nvCxnSpPr>
            <p:cNvPr id="422" name="直線矢印コネクタ 421">
              <a:extLst>
                <a:ext uri="{FF2B5EF4-FFF2-40B4-BE49-F238E27FC236}">
                  <a16:creationId xmlns:a16="http://schemas.microsoft.com/office/drawing/2014/main" id="{2221F708-1485-6538-005C-832C9262B0DF}"/>
                </a:ext>
              </a:extLst>
            </p:cNvPr>
            <p:cNvCxnSpPr>
              <a:cxnSpLocks/>
            </p:cNvCxnSpPr>
            <p:nvPr/>
          </p:nvCxnSpPr>
          <p:spPr>
            <a:xfrm>
              <a:off x="8365008" y="4521679"/>
              <a:ext cx="0" cy="25200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23" name="直線矢印コネクタ 422">
              <a:extLst>
                <a:ext uri="{FF2B5EF4-FFF2-40B4-BE49-F238E27FC236}">
                  <a16:creationId xmlns:a16="http://schemas.microsoft.com/office/drawing/2014/main" id="{8424E3CB-964C-876D-5474-EC47430C342D}"/>
                </a:ext>
              </a:extLst>
            </p:cNvPr>
            <p:cNvCxnSpPr>
              <a:cxnSpLocks/>
            </p:cNvCxnSpPr>
            <p:nvPr/>
          </p:nvCxnSpPr>
          <p:spPr>
            <a:xfrm>
              <a:off x="8544000" y="4521679"/>
              <a:ext cx="0" cy="25200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424" name="グループ化 423">
            <a:extLst>
              <a:ext uri="{FF2B5EF4-FFF2-40B4-BE49-F238E27FC236}">
                <a16:creationId xmlns:a16="http://schemas.microsoft.com/office/drawing/2014/main" id="{BAEC2D63-85A3-BFC2-3639-3E2A4A729561}"/>
              </a:ext>
            </a:extLst>
          </p:cNvPr>
          <p:cNvGrpSpPr/>
          <p:nvPr/>
        </p:nvGrpSpPr>
        <p:grpSpPr>
          <a:xfrm>
            <a:off x="8001192" y="5324884"/>
            <a:ext cx="178992" cy="252000"/>
            <a:chOff x="8365008" y="4521679"/>
            <a:chExt cx="178992" cy="252000"/>
          </a:xfrm>
        </p:grpSpPr>
        <p:cxnSp>
          <p:nvCxnSpPr>
            <p:cNvPr id="425" name="直線矢印コネクタ 424">
              <a:extLst>
                <a:ext uri="{FF2B5EF4-FFF2-40B4-BE49-F238E27FC236}">
                  <a16:creationId xmlns:a16="http://schemas.microsoft.com/office/drawing/2014/main" id="{4A657C90-121F-AC2D-03F0-E451D373EA5A}"/>
                </a:ext>
              </a:extLst>
            </p:cNvPr>
            <p:cNvCxnSpPr>
              <a:cxnSpLocks/>
            </p:cNvCxnSpPr>
            <p:nvPr/>
          </p:nvCxnSpPr>
          <p:spPr>
            <a:xfrm>
              <a:off x="8365008" y="4521679"/>
              <a:ext cx="0" cy="25200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26" name="直線矢印コネクタ 425">
              <a:extLst>
                <a:ext uri="{FF2B5EF4-FFF2-40B4-BE49-F238E27FC236}">
                  <a16:creationId xmlns:a16="http://schemas.microsoft.com/office/drawing/2014/main" id="{DE1884D6-4FAD-7907-53DE-0DD72BF4AF5A}"/>
                </a:ext>
              </a:extLst>
            </p:cNvPr>
            <p:cNvCxnSpPr>
              <a:cxnSpLocks/>
            </p:cNvCxnSpPr>
            <p:nvPr/>
          </p:nvCxnSpPr>
          <p:spPr>
            <a:xfrm>
              <a:off x="8544000" y="4521679"/>
              <a:ext cx="0" cy="25200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427" name="グループ化 426">
            <a:extLst>
              <a:ext uri="{FF2B5EF4-FFF2-40B4-BE49-F238E27FC236}">
                <a16:creationId xmlns:a16="http://schemas.microsoft.com/office/drawing/2014/main" id="{937C357F-5400-4875-982A-CBF8DF4C758B}"/>
              </a:ext>
            </a:extLst>
          </p:cNvPr>
          <p:cNvGrpSpPr/>
          <p:nvPr/>
        </p:nvGrpSpPr>
        <p:grpSpPr>
          <a:xfrm rot="10800000">
            <a:off x="8008767" y="5620817"/>
            <a:ext cx="178992" cy="252000"/>
            <a:chOff x="8365008" y="4521679"/>
            <a:chExt cx="178992" cy="252000"/>
          </a:xfrm>
        </p:grpSpPr>
        <p:cxnSp>
          <p:nvCxnSpPr>
            <p:cNvPr id="428" name="直線矢印コネクタ 427">
              <a:extLst>
                <a:ext uri="{FF2B5EF4-FFF2-40B4-BE49-F238E27FC236}">
                  <a16:creationId xmlns:a16="http://schemas.microsoft.com/office/drawing/2014/main" id="{865B9186-F364-7DB3-B46A-EB59886CCECF}"/>
                </a:ext>
              </a:extLst>
            </p:cNvPr>
            <p:cNvCxnSpPr>
              <a:cxnSpLocks/>
            </p:cNvCxnSpPr>
            <p:nvPr/>
          </p:nvCxnSpPr>
          <p:spPr>
            <a:xfrm>
              <a:off x="8365008" y="4521679"/>
              <a:ext cx="0" cy="25200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29" name="直線矢印コネクタ 428">
              <a:extLst>
                <a:ext uri="{FF2B5EF4-FFF2-40B4-BE49-F238E27FC236}">
                  <a16:creationId xmlns:a16="http://schemas.microsoft.com/office/drawing/2014/main" id="{764A6358-8A90-2EDD-2B38-97FE9A5CE53D}"/>
                </a:ext>
              </a:extLst>
            </p:cNvPr>
            <p:cNvCxnSpPr>
              <a:cxnSpLocks/>
            </p:cNvCxnSpPr>
            <p:nvPr/>
          </p:nvCxnSpPr>
          <p:spPr>
            <a:xfrm>
              <a:off x="8544000" y="4521679"/>
              <a:ext cx="0" cy="25200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430" name="グループ化 429">
            <a:extLst>
              <a:ext uri="{FF2B5EF4-FFF2-40B4-BE49-F238E27FC236}">
                <a16:creationId xmlns:a16="http://schemas.microsoft.com/office/drawing/2014/main" id="{A56622DB-C1B1-274F-7411-5DC05D8055C3}"/>
              </a:ext>
            </a:extLst>
          </p:cNvPr>
          <p:cNvGrpSpPr/>
          <p:nvPr/>
        </p:nvGrpSpPr>
        <p:grpSpPr>
          <a:xfrm>
            <a:off x="8008766" y="6009398"/>
            <a:ext cx="178992" cy="252000"/>
            <a:chOff x="8365008" y="4521679"/>
            <a:chExt cx="178992" cy="252000"/>
          </a:xfrm>
        </p:grpSpPr>
        <p:cxnSp>
          <p:nvCxnSpPr>
            <p:cNvPr id="431" name="直線矢印コネクタ 430">
              <a:extLst>
                <a:ext uri="{FF2B5EF4-FFF2-40B4-BE49-F238E27FC236}">
                  <a16:creationId xmlns:a16="http://schemas.microsoft.com/office/drawing/2014/main" id="{E7EFF944-EB71-7471-1EE4-3B1FC8EAEF24}"/>
                </a:ext>
              </a:extLst>
            </p:cNvPr>
            <p:cNvCxnSpPr>
              <a:cxnSpLocks/>
            </p:cNvCxnSpPr>
            <p:nvPr/>
          </p:nvCxnSpPr>
          <p:spPr>
            <a:xfrm>
              <a:off x="8365008" y="4521679"/>
              <a:ext cx="0" cy="25200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32" name="直線矢印コネクタ 431">
              <a:extLst>
                <a:ext uri="{FF2B5EF4-FFF2-40B4-BE49-F238E27FC236}">
                  <a16:creationId xmlns:a16="http://schemas.microsoft.com/office/drawing/2014/main" id="{BD25CB95-CD2D-265E-2CDB-CF045EAB1B78}"/>
                </a:ext>
              </a:extLst>
            </p:cNvPr>
            <p:cNvCxnSpPr>
              <a:cxnSpLocks/>
            </p:cNvCxnSpPr>
            <p:nvPr/>
          </p:nvCxnSpPr>
          <p:spPr>
            <a:xfrm>
              <a:off x="8544000" y="4521679"/>
              <a:ext cx="0" cy="25200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472593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D3FBE904-E42B-8F3E-8C62-D6B77F88881B}"/>
              </a:ext>
            </a:extLst>
          </p:cNvPr>
          <p:cNvSpPr txBox="1"/>
          <p:nvPr/>
        </p:nvSpPr>
        <p:spPr>
          <a:xfrm>
            <a:off x="0" y="0"/>
            <a:ext cx="12192000" cy="584775"/>
          </a:xfrm>
          <a:prstGeom prst="rect">
            <a:avLst/>
          </a:prstGeom>
          <a:solidFill>
            <a:schemeClr val="accent1">
              <a:lumMod val="75000"/>
            </a:schemeClr>
          </a:solidFill>
        </p:spPr>
        <p:txBody>
          <a:bodyPr wrap="square" rtlCol="0">
            <a:spAutoFit/>
          </a:bodyPr>
          <a:lstStyle/>
          <a:p>
            <a:pPr algn="ctr"/>
            <a:r>
              <a:rPr lang="en-US" altLang="ja-JP" sz="3200" b="1" dirty="0">
                <a:solidFill>
                  <a:schemeClr val="bg1"/>
                </a:solidFill>
              </a:rPr>
              <a:t>Multifilament Superconductor</a:t>
            </a:r>
            <a:endParaRPr kumimoji="1" lang="ja-JP" altLang="en-US" sz="3200" b="1" dirty="0">
              <a:solidFill>
                <a:schemeClr val="bg1"/>
              </a:solidFill>
            </a:endParaRPr>
          </a:p>
        </p:txBody>
      </p:sp>
      <p:pic>
        <p:nvPicPr>
          <p:cNvPr id="5" name="図 4">
            <a:extLst>
              <a:ext uri="{FF2B5EF4-FFF2-40B4-BE49-F238E27FC236}">
                <a16:creationId xmlns:a16="http://schemas.microsoft.com/office/drawing/2014/main" id="{91EC1B1E-E76B-114B-3DB4-38D9A67DCD48}"/>
              </a:ext>
            </a:extLst>
          </p:cNvPr>
          <p:cNvPicPr>
            <a:picLocks noChangeAspect="1"/>
          </p:cNvPicPr>
          <p:nvPr/>
        </p:nvPicPr>
        <p:blipFill>
          <a:blip r:embed="rId2"/>
          <a:stretch>
            <a:fillRect/>
          </a:stretch>
        </p:blipFill>
        <p:spPr>
          <a:xfrm>
            <a:off x="120000" y="656186"/>
            <a:ext cx="5096765" cy="2772814"/>
          </a:xfrm>
          <a:prstGeom prst="rect">
            <a:avLst/>
          </a:prstGeom>
        </p:spPr>
      </p:pic>
      <p:pic>
        <p:nvPicPr>
          <p:cNvPr id="11" name="図 10">
            <a:extLst>
              <a:ext uri="{FF2B5EF4-FFF2-40B4-BE49-F238E27FC236}">
                <a16:creationId xmlns:a16="http://schemas.microsoft.com/office/drawing/2014/main" id="{DC79692F-0783-9BA0-98DB-57D0EAA39D03}"/>
              </a:ext>
            </a:extLst>
          </p:cNvPr>
          <p:cNvPicPr>
            <a:picLocks noChangeAspect="1"/>
          </p:cNvPicPr>
          <p:nvPr/>
        </p:nvPicPr>
        <p:blipFill>
          <a:blip r:embed="rId3"/>
          <a:stretch>
            <a:fillRect/>
          </a:stretch>
        </p:blipFill>
        <p:spPr>
          <a:xfrm>
            <a:off x="5118618" y="1353518"/>
            <a:ext cx="1527235" cy="2122261"/>
          </a:xfrm>
          <a:prstGeom prst="rect">
            <a:avLst/>
          </a:prstGeom>
        </p:spPr>
      </p:pic>
      <p:pic>
        <p:nvPicPr>
          <p:cNvPr id="13" name="図 12">
            <a:extLst>
              <a:ext uri="{FF2B5EF4-FFF2-40B4-BE49-F238E27FC236}">
                <a16:creationId xmlns:a16="http://schemas.microsoft.com/office/drawing/2014/main" id="{363DA075-D573-2F50-65E0-1890EA16A09C}"/>
              </a:ext>
            </a:extLst>
          </p:cNvPr>
          <p:cNvPicPr>
            <a:picLocks noChangeAspect="1"/>
          </p:cNvPicPr>
          <p:nvPr/>
        </p:nvPicPr>
        <p:blipFill>
          <a:blip r:embed="rId4"/>
          <a:stretch>
            <a:fillRect/>
          </a:stretch>
        </p:blipFill>
        <p:spPr>
          <a:xfrm>
            <a:off x="6600000" y="622256"/>
            <a:ext cx="5472000" cy="2782112"/>
          </a:xfrm>
          <a:prstGeom prst="rect">
            <a:avLst/>
          </a:prstGeom>
        </p:spPr>
      </p:pic>
      <p:pic>
        <p:nvPicPr>
          <p:cNvPr id="15" name="図 14">
            <a:extLst>
              <a:ext uri="{FF2B5EF4-FFF2-40B4-BE49-F238E27FC236}">
                <a16:creationId xmlns:a16="http://schemas.microsoft.com/office/drawing/2014/main" id="{E31439FF-4199-2C9D-31DF-F7CDC62B96B9}"/>
              </a:ext>
            </a:extLst>
          </p:cNvPr>
          <p:cNvPicPr>
            <a:picLocks noChangeAspect="1"/>
          </p:cNvPicPr>
          <p:nvPr/>
        </p:nvPicPr>
        <p:blipFill>
          <a:blip r:embed="rId5"/>
          <a:stretch>
            <a:fillRect/>
          </a:stretch>
        </p:blipFill>
        <p:spPr>
          <a:xfrm>
            <a:off x="120000" y="3706099"/>
            <a:ext cx="5950122" cy="3151901"/>
          </a:xfrm>
          <a:prstGeom prst="rect">
            <a:avLst/>
          </a:prstGeom>
        </p:spPr>
      </p:pic>
      <p:pic>
        <p:nvPicPr>
          <p:cNvPr id="17" name="図 16">
            <a:extLst>
              <a:ext uri="{FF2B5EF4-FFF2-40B4-BE49-F238E27FC236}">
                <a16:creationId xmlns:a16="http://schemas.microsoft.com/office/drawing/2014/main" id="{8F206F99-CDCB-B516-2EE1-26FFE138D1ED}"/>
              </a:ext>
            </a:extLst>
          </p:cNvPr>
          <p:cNvPicPr>
            <a:picLocks noChangeAspect="1"/>
          </p:cNvPicPr>
          <p:nvPr/>
        </p:nvPicPr>
        <p:blipFill>
          <a:blip r:embed="rId6"/>
          <a:stretch>
            <a:fillRect/>
          </a:stretch>
        </p:blipFill>
        <p:spPr>
          <a:xfrm>
            <a:off x="6326702" y="3404368"/>
            <a:ext cx="3400718" cy="3342085"/>
          </a:xfrm>
          <a:prstGeom prst="rect">
            <a:avLst/>
          </a:prstGeom>
        </p:spPr>
      </p:pic>
      <p:pic>
        <p:nvPicPr>
          <p:cNvPr id="19" name="図 18">
            <a:extLst>
              <a:ext uri="{FF2B5EF4-FFF2-40B4-BE49-F238E27FC236}">
                <a16:creationId xmlns:a16="http://schemas.microsoft.com/office/drawing/2014/main" id="{DE4C744A-B21A-8709-F50E-48FE6158893D}"/>
              </a:ext>
            </a:extLst>
          </p:cNvPr>
          <p:cNvPicPr>
            <a:picLocks noChangeAspect="1"/>
          </p:cNvPicPr>
          <p:nvPr/>
        </p:nvPicPr>
        <p:blipFill rotWithShape="1">
          <a:blip r:embed="rId7"/>
          <a:srcRect t="44228"/>
          <a:stretch/>
        </p:blipFill>
        <p:spPr>
          <a:xfrm>
            <a:off x="9950161" y="3561821"/>
            <a:ext cx="1590261" cy="1212136"/>
          </a:xfrm>
          <a:prstGeom prst="rect">
            <a:avLst/>
          </a:prstGeom>
        </p:spPr>
      </p:pic>
      <p:sp>
        <p:nvSpPr>
          <p:cNvPr id="20" name="テキスト ボックス 19">
            <a:extLst>
              <a:ext uri="{FF2B5EF4-FFF2-40B4-BE49-F238E27FC236}">
                <a16:creationId xmlns:a16="http://schemas.microsoft.com/office/drawing/2014/main" id="{F52F4379-5D32-5F34-6F6F-ACC59053136B}"/>
              </a:ext>
            </a:extLst>
          </p:cNvPr>
          <p:cNvSpPr txBox="1"/>
          <p:nvPr/>
        </p:nvSpPr>
        <p:spPr>
          <a:xfrm>
            <a:off x="9342871" y="6328818"/>
            <a:ext cx="1696298" cy="369332"/>
          </a:xfrm>
          <a:prstGeom prst="rect">
            <a:avLst/>
          </a:prstGeom>
          <a:solidFill>
            <a:schemeClr val="bg1"/>
          </a:solidFill>
          <a:ln>
            <a:solidFill>
              <a:schemeClr val="tx1"/>
            </a:solidFill>
          </a:ln>
        </p:spPr>
        <p:txBody>
          <a:bodyPr wrap="none" rtlCol="0">
            <a:spAutoFit/>
          </a:bodyPr>
          <a:lstStyle/>
          <a:p>
            <a:r>
              <a:rPr kumimoji="1" lang="en-US" altLang="ja-JP" dirty="0"/>
              <a:t>Copper Matrix</a:t>
            </a:r>
            <a:endParaRPr kumimoji="1" lang="ja-JP" altLang="en-US" dirty="0"/>
          </a:p>
        </p:txBody>
      </p:sp>
      <p:sp>
        <p:nvSpPr>
          <p:cNvPr id="21" name="テキスト ボックス 20">
            <a:extLst>
              <a:ext uri="{FF2B5EF4-FFF2-40B4-BE49-F238E27FC236}">
                <a16:creationId xmlns:a16="http://schemas.microsoft.com/office/drawing/2014/main" id="{E007F9B7-90D1-8211-5283-A0EA2D00845D}"/>
              </a:ext>
            </a:extLst>
          </p:cNvPr>
          <p:cNvSpPr txBox="1"/>
          <p:nvPr/>
        </p:nvSpPr>
        <p:spPr>
          <a:xfrm>
            <a:off x="9655783" y="5059906"/>
            <a:ext cx="2363147" cy="646331"/>
          </a:xfrm>
          <a:prstGeom prst="rect">
            <a:avLst/>
          </a:prstGeom>
          <a:solidFill>
            <a:schemeClr val="bg1"/>
          </a:solidFill>
          <a:ln>
            <a:solidFill>
              <a:schemeClr val="tx1"/>
            </a:solidFill>
          </a:ln>
        </p:spPr>
        <p:txBody>
          <a:bodyPr wrap="none" rtlCol="0">
            <a:spAutoFit/>
          </a:bodyPr>
          <a:lstStyle/>
          <a:p>
            <a:r>
              <a:rPr lang="en-US" altLang="ja-JP" dirty="0"/>
              <a:t>SC (</a:t>
            </a:r>
            <a:r>
              <a:rPr lang="en-US" altLang="ja-JP" dirty="0" err="1"/>
              <a:t>NbTi</a:t>
            </a:r>
            <a:r>
              <a:rPr lang="en-US" altLang="ja-JP" dirty="0"/>
              <a:t>)</a:t>
            </a:r>
            <a:r>
              <a:rPr lang="ja-JP" altLang="en-US" dirty="0"/>
              <a:t> </a:t>
            </a:r>
            <a:r>
              <a:rPr lang="en-US" altLang="ja-JP" dirty="0"/>
              <a:t>Filaments</a:t>
            </a:r>
          </a:p>
          <a:p>
            <a:r>
              <a:rPr kumimoji="1" lang="en-US" altLang="ja-JP" dirty="0"/>
              <a:t> φ~5 </a:t>
            </a:r>
            <a:r>
              <a:rPr kumimoji="1" lang="el-GR" altLang="ja-JP" dirty="0"/>
              <a:t>μ</a:t>
            </a:r>
            <a:r>
              <a:rPr kumimoji="1" lang="en-US" altLang="ja-JP" dirty="0"/>
              <a:t>m</a:t>
            </a:r>
            <a:endParaRPr kumimoji="1" lang="ja-JP" altLang="en-US" dirty="0"/>
          </a:p>
        </p:txBody>
      </p:sp>
      <p:cxnSp>
        <p:nvCxnSpPr>
          <p:cNvPr id="23" name="直線コネクタ 22">
            <a:extLst>
              <a:ext uri="{FF2B5EF4-FFF2-40B4-BE49-F238E27FC236}">
                <a16:creationId xmlns:a16="http://schemas.microsoft.com/office/drawing/2014/main" id="{A1A29731-082F-B297-920C-3D2C3FB6D6A9}"/>
              </a:ext>
            </a:extLst>
          </p:cNvPr>
          <p:cNvCxnSpPr>
            <a:cxnSpLocks/>
            <a:stCxn id="20" idx="1"/>
          </p:cNvCxnSpPr>
          <p:nvPr/>
        </p:nvCxnSpPr>
        <p:spPr>
          <a:xfrm flipH="1" flipV="1">
            <a:off x="9067851" y="6186480"/>
            <a:ext cx="275020" cy="3270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32D362DD-EC7E-26C3-9DD7-49914ED2B6CE}"/>
              </a:ext>
            </a:extLst>
          </p:cNvPr>
          <p:cNvCxnSpPr>
            <a:cxnSpLocks/>
            <a:stCxn id="21" idx="1"/>
          </p:cNvCxnSpPr>
          <p:nvPr/>
        </p:nvCxnSpPr>
        <p:spPr>
          <a:xfrm flipH="1" flipV="1">
            <a:off x="9244724" y="4684287"/>
            <a:ext cx="411059" cy="6987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57301EFF-EF66-8B46-E09A-D0175EA8E91D}"/>
              </a:ext>
            </a:extLst>
          </p:cNvPr>
          <p:cNvCxnSpPr>
            <a:cxnSpLocks/>
            <a:stCxn id="21" idx="0"/>
          </p:cNvCxnSpPr>
          <p:nvPr/>
        </p:nvCxnSpPr>
        <p:spPr>
          <a:xfrm flipH="1" flipV="1">
            <a:off x="10767829" y="4508300"/>
            <a:ext cx="69528" cy="5516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BAA3D451-80D6-A8F3-CF06-4388F08C5AE8}"/>
              </a:ext>
            </a:extLst>
          </p:cNvPr>
          <p:cNvSpPr txBox="1"/>
          <p:nvPr/>
        </p:nvSpPr>
        <p:spPr>
          <a:xfrm>
            <a:off x="9460280" y="2940738"/>
            <a:ext cx="2364750" cy="369332"/>
          </a:xfrm>
          <a:prstGeom prst="rect">
            <a:avLst/>
          </a:prstGeom>
          <a:noFill/>
        </p:spPr>
        <p:txBody>
          <a:bodyPr wrap="none" rtlCol="0">
            <a:spAutoFit/>
          </a:bodyPr>
          <a:lstStyle/>
          <a:p>
            <a:r>
              <a:rPr kumimoji="1" lang="en-US" altLang="ja-JP" dirty="0">
                <a:latin typeface="Arial" panose="020B0604020202020204" pitchFamily="34" charset="0"/>
                <a:cs typeface="Arial" panose="020B0604020202020204" pitchFamily="34" charset="0"/>
              </a:rPr>
              <a:t>Small </a:t>
            </a:r>
            <a:r>
              <a:rPr kumimoji="1" lang="en-US" altLang="ja-JP" b="1" dirty="0">
                <a:solidFill>
                  <a:srgbClr val="FF0000"/>
                </a:solidFill>
                <a:latin typeface="Arial" panose="020B0604020202020204" pitchFamily="34" charset="0"/>
                <a:cs typeface="Arial" panose="020B0604020202020204" pitchFamily="34" charset="0"/>
              </a:rPr>
              <a:t>Magnetization</a:t>
            </a:r>
            <a:endParaRPr kumimoji="1" lang="ja-JP" altLang="en-US" b="1" dirty="0">
              <a:solidFill>
                <a:srgbClr val="FF0000"/>
              </a:solidFill>
              <a:latin typeface="Arial" panose="020B0604020202020204" pitchFamily="34" charset="0"/>
              <a:cs typeface="Arial" panose="020B0604020202020204" pitchFamily="34" charset="0"/>
            </a:endParaRPr>
          </a:p>
        </p:txBody>
      </p:sp>
      <p:sp>
        <p:nvSpPr>
          <p:cNvPr id="30" name="テキスト ボックス 29">
            <a:extLst>
              <a:ext uri="{FF2B5EF4-FFF2-40B4-BE49-F238E27FC236}">
                <a16:creationId xmlns:a16="http://schemas.microsoft.com/office/drawing/2014/main" id="{38AE5B7F-E1E6-269E-552C-447BC53A2CCF}"/>
              </a:ext>
            </a:extLst>
          </p:cNvPr>
          <p:cNvSpPr txBox="1"/>
          <p:nvPr/>
        </p:nvSpPr>
        <p:spPr>
          <a:xfrm>
            <a:off x="8049492" y="2743546"/>
            <a:ext cx="1890261" cy="369332"/>
          </a:xfrm>
          <a:prstGeom prst="rect">
            <a:avLst/>
          </a:prstGeom>
          <a:noFill/>
        </p:spPr>
        <p:txBody>
          <a:bodyPr wrap="none" rtlCol="0">
            <a:spAutoFit/>
          </a:bodyPr>
          <a:lstStyle/>
          <a:p>
            <a:r>
              <a:rPr kumimoji="1" lang="en-US" altLang="ja-JP" b="1" dirty="0">
                <a:solidFill>
                  <a:srgbClr val="FF0000"/>
                </a:solidFill>
                <a:latin typeface="Arial" panose="020B0604020202020204" pitchFamily="34" charset="0"/>
                <a:cs typeface="Arial" panose="020B0604020202020204" pitchFamily="34" charset="0"/>
              </a:rPr>
              <a:t>Pinning Center </a:t>
            </a:r>
            <a:endParaRPr kumimoji="1" lang="ja-JP" altLang="en-US"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9435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D3FBE904-E42B-8F3E-8C62-D6B77F88881B}"/>
              </a:ext>
            </a:extLst>
          </p:cNvPr>
          <p:cNvSpPr txBox="1"/>
          <p:nvPr/>
        </p:nvSpPr>
        <p:spPr>
          <a:xfrm>
            <a:off x="0" y="0"/>
            <a:ext cx="12192000" cy="584775"/>
          </a:xfrm>
          <a:prstGeom prst="rect">
            <a:avLst/>
          </a:prstGeom>
          <a:solidFill>
            <a:schemeClr val="accent1">
              <a:lumMod val="75000"/>
            </a:schemeClr>
          </a:solidFill>
        </p:spPr>
        <p:txBody>
          <a:bodyPr wrap="square" rtlCol="0">
            <a:spAutoFit/>
          </a:bodyPr>
          <a:lstStyle/>
          <a:p>
            <a:pPr algn="ctr"/>
            <a:r>
              <a:rPr lang="en-US" altLang="ja-JP" sz="3200" b="1" dirty="0">
                <a:solidFill>
                  <a:schemeClr val="bg1"/>
                </a:solidFill>
              </a:rPr>
              <a:t>Summary of Lecture 1 </a:t>
            </a:r>
            <a:endParaRPr kumimoji="1" lang="ja-JP" altLang="en-US" sz="3200" b="1" dirty="0">
              <a:solidFill>
                <a:schemeClr val="bg1"/>
              </a:solidFill>
            </a:endParaRPr>
          </a:p>
        </p:txBody>
      </p:sp>
      <p:sp>
        <p:nvSpPr>
          <p:cNvPr id="4" name="テキスト ボックス 3">
            <a:extLst>
              <a:ext uri="{FF2B5EF4-FFF2-40B4-BE49-F238E27FC236}">
                <a16:creationId xmlns:a16="http://schemas.microsoft.com/office/drawing/2014/main" id="{FAECF826-54A2-EB27-32D8-F875F6563E8C}"/>
              </a:ext>
            </a:extLst>
          </p:cNvPr>
          <p:cNvSpPr txBox="1"/>
          <p:nvPr/>
        </p:nvSpPr>
        <p:spPr>
          <a:xfrm>
            <a:off x="0" y="745538"/>
            <a:ext cx="9720000" cy="7755969"/>
          </a:xfrm>
          <a:prstGeom prst="rect">
            <a:avLst/>
          </a:prstGeom>
          <a:noFill/>
        </p:spPr>
        <p:txBody>
          <a:bodyPr wrap="square">
            <a:spAutoFit/>
          </a:bodyPr>
          <a:lstStyle/>
          <a:p>
            <a:pPr marL="285750" indent="-285750">
              <a:buFont typeface="Arial" panose="020B0604020202020204" pitchFamily="34" charset="0"/>
              <a:buChar char="•"/>
            </a:pPr>
            <a:r>
              <a:rPr lang="en-US" altLang="ja-JP" sz="1800" b="0" i="0" u="none" strike="noStrike" baseline="0" dirty="0">
                <a:solidFill>
                  <a:srgbClr val="000000"/>
                </a:solidFill>
                <a:latin typeface="Calibri" panose="020F0502020204030204" pitchFamily="34" charset="0"/>
              </a:rPr>
              <a:t>H. Kamerlingh-</a:t>
            </a:r>
            <a:r>
              <a:rPr lang="en-US" altLang="ja-JP" sz="1800" b="0" i="0" u="none" strike="noStrike" baseline="0" dirty="0" err="1">
                <a:solidFill>
                  <a:srgbClr val="000000"/>
                </a:solidFill>
                <a:latin typeface="Calibri" panose="020F0502020204030204" pitchFamily="34" charset="0"/>
              </a:rPr>
              <a:t>Onnes</a:t>
            </a:r>
            <a:r>
              <a:rPr lang="en-US" altLang="ja-JP" sz="1800" b="0" i="0" u="none" strike="noStrike" baseline="0" dirty="0">
                <a:solidFill>
                  <a:srgbClr val="000000"/>
                </a:solidFill>
                <a:latin typeface="Calibri" panose="020F0502020204030204" pitchFamily="34" charset="0"/>
              </a:rPr>
              <a:t>, who had succeeder helium liquefaction at 4.2 K, found that the resistance in a </a:t>
            </a:r>
            <a:r>
              <a:rPr lang="en-US" altLang="ja-JP" sz="1800" b="0" i="0" u="none" strike="noStrike" baseline="0" dirty="0">
                <a:solidFill>
                  <a:srgbClr val="FF0000"/>
                </a:solidFill>
                <a:latin typeface="Calibri" panose="020F0502020204030204" pitchFamily="34" charset="0"/>
              </a:rPr>
              <a:t>solid mercury </a:t>
            </a:r>
            <a:r>
              <a:rPr lang="en-US" altLang="ja-JP" sz="1800" b="0" i="0" u="none" strike="noStrike" baseline="0" dirty="0">
                <a:solidFill>
                  <a:srgbClr val="000000"/>
                </a:solidFill>
                <a:latin typeface="Calibri" panose="020F0502020204030204" pitchFamily="34" charset="0"/>
              </a:rPr>
              <a:t>wire suddenly vanished in 1911.</a:t>
            </a:r>
          </a:p>
          <a:p>
            <a:pPr marL="285750" indent="-285750">
              <a:buFont typeface="Arial" panose="020B0604020202020204" pitchFamily="34" charset="0"/>
              <a:buChar char="•"/>
            </a:pPr>
            <a:r>
              <a:rPr lang="en-US" altLang="ja-JP" dirty="0">
                <a:solidFill>
                  <a:srgbClr val="FF0000"/>
                </a:solidFill>
                <a:latin typeface="Calibri" panose="020F0502020204030204" pitchFamily="34" charset="0"/>
              </a:rPr>
              <a:t>Electro-magnet with Superconductor </a:t>
            </a:r>
            <a:r>
              <a:rPr lang="en-US" altLang="ja-JP" dirty="0">
                <a:solidFill>
                  <a:srgbClr val="000000"/>
                </a:solidFill>
                <a:latin typeface="Calibri" panose="020F0502020204030204" pitchFamily="34" charset="0"/>
              </a:rPr>
              <a:t>was tried immediately, but it took </a:t>
            </a:r>
            <a:r>
              <a:rPr lang="en-US" altLang="ja-JP" dirty="0">
                <a:solidFill>
                  <a:srgbClr val="FF0000"/>
                </a:solidFill>
                <a:latin typeface="Calibri" panose="020F0502020204030204" pitchFamily="34" charset="0"/>
              </a:rPr>
              <a:t>almost half century</a:t>
            </a:r>
            <a:r>
              <a:rPr lang="en-US" altLang="ja-JP" dirty="0">
                <a:solidFill>
                  <a:srgbClr val="000000"/>
                </a:solidFill>
                <a:latin typeface="Calibri" panose="020F0502020204030204" pitchFamily="34" charset="0"/>
              </a:rPr>
              <a:t>.</a:t>
            </a:r>
          </a:p>
          <a:p>
            <a:pPr marL="742950" lvl="1" indent="-285750">
              <a:buFont typeface="Arial" panose="020B0604020202020204" pitchFamily="34" charset="0"/>
              <a:buChar char="•"/>
            </a:pPr>
            <a:r>
              <a:rPr lang="en-US" altLang="ja-JP" dirty="0">
                <a:solidFill>
                  <a:srgbClr val="000000"/>
                </a:solidFill>
                <a:latin typeface="Calibri" panose="020F0502020204030204" pitchFamily="34" charset="0"/>
              </a:rPr>
              <a:t>Superconductor have three limitations, T</a:t>
            </a:r>
            <a:r>
              <a:rPr lang="en-US" altLang="ja-JP" baseline="-25000" dirty="0">
                <a:solidFill>
                  <a:srgbClr val="000000"/>
                </a:solidFill>
                <a:latin typeface="Calibri" panose="020F0502020204030204" pitchFamily="34" charset="0"/>
              </a:rPr>
              <a:t>c</a:t>
            </a:r>
            <a:r>
              <a:rPr lang="en-US" altLang="ja-JP" dirty="0">
                <a:solidFill>
                  <a:srgbClr val="000000"/>
                </a:solidFill>
                <a:latin typeface="Calibri" panose="020F0502020204030204" pitchFamily="34" charset="0"/>
              </a:rPr>
              <a:t>, </a:t>
            </a:r>
            <a:r>
              <a:rPr lang="en-US" altLang="ja-JP" dirty="0" err="1">
                <a:solidFill>
                  <a:srgbClr val="000000"/>
                </a:solidFill>
                <a:latin typeface="Calibri" panose="020F0502020204030204" pitchFamily="34" charset="0"/>
              </a:rPr>
              <a:t>B</a:t>
            </a:r>
            <a:r>
              <a:rPr lang="en-US" altLang="ja-JP" baseline="-25000" dirty="0" err="1">
                <a:solidFill>
                  <a:srgbClr val="000000"/>
                </a:solidFill>
                <a:latin typeface="Calibri" panose="020F0502020204030204" pitchFamily="34" charset="0"/>
              </a:rPr>
              <a:t>c</a:t>
            </a:r>
            <a:r>
              <a:rPr lang="en-US" altLang="ja-JP" dirty="0">
                <a:solidFill>
                  <a:srgbClr val="000000"/>
                </a:solidFill>
                <a:latin typeface="Calibri" panose="020F0502020204030204" pitchFamily="34" charset="0"/>
              </a:rPr>
              <a:t> and </a:t>
            </a:r>
            <a:r>
              <a:rPr lang="en-US" altLang="ja-JP" dirty="0" err="1">
                <a:solidFill>
                  <a:srgbClr val="000000"/>
                </a:solidFill>
                <a:latin typeface="Calibri" panose="020F0502020204030204" pitchFamily="34" charset="0"/>
              </a:rPr>
              <a:t>J</a:t>
            </a:r>
            <a:r>
              <a:rPr lang="en-US" altLang="ja-JP" baseline="-25000" dirty="0" err="1">
                <a:solidFill>
                  <a:srgbClr val="000000"/>
                </a:solidFill>
                <a:latin typeface="Calibri" panose="020F0502020204030204" pitchFamily="34" charset="0"/>
              </a:rPr>
              <a:t>c</a:t>
            </a:r>
            <a:r>
              <a:rPr lang="en-US" altLang="ja-JP" dirty="0">
                <a:solidFill>
                  <a:srgbClr val="000000"/>
                </a:solidFill>
                <a:latin typeface="Calibri" panose="020F0502020204030204" pitchFamily="34" charset="0"/>
              </a:rPr>
              <a:t>.</a:t>
            </a:r>
          </a:p>
          <a:p>
            <a:pPr marL="742950" lvl="1" indent="-285750">
              <a:buFont typeface="Arial" panose="020B0604020202020204" pitchFamily="34" charset="0"/>
              <a:buChar char="•"/>
            </a:pPr>
            <a:r>
              <a:rPr lang="en-US" altLang="ja-JP" dirty="0">
                <a:solidFill>
                  <a:srgbClr val="000000"/>
                </a:solidFill>
                <a:latin typeface="Calibri" panose="020F0502020204030204" pitchFamily="34" charset="0"/>
              </a:rPr>
              <a:t>In superconductor discovered early period is limited with low  </a:t>
            </a:r>
            <a:r>
              <a:rPr lang="en-US" altLang="ja-JP" dirty="0" err="1">
                <a:solidFill>
                  <a:srgbClr val="000000"/>
                </a:solidFill>
                <a:latin typeface="Calibri" panose="020F0502020204030204" pitchFamily="34" charset="0"/>
              </a:rPr>
              <a:t>B</a:t>
            </a:r>
            <a:r>
              <a:rPr lang="en-US" altLang="ja-JP" baseline="-25000" dirty="0" err="1">
                <a:solidFill>
                  <a:srgbClr val="000000"/>
                </a:solidFill>
                <a:latin typeface="Calibri" panose="020F0502020204030204" pitchFamily="34" charset="0"/>
              </a:rPr>
              <a:t>c</a:t>
            </a:r>
            <a:r>
              <a:rPr lang="en-US" altLang="ja-JP" dirty="0">
                <a:solidFill>
                  <a:srgbClr val="000000"/>
                </a:solidFill>
                <a:latin typeface="Calibri" panose="020F0502020204030204" pitchFamily="34" charset="0"/>
              </a:rPr>
              <a:t> and low </a:t>
            </a:r>
            <a:r>
              <a:rPr lang="en-US" altLang="ja-JP" dirty="0" err="1">
                <a:solidFill>
                  <a:srgbClr val="000000"/>
                </a:solidFill>
                <a:latin typeface="Calibri" panose="020F0502020204030204" pitchFamily="34" charset="0"/>
              </a:rPr>
              <a:t>J</a:t>
            </a:r>
            <a:r>
              <a:rPr lang="en-US" altLang="ja-JP" baseline="-25000" dirty="0" err="1">
                <a:solidFill>
                  <a:srgbClr val="000000"/>
                </a:solidFill>
                <a:latin typeface="Calibri" panose="020F0502020204030204" pitchFamily="34" charset="0"/>
              </a:rPr>
              <a:t>c</a:t>
            </a:r>
            <a:r>
              <a:rPr lang="en-US" altLang="ja-JP" baseline="-25000" dirty="0">
                <a:solidFill>
                  <a:srgbClr val="000000"/>
                </a:solidFill>
                <a:latin typeface="Calibri" panose="020F0502020204030204" pitchFamily="34" charset="0"/>
              </a:rPr>
              <a:t>. </a:t>
            </a:r>
            <a:r>
              <a:rPr lang="en-US" altLang="ja-JP" dirty="0">
                <a:solidFill>
                  <a:srgbClr val="000000"/>
                </a:solidFill>
                <a:latin typeface="Calibri" panose="020F0502020204030204" pitchFamily="34" charset="0"/>
              </a:rPr>
              <a:t>In Lead, ~0.06 T and ~4.2 A/mm</a:t>
            </a:r>
            <a:r>
              <a:rPr lang="en-US" altLang="ja-JP" baseline="30000" dirty="0">
                <a:solidFill>
                  <a:srgbClr val="000000"/>
                </a:solidFill>
                <a:latin typeface="Calibri" panose="020F0502020204030204" pitchFamily="34" charset="0"/>
              </a:rPr>
              <a:t>2</a:t>
            </a:r>
            <a:r>
              <a:rPr lang="en-US" altLang="ja-JP" dirty="0">
                <a:solidFill>
                  <a:srgbClr val="000000"/>
                </a:solidFill>
                <a:latin typeface="Calibri" panose="020F0502020204030204" pitchFamily="34" charset="0"/>
              </a:rPr>
              <a:t>.</a:t>
            </a:r>
          </a:p>
          <a:p>
            <a:pPr marL="742950" lvl="1" indent="-285750">
              <a:buFont typeface="Arial" panose="020B0604020202020204" pitchFamily="34" charset="0"/>
              <a:buChar char="•"/>
            </a:pPr>
            <a:r>
              <a:rPr lang="en-US" altLang="ja-JP" dirty="0" err="1">
                <a:solidFill>
                  <a:srgbClr val="0070C0"/>
                </a:solidFill>
                <a:latin typeface="Calibri" panose="020F0502020204030204" pitchFamily="34" charset="0"/>
              </a:rPr>
              <a:t>NbTi</a:t>
            </a:r>
            <a:r>
              <a:rPr lang="en-US" altLang="ja-JP" dirty="0">
                <a:solidFill>
                  <a:srgbClr val="0070C0"/>
                </a:solidFill>
                <a:latin typeface="Calibri" panose="020F0502020204030204" pitchFamily="34" charset="0"/>
              </a:rPr>
              <a:t> (15 T) </a:t>
            </a:r>
            <a:r>
              <a:rPr lang="en-US" altLang="ja-JP" dirty="0">
                <a:solidFill>
                  <a:srgbClr val="000000"/>
                </a:solidFill>
                <a:latin typeface="Calibri" panose="020F0502020204030204" pitchFamily="34" charset="0"/>
              </a:rPr>
              <a:t>and </a:t>
            </a:r>
            <a:r>
              <a:rPr lang="en-US" altLang="ja-JP" dirty="0">
                <a:solidFill>
                  <a:srgbClr val="0070C0"/>
                </a:solidFill>
                <a:latin typeface="Calibri" panose="020F0502020204030204" pitchFamily="34" charset="0"/>
              </a:rPr>
              <a:t>Nb</a:t>
            </a:r>
            <a:r>
              <a:rPr lang="en-US" altLang="ja-JP" baseline="-25000" dirty="0">
                <a:solidFill>
                  <a:srgbClr val="0070C0"/>
                </a:solidFill>
                <a:latin typeface="Calibri" panose="020F0502020204030204" pitchFamily="34" charset="0"/>
              </a:rPr>
              <a:t>3</a:t>
            </a:r>
            <a:r>
              <a:rPr lang="en-US" altLang="ja-JP" dirty="0">
                <a:solidFill>
                  <a:srgbClr val="0070C0"/>
                </a:solidFill>
                <a:latin typeface="Calibri" panose="020F0502020204030204" pitchFamily="34" charset="0"/>
              </a:rPr>
              <a:t>Sn</a:t>
            </a:r>
            <a:r>
              <a:rPr lang="ja-JP" altLang="en-US" dirty="0">
                <a:solidFill>
                  <a:srgbClr val="0070C0"/>
                </a:solidFill>
                <a:latin typeface="Calibri" panose="020F0502020204030204" pitchFamily="34" charset="0"/>
              </a:rPr>
              <a:t> </a:t>
            </a:r>
            <a:r>
              <a:rPr lang="en-US" altLang="ja-JP" dirty="0">
                <a:solidFill>
                  <a:srgbClr val="0070C0"/>
                </a:solidFill>
                <a:latin typeface="Calibri" panose="020F0502020204030204" pitchFamily="34" charset="0"/>
              </a:rPr>
              <a:t>(22 T) </a:t>
            </a:r>
            <a:r>
              <a:rPr lang="en-US" altLang="ja-JP" dirty="0">
                <a:solidFill>
                  <a:srgbClr val="000000"/>
                </a:solidFill>
                <a:latin typeface="Calibri" panose="020F0502020204030204" pitchFamily="34" charset="0"/>
              </a:rPr>
              <a:t>discovered after 1950s are realistic superconductor for magnets.</a:t>
            </a:r>
          </a:p>
          <a:p>
            <a:pPr marL="742950" lvl="1" indent="-285750">
              <a:buFont typeface="Arial" panose="020B0604020202020204" pitchFamily="34" charset="0"/>
              <a:buChar char="•"/>
            </a:pPr>
            <a:r>
              <a:rPr lang="en-US" altLang="ja-JP" dirty="0">
                <a:solidFill>
                  <a:srgbClr val="0070C0"/>
                </a:solidFill>
                <a:latin typeface="Calibri" panose="020F0502020204030204" pitchFamily="34" charset="0"/>
              </a:rPr>
              <a:t>TYPE 1</a:t>
            </a:r>
            <a:r>
              <a:rPr lang="en-US" altLang="ja-JP" dirty="0">
                <a:solidFill>
                  <a:srgbClr val="000000"/>
                </a:solidFill>
                <a:latin typeface="Calibri" panose="020F0502020204030204" pitchFamily="34" charset="0"/>
              </a:rPr>
              <a:t> Superconductor : Simple elements, Perfect Diamagnetism, Low </a:t>
            </a:r>
            <a:r>
              <a:rPr lang="en-US" altLang="ja-JP" dirty="0" err="1">
                <a:solidFill>
                  <a:srgbClr val="000000"/>
                </a:solidFill>
                <a:latin typeface="Calibri" panose="020F0502020204030204" pitchFamily="34" charset="0"/>
              </a:rPr>
              <a:t>B</a:t>
            </a:r>
            <a:r>
              <a:rPr lang="en-US" altLang="ja-JP" baseline="-25000" dirty="0" err="1">
                <a:solidFill>
                  <a:srgbClr val="000000"/>
                </a:solidFill>
                <a:latin typeface="Calibri" panose="020F0502020204030204" pitchFamily="34" charset="0"/>
              </a:rPr>
              <a:t>c</a:t>
            </a:r>
            <a:r>
              <a:rPr lang="en-US" altLang="ja-JP" dirty="0">
                <a:solidFill>
                  <a:srgbClr val="000000"/>
                </a:solidFill>
                <a:latin typeface="Calibri" panose="020F0502020204030204" pitchFamily="34" charset="0"/>
              </a:rPr>
              <a:t>, </a:t>
            </a:r>
          </a:p>
          <a:p>
            <a:pPr marL="742950" lvl="1" indent="-285750">
              <a:buFont typeface="Arial" panose="020B0604020202020204" pitchFamily="34" charset="0"/>
              <a:buChar char="•"/>
            </a:pPr>
            <a:r>
              <a:rPr lang="en-US" altLang="ja-JP" dirty="0">
                <a:solidFill>
                  <a:srgbClr val="0070C0"/>
                </a:solidFill>
                <a:latin typeface="Calibri" panose="020F0502020204030204" pitchFamily="34" charset="0"/>
              </a:rPr>
              <a:t>TYPE 2</a:t>
            </a:r>
            <a:r>
              <a:rPr lang="en-US" altLang="ja-JP" dirty="0">
                <a:solidFill>
                  <a:srgbClr val="000000"/>
                </a:solidFill>
                <a:latin typeface="Calibri" panose="020F0502020204030204" pitchFamily="34" charset="0"/>
              </a:rPr>
              <a:t> Superconductor : Alloys and Compounds</a:t>
            </a:r>
            <a:r>
              <a:rPr lang="en-US" altLang="ja-JP" dirty="0">
                <a:solidFill>
                  <a:srgbClr val="0070C0"/>
                </a:solidFill>
                <a:latin typeface="Calibri" panose="020F0502020204030204" pitchFamily="34" charset="0"/>
              </a:rPr>
              <a:t>, </a:t>
            </a:r>
            <a:r>
              <a:rPr lang="en-US" altLang="ja-JP" dirty="0" err="1">
                <a:solidFill>
                  <a:srgbClr val="0070C0"/>
                </a:solidFill>
                <a:latin typeface="Calibri" panose="020F0502020204030204" pitchFamily="34" charset="0"/>
              </a:rPr>
              <a:t>NbTi</a:t>
            </a:r>
            <a:r>
              <a:rPr lang="en-US" altLang="ja-JP" dirty="0">
                <a:solidFill>
                  <a:srgbClr val="0070C0"/>
                </a:solidFill>
                <a:latin typeface="Calibri" panose="020F0502020204030204" pitchFamily="34" charset="0"/>
              </a:rPr>
              <a:t> and Nb</a:t>
            </a:r>
            <a:r>
              <a:rPr lang="en-US" altLang="ja-JP" baseline="-25000" dirty="0">
                <a:solidFill>
                  <a:srgbClr val="0070C0"/>
                </a:solidFill>
                <a:latin typeface="Calibri" panose="020F0502020204030204" pitchFamily="34" charset="0"/>
              </a:rPr>
              <a:t>3</a:t>
            </a:r>
            <a:r>
              <a:rPr lang="en-US" altLang="ja-JP" dirty="0">
                <a:solidFill>
                  <a:srgbClr val="0070C0"/>
                </a:solidFill>
                <a:latin typeface="Calibri" panose="020F0502020204030204" pitchFamily="34" charset="0"/>
              </a:rPr>
              <a:t>Sn</a:t>
            </a:r>
            <a:r>
              <a:rPr lang="en-US" altLang="ja-JP" dirty="0">
                <a:solidFill>
                  <a:srgbClr val="000000"/>
                </a:solidFill>
                <a:latin typeface="Calibri" panose="020F0502020204030204" pitchFamily="34" charset="0"/>
              </a:rPr>
              <a:t>. Perfect Diamagnetism (&lt; B</a:t>
            </a:r>
            <a:r>
              <a:rPr lang="en-US" altLang="ja-JP" baseline="-25000" dirty="0">
                <a:solidFill>
                  <a:srgbClr val="000000"/>
                </a:solidFill>
                <a:latin typeface="Calibri" panose="020F0502020204030204" pitchFamily="34" charset="0"/>
              </a:rPr>
              <a:t>c1</a:t>
            </a:r>
            <a:r>
              <a:rPr lang="en-US" altLang="ja-JP" dirty="0">
                <a:solidFill>
                  <a:srgbClr val="000000"/>
                </a:solidFill>
                <a:latin typeface="Calibri" panose="020F0502020204030204" pitchFamily="34" charset="0"/>
              </a:rPr>
              <a:t>), </a:t>
            </a:r>
            <a:r>
              <a:rPr lang="en-US" altLang="ja-JP" dirty="0">
                <a:solidFill>
                  <a:srgbClr val="FF0000"/>
                </a:solidFill>
                <a:latin typeface="Calibri" panose="020F0502020204030204" pitchFamily="34" charset="0"/>
              </a:rPr>
              <a:t>Quantum Flux Distribution </a:t>
            </a:r>
            <a:r>
              <a:rPr lang="en-US" altLang="ja-JP" dirty="0">
                <a:solidFill>
                  <a:srgbClr val="000000"/>
                </a:solidFill>
                <a:latin typeface="Calibri" panose="020F0502020204030204" pitchFamily="34" charset="0"/>
              </a:rPr>
              <a:t>in </a:t>
            </a:r>
            <a:r>
              <a:rPr lang="en-US" altLang="ja-JP" dirty="0">
                <a:solidFill>
                  <a:srgbClr val="FF0000"/>
                </a:solidFill>
                <a:latin typeface="Calibri" panose="020F0502020204030204" pitchFamily="34" charset="0"/>
              </a:rPr>
              <a:t>Mixed state Superconductor </a:t>
            </a:r>
            <a:r>
              <a:rPr lang="en-US" altLang="ja-JP" dirty="0">
                <a:solidFill>
                  <a:srgbClr val="000000"/>
                </a:solidFill>
                <a:latin typeface="Calibri" panose="020F0502020204030204" pitchFamily="34" charset="0"/>
              </a:rPr>
              <a:t>(B</a:t>
            </a:r>
            <a:r>
              <a:rPr lang="en-US" altLang="ja-JP" baseline="-25000" dirty="0">
                <a:solidFill>
                  <a:srgbClr val="000000"/>
                </a:solidFill>
                <a:latin typeface="Calibri" panose="020F0502020204030204" pitchFamily="34" charset="0"/>
              </a:rPr>
              <a:t>c1</a:t>
            </a:r>
            <a:r>
              <a:rPr lang="en-US" altLang="ja-JP" dirty="0">
                <a:solidFill>
                  <a:srgbClr val="000000"/>
                </a:solidFill>
                <a:latin typeface="Calibri" panose="020F0502020204030204" pitchFamily="34" charset="0"/>
              </a:rPr>
              <a:t> &lt; B</a:t>
            </a:r>
            <a:r>
              <a:rPr lang="en-US" altLang="ja-JP" baseline="-25000" dirty="0">
                <a:solidFill>
                  <a:srgbClr val="000000"/>
                </a:solidFill>
                <a:latin typeface="Calibri" panose="020F0502020204030204" pitchFamily="34" charset="0"/>
              </a:rPr>
              <a:t>ex</a:t>
            </a:r>
            <a:r>
              <a:rPr lang="en-US" altLang="ja-JP" dirty="0">
                <a:solidFill>
                  <a:srgbClr val="000000"/>
                </a:solidFill>
                <a:latin typeface="Calibri" panose="020F0502020204030204" pitchFamily="34" charset="0"/>
              </a:rPr>
              <a:t> &lt; B</a:t>
            </a:r>
            <a:r>
              <a:rPr lang="en-US" altLang="ja-JP" baseline="-25000" dirty="0">
                <a:solidFill>
                  <a:srgbClr val="000000"/>
                </a:solidFill>
                <a:latin typeface="Calibri" panose="020F0502020204030204" pitchFamily="34" charset="0"/>
              </a:rPr>
              <a:t>c2</a:t>
            </a:r>
            <a:r>
              <a:rPr lang="en-US" altLang="ja-JP" dirty="0">
                <a:solidFill>
                  <a:srgbClr val="000000"/>
                </a:solidFill>
                <a:latin typeface="Calibri" panose="020F0502020204030204" pitchFamily="34" charset="0"/>
              </a:rPr>
              <a:t>). B</a:t>
            </a:r>
            <a:r>
              <a:rPr lang="en-US" altLang="ja-JP" baseline="-25000" dirty="0">
                <a:solidFill>
                  <a:srgbClr val="000000"/>
                </a:solidFill>
                <a:latin typeface="Calibri" panose="020F0502020204030204" pitchFamily="34" charset="0"/>
              </a:rPr>
              <a:t>c2</a:t>
            </a:r>
            <a:r>
              <a:rPr lang="en-US" altLang="ja-JP" dirty="0">
                <a:solidFill>
                  <a:srgbClr val="000000"/>
                </a:solidFill>
                <a:latin typeface="Calibri" panose="020F0502020204030204" pitchFamily="34" charset="0"/>
              </a:rPr>
              <a:t> is practically large enough, but Lorentz force due to transport current applied the quantum flux move(</a:t>
            </a:r>
            <a:r>
              <a:rPr lang="en-US" altLang="ja-JP" dirty="0">
                <a:solidFill>
                  <a:srgbClr val="FF0000"/>
                </a:solidFill>
                <a:latin typeface="Calibri" panose="020F0502020204030204" pitchFamily="34" charset="0"/>
              </a:rPr>
              <a:t>Flux flow</a:t>
            </a:r>
            <a:r>
              <a:rPr lang="en-US" altLang="ja-JP" dirty="0">
                <a:solidFill>
                  <a:srgbClr val="000000"/>
                </a:solidFill>
                <a:latin typeface="Calibri" panose="020F0502020204030204" pitchFamily="34" charset="0"/>
              </a:rPr>
              <a:t>) and heat loss is generated.</a:t>
            </a:r>
          </a:p>
          <a:p>
            <a:pPr marL="742950" lvl="1" indent="-285750">
              <a:buFont typeface="Arial" panose="020B0604020202020204" pitchFamily="34" charset="0"/>
              <a:buChar char="•"/>
            </a:pPr>
            <a:r>
              <a:rPr lang="en-US" altLang="ja-JP" dirty="0">
                <a:solidFill>
                  <a:srgbClr val="0070C0"/>
                </a:solidFill>
                <a:latin typeface="Calibri" panose="020F0502020204030204" pitchFamily="34" charset="0"/>
              </a:rPr>
              <a:t>Hard (Dirty) Type 2 </a:t>
            </a:r>
            <a:r>
              <a:rPr lang="en-US" altLang="ja-JP" dirty="0">
                <a:solidFill>
                  <a:srgbClr val="000000"/>
                </a:solidFill>
                <a:latin typeface="Calibri" panose="020F0502020204030204" pitchFamily="34" charset="0"/>
              </a:rPr>
              <a:t>Superconductor with </a:t>
            </a:r>
            <a:r>
              <a:rPr lang="en-US" altLang="ja-JP" dirty="0">
                <a:solidFill>
                  <a:srgbClr val="0070C0"/>
                </a:solidFill>
                <a:latin typeface="Calibri" panose="020F0502020204030204" pitchFamily="34" charset="0"/>
              </a:rPr>
              <a:t>Pining Center </a:t>
            </a:r>
            <a:r>
              <a:rPr lang="en-US" altLang="ja-JP" dirty="0">
                <a:solidFill>
                  <a:srgbClr val="000000"/>
                </a:solidFill>
                <a:latin typeface="Calibri" panose="020F0502020204030204" pitchFamily="34" charset="0"/>
              </a:rPr>
              <a:t>: Defects in the superconductor become fixed normal core for quantum flux. Artificial pinning increase </a:t>
            </a:r>
            <a:r>
              <a:rPr lang="en-US" altLang="ja-JP" dirty="0" err="1">
                <a:solidFill>
                  <a:srgbClr val="000000"/>
                </a:solidFill>
                <a:latin typeface="Calibri" panose="020F0502020204030204" pitchFamily="34" charset="0"/>
              </a:rPr>
              <a:t>J</a:t>
            </a:r>
            <a:r>
              <a:rPr lang="en-US" altLang="ja-JP" baseline="-25000" dirty="0" err="1">
                <a:solidFill>
                  <a:srgbClr val="000000"/>
                </a:solidFill>
                <a:latin typeface="Calibri" panose="020F0502020204030204" pitchFamily="34" charset="0"/>
              </a:rPr>
              <a:t>c</a:t>
            </a:r>
            <a:r>
              <a:rPr lang="en-US" altLang="ja-JP" baseline="-25000" dirty="0">
                <a:solidFill>
                  <a:srgbClr val="000000"/>
                </a:solidFill>
                <a:latin typeface="Calibri" panose="020F0502020204030204" pitchFamily="34" charset="0"/>
              </a:rPr>
              <a:t>, </a:t>
            </a:r>
            <a:r>
              <a:rPr lang="en-US" altLang="ja-JP" dirty="0">
                <a:solidFill>
                  <a:srgbClr val="000000"/>
                </a:solidFill>
                <a:latin typeface="Calibri" panose="020F0502020204030204" pitchFamily="34" charset="0"/>
              </a:rPr>
              <a:t>drastically. </a:t>
            </a:r>
          </a:p>
          <a:p>
            <a:pPr marL="742950" lvl="1" indent="-285750">
              <a:buFont typeface="Arial" panose="020B0604020202020204" pitchFamily="34" charset="0"/>
              <a:buChar char="•"/>
            </a:pPr>
            <a:r>
              <a:rPr lang="en-US" altLang="ja-JP" dirty="0">
                <a:solidFill>
                  <a:srgbClr val="0070C0"/>
                </a:solidFill>
                <a:latin typeface="Calibri" panose="020F0502020204030204" pitchFamily="34" charset="0"/>
              </a:rPr>
              <a:t>Multifilament</a:t>
            </a:r>
            <a:r>
              <a:rPr lang="en-US" altLang="ja-JP" dirty="0">
                <a:solidFill>
                  <a:srgbClr val="000000"/>
                </a:solidFill>
                <a:latin typeface="Calibri" panose="020F0502020204030204" pitchFamily="34" charset="0"/>
              </a:rPr>
              <a:t> in </a:t>
            </a:r>
            <a:r>
              <a:rPr lang="en-US" altLang="ja-JP" dirty="0">
                <a:solidFill>
                  <a:srgbClr val="0070C0"/>
                </a:solidFill>
                <a:latin typeface="Calibri" panose="020F0502020204030204" pitchFamily="34" charset="0"/>
              </a:rPr>
              <a:t>Copper matrix </a:t>
            </a:r>
            <a:r>
              <a:rPr lang="en-US" altLang="ja-JP" dirty="0">
                <a:solidFill>
                  <a:srgbClr val="000000"/>
                </a:solidFill>
                <a:latin typeface="Calibri" panose="020F0502020204030204" pitchFamily="34" charset="0"/>
              </a:rPr>
              <a:t>configuration : Although, in Hard type 2 superconductor, flux bundles in and out conductor due to magnet charge up and down. Heat induced by flux motion in superconductor immediately removed by copper surrounding narrow SC filaments.</a:t>
            </a:r>
          </a:p>
          <a:p>
            <a:pPr marL="285750" indent="-285750">
              <a:buFont typeface="Arial" panose="020B0604020202020204" pitchFamily="34" charset="0"/>
              <a:buChar char="•"/>
            </a:pPr>
            <a:r>
              <a:rPr lang="en-US" altLang="ja-JP" dirty="0">
                <a:solidFill>
                  <a:srgbClr val="000000"/>
                </a:solidFill>
                <a:latin typeface="Calibri" panose="020F0502020204030204" pitchFamily="34" charset="0"/>
              </a:rPr>
              <a:t>Superconductivity is explained </a:t>
            </a:r>
            <a:r>
              <a:rPr lang="en-US" altLang="ja-JP" dirty="0">
                <a:solidFill>
                  <a:srgbClr val="FF0000"/>
                </a:solidFill>
                <a:latin typeface="Calibri" panose="020F0502020204030204" pitchFamily="34" charset="0"/>
              </a:rPr>
              <a:t>by BCS theory</a:t>
            </a:r>
            <a:r>
              <a:rPr lang="en-US" altLang="ja-JP" dirty="0">
                <a:solidFill>
                  <a:srgbClr val="000000"/>
                </a:solidFill>
                <a:latin typeface="Calibri" panose="020F0502020204030204" pitchFamily="34" charset="0"/>
              </a:rPr>
              <a:t>. </a:t>
            </a:r>
          </a:p>
          <a:p>
            <a:pPr marL="742950" lvl="1" indent="-144000">
              <a:buFont typeface="Arial" panose="020B0604020202020204" pitchFamily="34" charset="0"/>
              <a:buChar char="•"/>
            </a:pPr>
            <a:r>
              <a:rPr lang="en-US" altLang="ja-JP" dirty="0">
                <a:solidFill>
                  <a:srgbClr val="000000"/>
                </a:solidFill>
                <a:latin typeface="Calibri" panose="020F0502020204030204" pitchFamily="34" charset="0"/>
              </a:rPr>
              <a:t>At low temperature, two electrons forms </a:t>
            </a:r>
            <a:r>
              <a:rPr lang="en-US" altLang="ja-JP" b="1" dirty="0">
                <a:solidFill>
                  <a:srgbClr val="FF0000"/>
                </a:solidFill>
                <a:latin typeface="Calibri" panose="020F0502020204030204" pitchFamily="34" charset="0"/>
              </a:rPr>
              <a:t>Cooper Pair</a:t>
            </a:r>
            <a:r>
              <a:rPr lang="en-US" altLang="ja-JP" dirty="0">
                <a:solidFill>
                  <a:srgbClr val="000000"/>
                </a:solidFill>
                <a:latin typeface="Calibri" panose="020F0502020204030204" pitchFamily="34" charset="0"/>
              </a:rPr>
              <a:t>, which can move inside superconducting lattice without energy loss. </a:t>
            </a:r>
            <a:r>
              <a:rPr lang="en-US" altLang="ja-JP" dirty="0">
                <a:solidFill>
                  <a:srgbClr val="0070C0"/>
                </a:solidFill>
                <a:latin typeface="Calibri" panose="020F0502020204030204" pitchFamily="34" charset="0"/>
              </a:rPr>
              <a:t>Momentum loss of one e- is transferred momentum gain of the other e- through the lattice wave (phonon).</a:t>
            </a:r>
          </a:p>
          <a:p>
            <a:pPr marL="742950" lvl="1" indent="-285750">
              <a:buFont typeface="Arial" panose="020B0604020202020204" pitchFamily="34" charset="0"/>
              <a:buChar char="•"/>
            </a:pPr>
            <a:endParaRPr lang="en-US" altLang="ja-JP" dirty="0">
              <a:solidFill>
                <a:srgbClr val="000000"/>
              </a:solidFill>
              <a:latin typeface="Calibri" panose="020F0502020204030204" pitchFamily="34" charset="0"/>
            </a:endParaRPr>
          </a:p>
          <a:p>
            <a:pPr marL="285750" indent="-285750">
              <a:buFont typeface="Arial" panose="020B0604020202020204" pitchFamily="34" charset="0"/>
              <a:buChar char="•"/>
            </a:pPr>
            <a:endParaRPr lang="en-US" altLang="ja-JP" dirty="0">
              <a:solidFill>
                <a:srgbClr val="000000"/>
              </a:solidFill>
              <a:latin typeface="Calibri" panose="020F0502020204030204" pitchFamily="34" charset="0"/>
            </a:endParaRPr>
          </a:p>
          <a:p>
            <a:pPr marL="1200150" lvl="2" indent="-285750">
              <a:buFont typeface="Arial" panose="020B0604020202020204" pitchFamily="34" charset="0"/>
              <a:buChar char="•"/>
            </a:pPr>
            <a:endParaRPr lang="en-US" altLang="ja-JP" dirty="0">
              <a:solidFill>
                <a:srgbClr val="000000"/>
              </a:solidFill>
              <a:latin typeface="Calibri" panose="020F0502020204030204" pitchFamily="34" charset="0"/>
            </a:endParaRPr>
          </a:p>
          <a:p>
            <a:pPr marL="742950" lvl="1" indent="-285750">
              <a:buFont typeface="Arial" panose="020B0604020202020204" pitchFamily="34" charset="0"/>
              <a:buChar char="•"/>
            </a:pPr>
            <a:endParaRPr lang="en-US" altLang="ja-JP" dirty="0">
              <a:solidFill>
                <a:srgbClr val="000000"/>
              </a:solidFill>
              <a:latin typeface="Calibri" panose="020F0502020204030204" pitchFamily="34" charset="0"/>
            </a:endParaRPr>
          </a:p>
          <a:p>
            <a:pPr marL="742950" lvl="1" indent="-285750">
              <a:buFont typeface="Arial" panose="020B0604020202020204" pitchFamily="34" charset="0"/>
              <a:buChar char="•"/>
            </a:pPr>
            <a:endParaRPr lang="en-US" altLang="ja-JP" baseline="30000" dirty="0">
              <a:solidFill>
                <a:srgbClr val="000000"/>
              </a:solidFill>
              <a:latin typeface="Calibri" panose="020F0502020204030204" pitchFamily="34" charset="0"/>
            </a:endParaRPr>
          </a:p>
          <a:p>
            <a:pPr marL="285750" indent="-285750">
              <a:buFont typeface="Arial" panose="020B0604020202020204" pitchFamily="34" charset="0"/>
              <a:buChar char="•"/>
            </a:pPr>
            <a:endParaRPr lang="en-US" altLang="ja-JP" sz="18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endParaRPr lang="en-US" altLang="ja-JP" sz="1800" b="0" i="0" u="none" strike="noStrike" baseline="0" dirty="0">
              <a:solidFill>
                <a:srgbClr val="000000"/>
              </a:solidFill>
              <a:latin typeface="Calibri" panose="020F0502020204030204" pitchFamily="34" charset="0"/>
            </a:endParaRPr>
          </a:p>
        </p:txBody>
      </p:sp>
      <p:pic>
        <p:nvPicPr>
          <p:cNvPr id="2" name="図 1">
            <a:extLst>
              <a:ext uri="{FF2B5EF4-FFF2-40B4-BE49-F238E27FC236}">
                <a16:creationId xmlns:a16="http://schemas.microsoft.com/office/drawing/2014/main" id="{3E3E4F59-05F1-7D49-3A91-70F2AEB30D84}"/>
              </a:ext>
            </a:extLst>
          </p:cNvPr>
          <p:cNvPicPr>
            <a:picLocks noChangeAspect="1"/>
          </p:cNvPicPr>
          <p:nvPr/>
        </p:nvPicPr>
        <p:blipFill>
          <a:blip r:embed="rId2"/>
          <a:stretch>
            <a:fillRect/>
          </a:stretch>
        </p:blipFill>
        <p:spPr>
          <a:xfrm>
            <a:off x="10323457" y="2440488"/>
            <a:ext cx="1402103" cy="1379488"/>
          </a:xfrm>
          <a:prstGeom prst="rect">
            <a:avLst/>
          </a:prstGeom>
        </p:spPr>
      </p:pic>
      <p:pic>
        <p:nvPicPr>
          <p:cNvPr id="3" name="図 2">
            <a:extLst>
              <a:ext uri="{FF2B5EF4-FFF2-40B4-BE49-F238E27FC236}">
                <a16:creationId xmlns:a16="http://schemas.microsoft.com/office/drawing/2014/main" id="{91153E69-E289-F25B-E811-0236793C63A2}"/>
              </a:ext>
            </a:extLst>
          </p:cNvPr>
          <p:cNvPicPr>
            <a:picLocks noChangeAspect="1"/>
          </p:cNvPicPr>
          <p:nvPr/>
        </p:nvPicPr>
        <p:blipFill>
          <a:blip r:embed="rId3"/>
          <a:stretch>
            <a:fillRect/>
          </a:stretch>
        </p:blipFill>
        <p:spPr>
          <a:xfrm>
            <a:off x="9814027" y="5473617"/>
            <a:ext cx="2243998" cy="1059869"/>
          </a:xfrm>
          <a:prstGeom prst="rect">
            <a:avLst/>
          </a:prstGeom>
        </p:spPr>
      </p:pic>
      <p:pic>
        <p:nvPicPr>
          <p:cNvPr id="5" name="図 4">
            <a:extLst>
              <a:ext uri="{FF2B5EF4-FFF2-40B4-BE49-F238E27FC236}">
                <a16:creationId xmlns:a16="http://schemas.microsoft.com/office/drawing/2014/main" id="{DB31C7DA-83D3-3087-C9A8-DD04BB3BB591}"/>
              </a:ext>
            </a:extLst>
          </p:cNvPr>
          <p:cNvPicPr>
            <a:picLocks noChangeAspect="1"/>
          </p:cNvPicPr>
          <p:nvPr/>
        </p:nvPicPr>
        <p:blipFill>
          <a:blip r:embed="rId4"/>
          <a:stretch>
            <a:fillRect/>
          </a:stretch>
        </p:blipFill>
        <p:spPr>
          <a:xfrm>
            <a:off x="9715807" y="3994520"/>
            <a:ext cx="2316214" cy="1258007"/>
          </a:xfrm>
          <a:prstGeom prst="rect">
            <a:avLst/>
          </a:prstGeom>
        </p:spPr>
      </p:pic>
      <p:pic>
        <p:nvPicPr>
          <p:cNvPr id="6" name="図 5">
            <a:extLst>
              <a:ext uri="{FF2B5EF4-FFF2-40B4-BE49-F238E27FC236}">
                <a16:creationId xmlns:a16="http://schemas.microsoft.com/office/drawing/2014/main" id="{44338A59-DB5F-2147-DBA3-536DAC18494D}"/>
              </a:ext>
            </a:extLst>
          </p:cNvPr>
          <p:cNvPicPr>
            <a:picLocks noChangeAspect="1"/>
          </p:cNvPicPr>
          <p:nvPr/>
        </p:nvPicPr>
        <p:blipFill>
          <a:blip r:embed="rId5"/>
          <a:stretch>
            <a:fillRect/>
          </a:stretch>
        </p:blipFill>
        <p:spPr>
          <a:xfrm>
            <a:off x="9927978" y="275455"/>
            <a:ext cx="2264021" cy="2147319"/>
          </a:xfrm>
          <a:prstGeom prst="rect">
            <a:avLst/>
          </a:prstGeom>
        </p:spPr>
      </p:pic>
    </p:spTree>
    <p:extLst>
      <p:ext uri="{BB962C8B-B14F-4D97-AF65-F5344CB8AC3E}">
        <p14:creationId xmlns:p14="http://schemas.microsoft.com/office/powerpoint/2010/main" val="962028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44F07B65-FEEF-A8E7-A3FA-9BCBC9B53785}"/>
              </a:ext>
            </a:extLst>
          </p:cNvPr>
          <p:cNvSpPr>
            <a:spLocks noGrp="1"/>
          </p:cNvSpPr>
          <p:nvPr>
            <p:ph idx="1"/>
          </p:nvPr>
        </p:nvSpPr>
        <p:spPr/>
        <p:txBody>
          <a:bodyPr/>
          <a:lstStyle/>
          <a:p>
            <a:endParaRPr kumimoji="1" lang="ja-JP" altLang="en-US" dirty="0"/>
          </a:p>
        </p:txBody>
      </p:sp>
      <p:sp>
        <p:nvSpPr>
          <p:cNvPr id="5" name="タイトル 4">
            <a:extLst>
              <a:ext uri="{FF2B5EF4-FFF2-40B4-BE49-F238E27FC236}">
                <a16:creationId xmlns:a16="http://schemas.microsoft.com/office/drawing/2014/main" id="{23394DAA-B181-3555-99D0-DD4E68DB53D5}"/>
              </a:ext>
            </a:extLst>
          </p:cNvPr>
          <p:cNvSpPr txBox="1">
            <a:spLocks noGrp="1"/>
          </p:cNvSpPr>
          <p:nvPr>
            <p:ph type="title"/>
          </p:nvPr>
        </p:nvSpPr>
        <p:spPr>
          <a:xfrm>
            <a:off x="0" y="0"/>
            <a:ext cx="12192000" cy="538674"/>
          </a:xfrm>
          <a:prstGeom prst="rect">
            <a:avLst/>
          </a:prstGeom>
          <a:solidFill>
            <a:schemeClr val="accent1">
              <a:lumMod val="75000"/>
            </a:schemeClr>
          </a:solidFill>
        </p:spPr>
        <p:txBody>
          <a:bodyPr wrap="square" rtlCol="0">
            <a:spAutoFit/>
          </a:bodyPr>
          <a:lstStyle/>
          <a:p>
            <a:pPr algn="ctr"/>
            <a:r>
              <a:rPr kumimoji="1" lang="en-US" altLang="ja-JP" sz="3200" b="1" dirty="0">
                <a:solidFill>
                  <a:schemeClr val="bg1"/>
                </a:solidFill>
              </a:rPr>
              <a:t>Introduction</a:t>
            </a:r>
            <a:endParaRPr kumimoji="1" lang="ja-JP" altLang="en-US" sz="3200" b="1" dirty="0">
              <a:solidFill>
                <a:schemeClr val="bg1"/>
              </a:solidFill>
            </a:endParaRPr>
          </a:p>
        </p:txBody>
      </p:sp>
    </p:spTree>
    <p:extLst>
      <p:ext uri="{BB962C8B-B14F-4D97-AF65-F5344CB8AC3E}">
        <p14:creationId xmlns:p14="http://schemas.microsoft.com/office/powerpoint/2010/main" val="4081002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7ADB472-D9CC-05D1-9004-5F975351E0CD}"/>
              </a:ext>
            </a:extLst>
          </p:cNvPr>
          <p:cNvPicPr>
            <a:picLocks noChangeAspect="1"/>
          </p:cNvPicPr>
          <p:nvPr/>
        </p:nvPicPr>
        <p:blipFill>
          <a:blip r:embed="rId3"/>
          <a:stretch>
            <a:fillRect/>
          </a:stretch>
        </p:blipFill>
        <p:spPr>
          <a:xfrm>
            <a:off x="6426212" y="2919614"/>
            <a:ext cx="2480677" cy="3375767"/>
          </a:xfrm>
          <a:prstGeom prst="rect">
            <a:avLst/>
          </a:prstGeom>
        </p:spPr>
      </p:pic>
      <p:pic>
        <p:nvPicPr>
          <p:cNvPr id="7" name="図 6">
            <a:extLst>
              <a:ext uri="{FF2B5EF4-FFF2-40B4-BE49-F238E27FC236}">
                <a16:creationId xmlns:a16="http://schemas.microsoft.com/office/drawing/2014/main" id="{101628CA-2E25-AB39-E882-288DA3D1D2ED}"/>
              </a:ext>
            </a:extLst>
          </p:cNvPr>
          <p:cNvPicPr>
            <a:picLocks noChangeAspect="1"/>
          </p:cNvPicPr>
          <p:nvPr/>
        </p:nvPicPr>
        <p:blipFill>
          <a:blip r:embed="rId4"/>
          <a:stretch>
            <a:fillRect/>
          </a:stretch>
        </p:blipFill>
        <p:spPr>
          <a:xfrm>
            <a:off x="9068661" y="2528153"/>
            <a:ext cx="3051084" cy="3776871"/>
          </a:xfrm>
          <a:prstGeom prst="rect">
            <a:avLst/>
          </a:prstGeom>
        </p:spPr>
      </p:pic>
      <p:sp>
        <p:nvSpPr>
          <p:cNvPr id="9" name="テキスト ボックス 8">
            <a:extLst>
              <a:ext uri="{FF2B5EF4-FFF2-40B4-BE49-F238E27FC236}">
                <a16:creationId xmlns:a16="http://schemas.microsoft.com/office/drawing/2014/main" id="{73F3D6A5-7EED-5C43-38F3-3C6297C09C5A}"/>
              </a:ext>
            </a:extLst>
          </p:cNvPr>
          <p:cNvSpPr txBox="1"/>
          <p:nvPr/>
        </p:nvSpPr>
        <p:spPr>
          <a:xfrm>
            <a:off x="6426212" y="377535"/>
            <a:ext cx="5621277" cy="2469907"/>
          </a:xfrm>
          <a:prstGeom prst="rect">
            <a:avLst/>
          </a:prstGeom>
          <a:noFill/>
        </p:spPr>
        <p:txBody>
          <a:bodyPr wrap="square">
            <a:spAutoFit/>
          </a:bodyPr>
          <a:lstStyle/>
          <a:p>
            <a:pPr algn="l"/>
            <a:endParaRPr lang="ja-JP" altLang="en-US" sz="1050" b="0" i="0" u="none" strike="noStrike" baseline="0" dirty="0">
              <a:solidFill>
                <a:srgbClr val="000000"/>
              </a:solidFill>
              <a:latin typeface="Calibri" panose="020F0502020204030204" pitchFamily="34" charset="0"/>
            </a:endParaRPr>
          </a:p>
          <a:p>
            <a:r>
              <a:rPr lang="en-US" altLang="ja-JP" sz="1800" b="0" i="0" u="none" strike="noStrike" baseline="0" dirty="0">
                <a:solidFill>
                  <a:srgbClr val="000000"/>
                </a:solidFill>
                <a:latin typeface="Calibri" panose="020F0502020204030204" pitchFamily="34" charset="0"/>
              </a:rPr>
              <a:t>H. Kamerlingh-</a:t>
            </a:r>
            <a:r>
              <a:rPr lang="en-US" altLang="ja-JP" sz="1800" b="0" i="0" u="none" strike="noStrike" baseline="0" dirty="0" err="1">
                <a:solidFill>
                  <a:srgbClr val="000000"/>
                </a:solidFill>
                <a:latin typeface="Calibri" panose="020F0502020204030204" pitchFamily="34" charset="0"/>
              </a:rPr>
              <a:t>Onnes</a:t>
            </a:r>
            <a:r>
              <a:rPr lang="en-US" altLang="ja-JP" sz="1800" b="0" i="0" u="none" strike="noStrike" baseline="0" dirty="0">
                <a:solidFill>
                  <a:srgbClr val="000000"/>
                </a:solidFill>
                <a:latin typeface="Calibri" panose="020F0502020204030204" pitchFamily="34" charset="0"/>
              </a:rPr>
              <a:t> in </a:t>
            </a:r>
            <a:r>
              <a:rPr lang="en-US" altLang="ja-JP" dirty="0">
                <a:solidFill>
                  <a:srgbClr val="000000"/>
                </a:solidFill>
                <a:latin typeface="Calibri" panose="020F0502020204030204" pitchFamily="34" charset="0"/>
              </a:rPr>
              <a:t>University of Leiden </a:t>
            </a:r>
            <a:r>
              <a:rPr lang="en-US" altLang="ja-JP" sz="1800" b="0" i="0" u="none" strike="noStrike" baseline="0" dirty="0">
                <a:solidFill>
                  <a:srgbClr val="000000"/>
                </a:solidFill>
                <a:latin typeface="Calibri" panose="020F0502020204030204" pitchFamily="34" charset="0"/>
              </a:rPr>
              <a:t>found that the resistance in a </a:t>
            </a:r>
            <a:r>
              <a:rPr lang="en-US" altLang="ja-JP" sz="1800" b="0" i="0" u="none" strike="noStrike" baseline="0" dirty="0">
                <a:solidFill>
                  <a:srgbClr val="FF0000"/>
                </a:solidFill>
                <a:latin typeface="Calibri" panose="020F0502020204030204" pitchFamily="34" charset="0"/>
              </a:rPr>
              <a:t>solid mercury </a:t>
            </a:r>
            <a:r>
              <a:rPr lang="en-US" altLang="ja-JP" sz="1800" b="0" i="0" u="none" strike="noStrike" baseline="0" dirty="0">
                <a:solidFill>
                  <a:srgbClr val="000000"/>
                </a:solidFill>
                <a:latin typeface="Calibri" panose="020F0502020204030204" pitchFamily="34" charset="0"/>
              </a:rPr>
              <a:t>wire </a:t>
            </a:r>
            <a:r>
              <a:rPr lang="en-US" altLang="ja-JP" dirty="0">
                <a:solidFill>
                  <a:srgbClr val="000000"/>
                </a:solidFill>
                <a:latin typeface="Calibri" panose="020F0502020204030204" pitchFamily="34" charset="0"/>
              </a:rPr>
              <a:t>immersed at 4.2 K in </a:t>
            </a:r>
            <a:r>
              <a:rPr lang="en-US" altLang="ja-JP" sz="1800" b="0" i="0" u="none" strike="noStrike" baseline="0" dirty="0">
                <a:solidFill>
                  <a:srgbClr val="000000"/>
                </a:solidFill>
                <a:latin typeface="Calibri" panose="020F0502020204030204" pitchFamily="34" charset="0"/>
              </a:rPr>
              <a:t>liquid helium suddenly vanished in 1911.</a:t>
            </a:r>
          </a:p>
          <a:p>
            <a:pPr marL="285750" indent="-285750">
              <a:buFont typeface="Arial" panose="020B0604020202020204" pitchFamily="34" charset="0"/>
              <a:buChar char="•"/>
            </a:pPr>
            <a:r>
              <a:rPr lang="en-US" altLang="ja-JP" sz="1800" b="0" i="0" u="none" strike="noStrike" baseline="0" dirty="0">
                <a:solidFill>
                  <a:srgbClr val="000000"/>
                </a:solidFill>
                <a:latin typeface="Calibri" panose="020F0502020204030204" pitchFamily="34" charset="0"/>
              </a:rPr>
              <a:t>Kamerlingh-</a:t>
            </a:r>
            <a:r>
              <a:rPr lang="en-US" altLang="ja-JP" sz="1800" b="0" i="0" u="none" strike="noStrike" baseline="0" dirty="0" err="1">
                <a:solidFill>
                  <a:srgbClr val="000000"/>
                </a:solidFill>
                <a:latin typeface="Calibri" panose="020F0502020204030204" pitchFamily="34" charset="0"/>
              </a:rPr>
              <a:t>Onnes</a:t>
            </a:r>
            <a:r>
              <a:rPr lang="en-US" altLang="ja-JP" sz="1800" b="0" i="0" u="none" strike="noStrike" baseline="0" dirty="0">
                <a:solidFill>
                  <a:srgbClr val="000000"/>
                </a:solidFill>
                <a:latin typeface="Calibri" panose="020F0502020204030204" pitchFamily="34" charset="0"/>
              </a:rPr>
              <a:t> had previously been the first to liquefy helium in 1908. Having liquid helium enabled this discovery.</a:t>
            </a:r>
          </a:p>
          <a:p>
            <a:pPr marL="285750" indent="-285750">
              <a:buFont typeface="Arial" panose="020B0604020202020204" pitchFamily="34" charset="0"/>
              <a:buChar char="•"/>
            </a:pPr>
            <a:r>
              <a:rPr lang="en-US" altLang="ja-JP" sz="1800" b="0" i="0" u="none" strike="noStrike" baseline="0" dirty="0">
                <a:solidFill>
                  <a:srgbClr val="000000"/>
                </a:solidFill>
                <a:latin typeface="Calibri" panose="020F0502020204030204" pitchFamily="34" charset="0"/>
              </a:rPr>
              <a:t>He reported that "Mercury has passed into a </a:t>
            </a:r>
            <a:r>
              <a:rPr lang="en-US" altLang="ja-JP" sz="1800" b="0" i="0" u="none" strike="noStrike" baseline="0" dirty="0">
                <a:solidFill>
                  <a:srgbClr val="FF0000"/>
                </a:solidFill>
                <a:latin typeface="Calibri" panose="020F0502020204030204" pitchFamily="34" charset="0"/>
              </a:rPr>
              <a:t>new state</a:t>
            </a:r>
            <a:r>
              <a:rPr lang="en-US" altLang="ja-JP" sz="1800" b="0" i="0" u="none" strike="noStrike" baseline="0" dirty="0">
                <a:solidFill>
                  <a:srgbClr val="000000"/>
                </a:solidFill>
                <a:latin typeface="Calibri" panose="020F0502020204030204" pitchFamily="34" charset="0"/>
              </a:rPr>
              <a:t>, </a:t>
            </a:r>
            <a:r>
              <a:rPr lang="en-US" altLang="ja-JP" sz="1800" b="0" i="0" u="none" strike="noStrike" baseline="0" dirty="0">
                <a:solidFill>
                  <a:srgbClr val="FF0000"/>
                </a:solidFill>
                <a:latin typeface="Calibri" panose="020F0502020204030204" pitchFamily="34" charset="0"/>
              </a:rPr>
              <a:t>superconductive state</a:t>
            </a:r>
            <a:r>
              <a:rPr lang="en-US" altLang="ja-JP" sz="1800" b="0" i="0" u="none" strike="noStrike" baseline="0" dirty="0">
                <a:solidFill>
                  <a:srgbClr val="000000"/>
                </a:solidFill>
                <a:latin typeface="Calibri" panose="020F0502020204030204" pitchFamily="34" charset="0"/>
              </a:rPr>
              <a:t>".</a:t>
            </a:r>
          </a:p>
        </p:txBody>
      </p:sp>
      <p:sp>
        <p:nvSpPr>
          <p:cNvPr id="10" name="テキスト ボックス 9">
            <a:extLst>
              <a:ext uri="{FF2B5EF4-FFF2-40B4-BE49-F238E27FC236}">
                <a16:creationId xmlns:a16="http://schemas.microsoft.com/office/drawing/2014/main" id="{D3FBE904-E42B-8F3E-8C62-D6B77F88881B}"/>
              </a:ext>
            </a:extLst>
          </p:cNvPr>
          <p:cNvSpPr txBox="1"/>
          <p:nvPr/>
        </p:nvSpPr>
        <p:spPr>
          <a:xfrm>
            <a:off x="0" y="0"/>
            <a:ext cx="12192000" cy="584775"/>
          </a:xfrm>
          <a:prstGeom prst="rect">
            <a:avLst/>
          </a:prstGeom>
          <a:solidFill>
            <a:schemeClr val="accent1">
              <a:lumMod val="75000"/>
            </a:schemeClr>
          </a:solidFill>
        </p:spPr>
        <p:txBody>
          <a:bodyPr wrap="square" rtlCol="0">
            <a:spAutoFit/>
          </a:bodyPr>
          <a:lstStyle/>
          <a:p>
            <a:pPr algn="ctr"/>
            <a:r>
              <a:rPr kumimoji="1" lang="en-US" altLang="ja-JP" sz="3200" b="1" dirty="0">
                <a:solidFill>
                  <a:schemeClr val="bg1"/>
                </a:solidFill>
              </a:rPr>
              <a:t>Discovery of Superconductivity</a:t>
            </a:r>
            <a:endParaRPr kumimoji="1" lang="ja-JP" altLang="en-US" sz="3200" b="1" dirty="0">
              <a:solidFill>
                <a:schemeClr val="bg1"/>
              </a:solidFill>
            </a:endParaRPr>
          </a:p>
        </p:txBody>
      </p:sp>
      <p:sp>
        <p:nvSpPr>
          <p:cNvPr id="3" name="テキスト ボックス 2">
            <a:extLst>
              <a:ext uri="{FF2B5EF4-FFF2-40B4-BE49-F238E27FC236}">
                <a16:creationId xmlns:a16="http://schemas.microsoft.com/office/drawing/2014/main" id="{14768179-42A1-0097-76D2-4DAF916A9C5D}"/>
              </a:ext>
            </a:extLst>
          </p:cNvPr>
          <p:cNvSpPr txBox="1"/>
          <p:nvPr/>
        </p:nvSpPr>
        <p:spPr>
          <a:xfrm>
            <a:off x="6336445" y="6269879"/>
            <a:ext cx="2775428" cy="523220"/>
          </a:xfrm>
          <a:prstGeom prst="rect">
            <a:avLst/>
          </a:prstGeom>
          <a:noFill/>
        </p:spPr>
        <p:txBody>
          <a:bodyPr wrap="square">
            <a:spAutoFit/>
          </a:bodyPr>
          <a:lstStyle/>
          <a:p>
            <a:pPr algn="ctr"/>
            <a:r>
              <a:rPr lang="en-US" altLang="ja-JP" sz="1400" dirty="0"/>
              <a:t>Heike Kamerlingh </a:t>
            </a:r>
            <a:r>
              <a:rPr lang="en-US" altLang="ja-JP" sz="1400" dirty="0" err="1"/>
              <a:t>Onnes</a:t>
            </a:r>
            <a:endParaRPr lang="en-US" altLang="ja-JP" sz="1400" dirty="0"/>
          </a:p>
          <a:p>
            <a:pPr algn="ctr"/>
            <a:r>
              <a:rPr lang="en-US" altLang="ja-JP" sz="1400" dirty="0"/>
              <a:t>(1853-1926)</a:t>
            </a:r>
            <a:endParaRPr lang="ja-JP" altLang="en-US" sz="1400" dirty="0"/>
          </a:p>
        </p:txBody>
      </p:sp>
      <p:sp>
        <p:nvSpPr>
          <p:cNvPr id="6" name="テキスト ボックス 5">
            <a:extLst>
              <a:ext uri="{FF2B5EF4-FFF2-40B4-BE49-F238E27FC236}">
                <a16:creationId xmlns:a16="http://schemas.microsoft.com/office/drawing/2014/main" id="{1F404CD5-48DA-1D49-0FBB-C4A47D4324C2}"/>
              </a:ext>
            </a:extLst>
          </p:cNvPr>
          <p:cNvSpPr txBox="1"/>
          <p:nvPr/>
        </p:nvSpPr>
        <p:spPr>
          <a:xfrm>
            <a:off x="9292389" y="6387393"/>
            <a:ext cx="2899611" cy="430887"/>
          </a:xfrm>
          <a:prstGeom prst="rect">
            <a:avLst/>
          </a:prstGeom>
          <a:noFill/>
        </p:spPr>
        <p:txBody>
          <a:bodyPr wrap="square">
            <a:spAutoFit/>
          </a:bodyPr>
          <a:lstStyle/>
          <a:p>
            <a:r>
              <a:rPr lang="nl-NL" altLang="ja-JP" sz="1050" dirty="0"/>
              <a:t>K. Onnes, in Procs. of koninklijke akademie</a:t>
            </a:r>
          </a:p>
          <a:p>
            <a:r>
              <a:rPr lang="nl-NL" altLang="ja-JP" sz="1050" dirty="0"/>
              <a:t>van wetenschappen, Vol. 14 (1911)</a:t>
            </a:r>
            <a:endParaRPr lang="ja-JP" altLang="en-US" sz="1050" dirty="0"/>
          </a:p>
        </p:txBody>
      </p:sp>
      <p:sp>
        <p:nvSpPr>
          <p:cNvPr id="8" name="テキスト ボックス 7">
            <a:extLst>
              <a:ext uri="{FF2B5EF4-FFF2-40B4-BE49-F238E27FC236}">
                <a16:creationId xmlns:a16="http://schemas.microsoft.com/office/drawing/2014/main" id="{955DE6D5-6B51-C9C8-C353-241F6C2C40D9}"/>
              </a:ext>
            </a:extLst>
          </p:cNvPr>
          <p:cNvSpPr txBox="1"/>
          <p:nvPr/>
        </p:nvSpPr>
        <p:spPr>
          <a:xfrm>
            <a:off x="9928762" y="6166524"/>
            <a:ext cx="1374094" cy="276999"/>
          </a:xfrm>
          <a:prstGeom prst="rect">
            <a:avLst/>
          </a:prstGeom>
          <a:noFill/>
        </p:spPr>
        <p:txBody>
          <a:bodyPr wrap="none" rtlCol="0">
            <a:spAutoFit/>
          </a:bodyPr>
          <a:lstStyle/>
          <a:p>
            <a:r>
              <a:rPr kumimoji="1" lang="en-US" altLang="ja-JP" sz="1200" dirty="0"/>
              <a:t>Temperature (K)</a:t>
            </a:r>
            <a:endParaRPr kumimoji="1" lang="ja-JP" altLang="en-US" sz="1200" dirty="0"/>
          </a:p>
        </p:txBody>
      </p:sp>
      <p:sp>
        <p:nvSpPr>
          <p:cNvPr id="11" name="テキスト ボックス 10">
            <a:extLst>
              <a:ext uri="{FF2B5EF4-FFF2-40B4-BE49-F238E27FC236}">
                <a16:creationId xmlns:a16="http://schemas.microsoft.com/office/drawing/2014/main" id="{94D1E7B2-78F9-F290-5862-48447785AD41}"/>
              </a:ext>
            </a:extLst>
          </p:cNvPr>
          <p:cNvSpPr txBox="1"/>
          <p:nvPr/>
        </p:nvSpPr>
        <p:spPr>
          <a:xfrm rot="16200000">
            <a:off x="8326695" y="4211336"/>
            <a:ext cx="1284326" cy="276999"/>
          </a:xfrm>
          <a:prstGeom prst="rect">
            <a:avLst/>
          </a:prstGeom>
          <a:noFill/>
        </p:spPr>
        <p:txBody>
          <a:bodyPr wrap="none" rtlCol="0">
            <a:spAutoFit/>
          </a:bodyPr>
          <a:lstStyle/>
          <a:p>
            <a:r>
              <a:rPr kumimoji="1" lang="en-US" altLang="ja-JP" sz="1200" dirty="0"/>
              <a:t>Resistance (</a:t>
            </a:r>
            <a:r>
              <a:rPr kumimoji="1" lang="el-GR" altLang="ja-JP" sz="1200" dirty="0"/>
              <a:t>Ω</a:t>
            </a:r>
            <a:r>
              <a:rPr kumimoji="1" lang="en-US" altLang="ja-JP" sz="1200" dirty="0"/>
              <a:t>)</a:t>
            </a:r>
            <a:endParaRPr kumimoji="1" lang="ja-JP" altLang="en-US" sz="1200" dirty="0"/>
          </a:p>
        </p:txBody>
      </p:sp>
      <p:sp>
        <p:nvSpPr>
          <p:cNvPr id="16" name="テキスト ボックス 15">
            <a:extLst>
              <a:ext uri="{FF2B5EF4-FFF2-40B4-BE49-F238E27FC236}">
                <a16:creationId xmlns:a16="http://schemas.microsoft.com/office/drawing/2014/main" id="{C9DC9E46-63A9-1E34-43A0-6F49C14FDB49}"/>
              </a:ext>
            </a:extLst>
          </p:cNvPr>
          <p:cNvSpPr txBox="1"/>
          <p:nvPr/>
        </p:nvSpPr>
        <p:spPr>
          <a:xfrm>
            <a:off x="0" y="686810"/>
            <a:ext cx="6096000" cy="646331"/>
          </a:xfrm>
          <a:prstGeom prst="rect">
            <a:avLst/>
          </a:prstGeom>
          <a:noFill/>
        </p:spPr>
        <p:txBody>
          <a:bodyPr wrap="square">
            <a:spAutoFit/>
          </a:bodyPr>
          <a:lstStyle/>
          <a:p>
            <a:pPr algn="just" eaLnBrk="1" hangingPunct="1">
              <a:spcBef>
                <a:spcPct val="50000"/>
              </a:spcBef>
            </a:pPr>
            <a:r>
              <a:rPr lang="en-US" altLang="ja-JP" dirty="0">
                <a:latin typeface="Lucida Sans Unicode" panose="020B0602030504020204" pitchFamily="34" charset="0"/>
                <a:ea typeface="ＭＳ Ｐゴシック" panose="020B0600070205080204" pitchFamily="50" charset="-128"/>
              </a:rPr>
              <a:t>For some materials, the resistivity vanishes at some low temperature: they become </a:t>
            </a:r>
            <a:r>
              <a:rPr lang="en-US" altLang="ja-JP" i="1" dirty="0">
                <a:solidFill>
                  <a:srgbClr val="FFC000"/>
                </a:solidFill>
                <a:latin typeface="Lucida Sans Unicode" panose="020B0602030504020204" pitchFamily="34" charset="0"/>
                <a:ea typeface="ＭＳ Ｐゴシック" panose="020B0600070205080204" pitchFamily="50" charset="-128"/>
              </a:rPr>
              <a:t>superconducting</a:t>
            </a:r>
            <a:r>
              <a:rPr lang="en-US" altLang="ja-JP" dirty="0">
                <a:solidFill>
                  <a:srgbClr val="FFC000"/>
                </a:solidFill>
                <a:latin typeface="Lucida Sans Unicode" panose="020B0602030504020204" pitchFamily="34" charset="0"/>
                <a:ea typeface="ＭＳ Ｐゴシック" panose="020B0600070205080204" pitchFamily="50" charset="-128"/>
              </a:rPr>
              <a:t>.</a:t>
            </a:r>
          </a:p>
        </p:txBody>
      </p:sp>
      <p:pic>
        <p:nvPicPr>
          <p:cNvPr id="20" name="図 19">
            <a:extLst>
              <a:ext uri="{FF2B5EF4-FFF2-40B4-BE49-F238E27FC236}">
                <a16:creationId xmlns:a16="http://schemas.microsoft.com/office/drawing/2014/main" id="{EE9D6970-7467-67D5-90CE-826200CF9736}"/>
              </a:ext>
            </a:extLst>
          </p:cNvPr>
          <p:cNvPicPr>
            <a:picLocks noChangeAspect="1"/>
          </p:cNvPicPr>
          <p:nvPr/>
        </p:nvPicPr>
        <p:blipFill>
          <a:blip r:embed="rId5"/>
          <a:stretch>
            <a:fillRect/>
          </a:stretch>
        </p:blipFill>
        <p:spPr>
          <a:xfrm>
            <a:off x="1226992" y="1453326"/>
            <a:ext cx="3642015" cy="2668958"/>
          </a:xfrm>
          <a:prstGeom prst="rect">
            <a:avLst/>
          </a:prstGeom>
        </p:spPr>
      </p:pic>
      <p:sp>
        <p:nvSpPr>
          <p:cNvPr id="23" name="テキスト ボックス 22">
            <a:extLst>
              <a:ext uri="{FF2B5EF4-FFF2-40B4-BE49-F238E27FC236}">
                <a16:creationId xmlns:a16="http://schemas.microsoft.com/office/drawing/2014/main" id="{EB79424C-C7A6-F520-4F40-BFB99A27D27A}"/>
              </a:ext>
            </a:extLst>
          </p:cNvPr>
          <p:cNvSpPr txBox="1"/>
          <p:nvPr/>
        </p:nvSpPr>
        <p:spPr>
          <a:xfrm>
            <a:off x="192860" y="4416588"/>
            <a:ext cx="5625111" cy="1513562"/>
          </a:xfrm>
          <a:prstGeom prst="rect">
            <a:avLst/>
          </a:prstGeom>
          <a:solidFill>
            <a:schemeClr val="accent4">
              <a:lumMod val="20000"/>
              <a:lumOff val="80000"/>
            </a:schemeClr>
          </a:solidFill>
        </p:spPr>
        <p:txBody>
          <a:bodyPr wrap="square">
            <a:spAutoFit/>
          </a:bodyPr>
          <a:lstStyle/>
          <a:p>
            <a:pPr algn="just" eaLnBrk="1" hangingPunct="1"/>
            <a:r>
              <a:rPr lang="en-US" altLang="ja-JP" dirty="0">
                <a:latin typeface="Lucida Sans Unicode" panose="020B0602030504020204" pitchFamily="34" charset="0"/>
                <a:ea typeface="ＭＳ Ｐゴシック" panose="020B0600070205080204" pitchFamily="50" charset="-128"/>
              </a:rPr>
              <a:t>Superconductivity is the ability of certain materials to conduct electrical current with no resistance. Thus, superconductors can carry large amounts of current with little or no loss of energy.</a:t>
            </a:r>
            <a:endParaRPr lang="en-US" altLang="ja-JP" dirty="0">
              <a:ea typeface="ＭＳ Ｐゴシック" panose="020B0600070205080204" pitchFamily="50" charset="-128"/>
            </a:endParaRPr>
          </a:p>
        </p:txBody>
      </p:sp>
    </p:spTree>
    <p:extLst>
      <p:ext uri="{BB962C8B-B14F-4D97-AF65-F5344CB8AC3E}">
        <p14:creationId xmlns:p14="http://schemas.microsoft.com/office/powerpoint/2010/main" val="3013230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D3FBE904-E42B-8F3E-8C62-D6B77F88881B}"/>
              </a:ext>
            </a:extLst>
          </p:cNvPr>
          <p:cNvSpPr txBox="1"/>
          <p:nvPr/>
        </p:nvSpPr>
        <p:spPr>
          <a:xfrm>
            <a:off x="0" y="0"/>
            <a:ext cx="12192000" cy="584775"/>
          </a:xfrm>
          <a:prstGeom prst="rect">
            <a:avLst/>
          </a:prstGeom>
          <a:solidFill>
            <a:schemeClr val="accent1">
              <a:lumMod val="75000"/>
            </a:schemeClr>
          </a:solidFill>
        </p:spPr>
        <p:txBody>
          <a:bodyPr wrap="square" rtlCol="0">
            <a:spAutoFit/>
          </a:bodyPr>
          <a:lstStyle/>
          <a:p>
            <a:pPr algn="ctr"/>
            <a:r>
              <a:rPr kumimoji="1" lang="en-US" altLang="ja-JP" sz="3200" b="1" dirty="0">
                <a:solidFill>
                  <a:schemeClr val="bg1"/>
                </a:solidFill>
              </a:rPr>
              <a:t>PROPERTIES VIS-A-VIS SUPERCONDUCTIVITY</a:t>
            </a:r>
          </a:p>
        </p:txBody>
      </p:sp>
      <p:sp>
        <p:nvSpPr>
          <p:cNvPr id="5" name="テキスト ボックス 4">
            <a:extLst>
              <a:ext uri="{FF2B5EF4-FFF2-40B4-BE49-F238E27FC236}">
                <a16:creationId xmlns:a16="http://schemas.microsoft.com/office/drawing/2014/main" id="{4FC64028-02F3-858C-07E4-8967B7D17B94}"/>
              </a:ext>
            </a:extLst>
          </p:cNvPr>
          <p:cNvSpPr txBox="1"/>
          <p:nvPr/>
        </p:nvSpPr>
        <p:spPr>
          <a:xfrm>
            <a:off x="6750510" y="687768"/>
            <a:ext cx="5441490" cy="2862322"/>
          </a:xfrm>
          <a:prstGeom prst="rect">
            <a:avLst/>
          </a:prstGeom>
          <a:noFill/>
        </p:spPr>
        <p:txBody>
          <a:bodyPr wrap="square">
            <a:spAutoFit/>
          </a:bodyPr>
          <a:lstStyle/>
          <a:p>
            <a:pPr eaLnBrk="1" hangingPunct="1"/>
            <a:r>
              <a:rPr lang="en-US" altLang="ja-JP" sz="2000" b="1" dirty="0">
                <a:solidFill>
                  <a:srgbClr val="C00000"/>
                </a:solidFill>
                <a:ea typeface="ＭＳ Ｐゴシック" panose="020B0600070205080204" pitchFamily="50" charset="-128"/>
              </a:rPr>
              <a:t>Properties not affected </a:t>
            </a:r>
            <a:r>
              <a:rPr lang="en-US" altLang="ja-JP" sz="2000" dirty="0">
                <a:ea typeface="ＭＳ Ｐゴシック" panose="020B0600070205080204" pitchFamily="50" charset="-128"/>
              </a:rPr>
              <a:t>:</a:t>
            </a:r>
          </a:p>
          <a:p>
            <a:pPr marL="342900" indent="-342900" eaLnBrk="1" hangingPunct="1">
              <a:buClr>
                <a:schemeClr val="tx1"/>
              </a:buClr>
              <a:buFont typeface="Arial" panose="020B0604020202020204" pitchFamily="34" charset="0"/>
              <a:buChar char="•"/>
            </a:pPr>
            <a:r>
              <a:rPr lang="en-US" altLang="ja-JP" sz="2000" b="0" dirty="0">
                <a:ea typeface="ＭＳ Ｐゴシック" panose="020B0600070205080204" pitchFamily="50" charset="-128"/>
              </a:rPr>
              <a:t>Elastic properties</a:t>
            </a:r>
          </a:p>
          <a:p>
            <a:pPr marL="342900" indent="-342900" eaLnBrk="1" hangingPunct="1">
              <a:buClr>
                <a:schemeClr val="tx1"/>
              </a:buClr>
              <a:buFont typeface="Arial" panose="020B0604020202020204" pitchFamily="34" charset="0"/>
              <a:buChar char="•"/>
            </a:pPr>
            <a:r>
              <a:rPr lang="en-US" altLang="ja-JP" sz="2000" b="0" dirty="0">
                <a:ea typeface="ＭＳ Ｐゴシック" panose="020B0600070205080204" pitchFamily="50" charset="-128"/>
              </a:rPr>
              <a:t>Thermal expansion</a:t>
            </a:r>
          </a:p>
          <a:p>
            <a:pPr marL="342900" indent="-342900" eaLnBrk="1" hangingPunct="1">
              <a:buClr>
                <a:schemeClr val="tx1"/>
              </a:buClr>
              <a:buFont typeface="Arial" panose="020B0604020202020204" pitchFamily="34" charset="0"/>
              <a:buChar char="•"/>
            </a:pPr>
            <a:r>
              <a:rPr lang="en-US" altLang="ja-JP" sz="2000" b="0" dirty="0">
                <a:ea typeface="ＭＳ Ｐゴシック" panose="020B0600070205080204" pitchFamily="50" charset="-128"/>
              </a:rPr>
              <a:t>Photoelectric properties</a:t>
            </a:r>
          </a:p>
          <a:p>
            <a:pPr marL="342900" indent="-342900" eaLnBrk="1" hangingPunct="1">
              <a:buClr>
                <a:schemeClr val="tx1"/>
              </a:buClr>
              <a:buFont typeface="Arial" panose="020B0604020202020204" pitchFamily="34" charset="0"/>
              <a:buChar char="•"/>
            </a:pPr>
            <a:r>
              <a:rPr lang="en-US" altLang="ja-JP" sz="2000" b="0" dirty="0">
                <a:ea typeface="ＭＳ Ｐゴシック" panose="020B0600070205080204" pitchFamily="50" charset="-128"/>
              </a:rPr>
              <a:t>Internal arrangement of crystal lattice as confirmed by X-ray diffraction pattern before and after such a transition</a:t>
            </a:r>
          </a:p>
          <a:p>
            <a:pPr eaLnBrk="1" hangingPunct="1">
              <a:buClr>
                <a:srgbClr val="FFC000"/>
              </a:buClr>
            </a:pPr>
            <a:endParaRPr lang="en-US" altLang="ja-JP" sz="2000" b="0" dirty="0">
              <a:ea typeface="ＭＳ Ｐゴシック" panose="020B0600070205080204" pitchFamily="50" charset="-128"/>
            </a:endParaRPr>
          </a:p>
          <a:p>
            <a:pPr eaLnBrk="1" hangingPunct="1">
              <a:buClr>
                <a:srgbClr val="FFC000"/>
              </a:buClr>
            </a:pPr>
            <a:endParaRPr lang="en-US" altLang="ja-JP" sz="2000" b="0" dirty="0">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3003384C-F060-B2D5-CBAA-54B5B6D52DC0}"/>
              </a:ext>
            </a:extLst>
          </p:cNvPr>
          <p:cNvSpPr txBox="1"/>
          <p:nvPr/>
        </p:nvSpPr>
        <p:spPr>
          <a:xfrm>
            <a:off x="117232" y="584775"/>
            <a:ext cx="6096000" cy="4093428"/>
          </a:xfrm>
          <a:prstGeom prst="rect">
            <a:avLst/>
          </a:prstGeom>
          <a:noFill/>
        </p:spPr>
        <p:txBody>
          <a:bodyPr wrap="square">
            <a:spAutoFit/>
          </a:bodyPr>
          <a:lstStyle/>
          <a:p>
            <a:pPr eaLnBrk="1" hangingPunct="1">
              <a:buClr>
                <a:srgbClr val="FFC000"/>
              </a:buClr>
            </a:pPr>
            <a:r>
              <a:rPr lang="en-US" altLang="ja-JP" sz="2000" b="1" dirty="0">
                <a:solidFill>
                  <a:srgbClr val="C00000"/>
                </a:solidFill>
                <a:ea typeface="ＭＳ Ｐゴシック" panose="020B0600070205080204" pitchFamily="50" charset="-128"/>
              </a:rPr>
              <a:t>Properties affected </a:t>
            </a:r>
            <a:r>
              <a:rPr lang="en-US" altLang="ja-JP" sz="2000" dirty="0">
                <a:ea typeface="ＭＳ Ｐゴシック" panose="020B0600070205080204" pitchFamily="50" charset="-128"/>
              </a:rPr>
              <a:t>:</a:t>
            </a:r>
          </a:p>
          <a:p>
            <a:pPr marL="285750" indent="-285750" eaLnBrk="1" hangingPunct="1">
              <a:buFont typeface="Wingdings" panose="05000000000000000000" pitchFamily="2" charset="2"/>
              <a:buChar char="ü"/>
            </a:pPr>
            <a:r>
              <a:rPr lang="en-US" altLang="ja-JP" sz="2000" b="0" dirty="0">
                <a:ea typeface="ＭＳ Ｐゴシック" panose="020B0600070205080204" pitchFamily="50" charset="-128"/>
              </a:rPr>
              <a:t>Magnetic properties change</a:t>
            </a:r>
          </a:p>
          <a:p>
            <a:pPr marL="742950" lvl="1" indent="-285750">
              <a:buFont typeface="Wingdings" panose="05000000000000000000" pitchFamily="2" charset="2"/>
              <a:buChar char="ü"/>
            </a:pPr>
            <a:r>
              <a:rPr lang="en-US" altLang="ja-JP" sz="2000" b="0" dirty="0">
                <a:ea typeface="ＭＳ Ｐゴシック" panose="020B0600070205080204" pitchFamily="50" charset="-128"/>
              </a:rPr>
              <a:t>Perfect diamagnetism</a:t>
            </a:r>
          </a:p>
          <a:p>
            <a:pPr marL="742950" lvl="1" indent="-285750">
              <a:buFont typeface="Wingdings" panose="05000000000000000000" pitchFamily="2" charset="2"/>
              <a:buChar char="ü"/>
            </a:pPr>
            <a:r>
              <a:rPr lang="en-US" altLang="ja-JP" sz="2000" b="0" dirty="0">
                <a:ea typeface="ＭＳ Ｐゴシック" panose="020B0600070205080204" pitchFamily="50" charset="-128"/>
              </a:rPr>
              <a:t>Meissner-</a:t>
            </a:r>
            <a:r>
              <a:rPr lang="en-US" altLang="ja-JP" sz="2000" b="0" dirty="0" err="1">
                <a:ea typeface="ＭＳ Ｐゴシック" panose="020B0600070205080204" pitchFamily="50" charset="-128"/>
              </a:rPr>
              <a:t>Ochsenfeld</a:t>
            </a:r>
            <a:r>
              <a:rPr lang="en-US" altLang="ja-JP" sz="2000" b="0" dirty="0">
                <a:ea typeface="ＭＳ Ｐゴシック" panose="020B0600070205080204" pitchFamily="50" charset="-128"/>
              </a:rPr>
              <a:t> effect</a:t>
            </a:r>
          </a:p>
          <a:p>
            <a:pPr marL="742950" lvl="1" indent="-285750">
              <a:buFont typeface="Wingdings" panose="05000000000000000000" pitchFamily="2" charset="2"/>
              <a:buChar char="ü"/>
            </a:pPr>
            <a:r>
              <a:rPr lang="en-US" altLang="ja-JP" sz="2000" b="0" dirty="0">
                <a:ea typeface="ＭＳ Ｐゴシック" panose="020B0600070205080204" pitchFamily="50" charset="-128"/>
              </a:rPr>
              <a:t>Flux pinning</a:t>
            </a:r>
            <a:r>
              <a:rPr lang="ja-JP" altLang="en-US" sz="2000" dirty="0">
                <a:ea typeface="ＭＳ Ｐゴシック" panose="020B0600070205080204" pitchFamily="50" charset="-128"/>
              </a:rPr>
              <a:t> </a:t>
            </a:r>
            <a:r>
              <a:rPr lang="en-US" altLang="ja-JP" sz="2000" dirty="0">
                <a:ea typeface="ＭＳ Ｐゴシック" panose="020B0600070205080204" pitchFamily="50" charset="-128"/>
              </a:rPr>
              <a:t>(</a:t>
            </a:r>
            <a:r>
              <a:rPr lang="en-US" altLang="ja-JP" sz="2000" b="0" dirty="0">
                <a:ea typeface="ＭＳ Ｐゴシック" panose="020B0600070205080204" pitchFamily="50" charset="-128"/>
              </a:rPr>
              <a:t>Type II superconductor)</a:t>
            </a:r>
          </a:p>
          <a:p>
            <a:pPr marL="285750" indent="-285750" eaLnBrk="1" hangingPunct="1">
              <a:buFont typeface="Wingdings" panose="05000000000000000000" pitchFamily="2" charset="2"/>
              <a:buChar char="ü"/>
            </a:pPr>
            <a:r>
              <a:rPr lang="en-US" altLang="ja-JP" sz="2000" b="0" dirty="0">
                <a:ea typeface="ＭＳ Ｐゴシック" panose="020B0600070205080204" pitchFamily="50" charset="-128"/>
              </a:rPr>
              <a:t>Electrical properties : as the electrical resistivity tend to zero at T=T</a:t>
            </a:r>
            <a:r>
              <a:rPr lang="en-US" altLang="ja-JP" sz="2000" b="0" baseline="-25000" dirty="0">
                <a:ea typeface="ＭＳ Ｐゴシック" panose="020B0600070205080204" pitchFamily="50" charset="-128"/>
              </a:rPr>
              <a:t>c</a:t>
            </a:r>
            <a:r>
              <a:rPr lang="en-US" altLang="ja-JP" sz="2000" b="0" dirty="0">
                <a:ea typeface="ＭＳ Ｐゴシック" panose="020B0600070205080204" pitchFamily="50" charset="-128"/>
              </a:rPr>
              <a:t> </a:t>
            </a:r>
          </a:p>
          <a:p>
            <a:pPr marL="285750" indent="-285750" eaLnBrk="1" hangingPunct="1">
              <a:buFont typeface="Wingdings" panose="05000000000000000000" pitchFamily="2" charset="2"/>
              <a:buChar char="ü"/>
            </a:pPr>
            <a:r>
              <a:rPr lang="en-US" altLang="ja-JP" sz="2000" b="0" dirty="0">
                <a:ea typeface="ＭＳ Ｐゴシック" panose="020B0600070205080204" pitchFamily="50" charset="-128"/>
              </a:rPr>
              <a:t>All thermo-electric effects disappear for T </a:t>
            </a:r>
            <a:r>
              <a:rPr lang="en-US" altLang="ja-JP" sz="2000" b="0" dirty="0">
                <a:ea typeface="ＭＳ Ｐゴシック" panose="020B0600070205080204" pitchFamily="50" charset="-128"/>
                <a:sym typeface="Symbol" panose="05050102010706020507" pitchFamily="18" charset="2"/>
              </a:rPr>
              <a:t> </a:t>
            </a:r>
            <a:r>
              <a:rPr lang="en-US" altLang="ja-JP" sz="2000" b="0" dirty="0">
                <a:ea typeface="ＭＳ Ｐゴシック" panose="020B0600070205080204" pitchFamily="50" charset="-128"/>
              </a:rPr>
              <a:t>T</a:t>
            </a:r>
            <a:r>
              <a:rPr lang="en-US" altLang="ja-JP" sz="2000" b="0" baseline="-25000" dirty="0">
                <a:ea typeface="ＭＳ Ｐゴシック" panose="020B0600070205080204" pitchFamily="50" charset="-128"/>
              </a:rPr>
              <a:t>c </a:t>
            </a:r>
            <a:r>
              <a:rPr lang="en-US" altLang="ja-JP" sz="2000" b="0" dirty="0">
                <a:ea typeface="ＭＳ Ｐゴシック" panose="020B0600070205080204" pitchFamily="50" charset="-128"/>
              </a:rPr>
              <a:t> </a:t>
            </a:r>
          </a:p>
          <a:p>
            <a:pPr marL="742950" lvl="1" indent="-285750">
              <a:buFont typeface="Wingdings" panose="05000000000000000000" pitchFamily="2" charset="2"/>
              <a:buChar char="ü"/>
            </a:pPr>
            <a:r>
              <a:rPr lang="en-US" altLang="ja-JP" sz="2000" dirty="0">
                <a:ea typeface="ＭＳ Ｐゴシック" panose="020B0600070205080204" pitchFamily="50" charset="-128"/>
              </a:rPr>
              <a:t>Low thermal conductivity</a:t>
            </a:r>
            <a:endParaRPr lang="en-US" altLang="ja-JP" sz="2000" b="0" dirty="0">
              <a:ea typeface="ＭＳ Ｐゴシック" panose="020B0600070205080204" pitchFamily="50" charset="-128"/>
            </a:endParaRPr>
          </a:p>
          <a:p>
            <a:pPr marL="285750" indent="-285750" eaLnBrk="1" hangingPunct="1">
              <a:buFont typeface="Wingdings" panose="05000000000000000000" pitchFamily="2" charset="2"/>
              <a:buChar char="ü"/>
            </a:pPr>
            <a:r>
              <a:rPr lang="en-US" altLang="ja-JP" sz="2000" b="0" dirty="0">
                <a:ea typeface="ＭＳ Ｐゴシック" panose="020B0600070205080204" pitchFamily="50" charset="-128"/>
              </a:rPr>
              <a:t> Specific heat shows a discontinuous change</a:t>
            </a:r>
          </a:p>
          <a:p>
            <a:pPr marL="285750" indent="-285750" eaLnBrk="1" hangingPunct="1">
              <a:buFont typeface="Wingdings" panose="05000000000000000000" pitchFamily="2" charset="2"/>
              <a:buChar char="ü"/>
            </a:pPr>
            <a:r>
              <a:rPr lang="en-US" altLang="ja-JP" sz="2000" b="0" dirty="0">
                <a:ea typeface="ＭＳ Ｐゴシック" panose="020B0600070205080204" pitchFamily="50" charset="-128"/>
              </a:rPr>
              <a:t> Some latent heat of transition may also be involved</a:t>
            </a:r>
          </a:p>
          <a:p>
            <a:pPr marL="285750" indent="-285750" eaLnBrk="1" hangingPunct="1">
              <a:buFont typeface="Wingdings" panose="05000000000000000000" pitchFamily="2" charset="2"/>
              <a:buChar char="ü"/>
            </a:pPr>
            <a:r>
              <a:rPr lang="en-US" altLang="ja-JP" sz="2000" b="0" dirty="0">
                <a:ea typeface="ＭＳ Ｐゴシック" panose="020B0600070205080204" pitchFamily="50" charset="-128"/>
              </a:rPr>
              <a:t>Entropy shows a decrease for T </a:t>
            </a:r>
            <a:r>
              <a:rPr lang="en-US" altLang="ja-JP" sz="2000" b="0" dirty="0">
                <a:ea typeface="ＭＳ Ｐゴシック" panose="020B0600070205080204" pitchFamily="50" charset="-128"/>
                <a:sym typeface="Symbol" panose="05050102010706020507" pitchFamily="18" charset="2"/>
              </a:rPr>
              <a:t> </a:t>
            </a:r>
            <a:r>
              <a:rPr lang="en-US" altLang="ja-JP" sz="2000" b="0" dirty="0">
                <a:ea typeface="ＭＳ Ｐゴシック" panose="020B0600070205080204" pitchFamily="50" charset="-128"/>
              </a:rPr>
              <a:t>T</a:t>
            </a:r>
            <a:r>
              <a:rPr lang="en-US" altLang="ja-JP" sz="2000" b="0" baseline="-25000" dirty="0">
                <a:ea typeface="ＭＳ Ｐゴシック" panose="020B0600070205080204" pitchFamily="50" charset="-128"/>
              </a:rPr>
              <a:t>c </a:t>
            </a:r>
            <a:endParaRPr lang="en-US" altLang="ja-JP" sz="2000" b="0" dirty="0">
              <a:ea typeface="ＭＳ Ｐゴシック" panose="020B0600070205080204" pitchFamily="50" charset="-128"/>
            </a:endParaRPr>
          </a:p>
        </p:txBody>
      </p:sp>
      <p:pic>
        <p:nvPicPr>
          <p:cNvPr id="7" name="図 6">
            <a:extLst>
              <a:ext uri="{FF2B5EF4-FFF2-40B4-BE49-F238E27FC236}">
                <a16:creationId xmlns:a16="http://schemas.microsoft.com/office/drawing/2014/main" id="{066FDCE6-D4FE-946E-EDC1-FCE4D0BEDAC7}"/>
              </a:ext>
            </a:extLst>
          </p:cNvPr>
          <p:cNvPicPr>
            <a:picLocks noChangeAspect="1"/>
          </p:cNvPicPr>
          <p:nvPr/>
        </p:nvPicPr>
        <p:blipFill rotWithShape="1">
          <a:blip r:embed="rId3"/>
          <a:srcRect l="50011"/>
          <a:stretch/>
        </p:blipFill>
        <p:spPr>
          <a:xfrm>
            <a:off x="5120661" y="4473420"/>
            <a:ext cx="2824273" cy="2012939"/>
          </a:xfrm>
          <a:prstGeom prst="rect">
            <a:avLst/>
          </a:prstGeom>
        </p:spPr>
      </p:pic>
      <p:pic>
        <p:nvPicPr>
          <p:cNvPr id="8" name="図 7">
            <a:extLst>
              <a:ext uri="{FF2B5EF4-FFF2-40B4-BE49-F238E27FC236}">
                <a16:creationId xmlns:a16="http://schemas.microsoft.com/office/drawing/2014/main" id="{E4F8CB73-04E4-CB42-7E1E-C99A403278F8}"/>
              </a:ext>
            </a:extLst>
          </p:cNvPr>
          <p:cNvPicPr>
            <a:picLocks noChangeAspect="1"/>
          </p:cNvPicPr>
          <p:nvPr/>
        </p:nvPicPr>
        <p:blipFill>
          <a:blip r:embed="rId4"/>
          <a:stretch>
            <a:fillRect/>
          </a:stretch>
        </p:blipFill>
        <p:spPr>
          <a:xfrm>
            <a:off x="306303" y="4644966"/>
            <a:ext cx="3781609" cy="2064402"/>
          </a:xfrm>
          <a:prstGeom prst="rect">
            <a:avLst/>
          </a:prstGeom>
        </p:spPr>
      </p:pic>
      <p:sp>
        <p:nvSpPr>
          <p:cNvPr id="9" name="テキスト ボックス 8">
            <a:extLst>
              <a:ext uri="{FF2B5EF4-FFF2-40B4-BE49-F238E27FC236}">
                <a16:creationId xmlns:a16="http://schemas.microsoft.com/office/drawing/2014/main" id="{D5DD43B0-2FDF-B192-F919-1D63E2E0F502}"/>
              </a:ext>
            </a:extLst>
          </p:cNvPr>
          <p:cNvSpPr txBox="1"/>
          <p:nvPr/>
        </p:nvSpPr>
        <p:spPr>
          <a:xfrm>
            <a:off x="2579611" y="5625539"/>
            <a:ext cx="1975221" cy="338554"/>
          </a:xfrm>
          <a:prstGeom prst="rect">
            <a:avLst/>
          </a:prstGeom>
          <a:noFill/>
        </p:spPr>
        <p:txBody>
          <a:bodyPr wrap="none" rtlCol="0">
            <a:spAutoFit/>
          </a:bodyPr>
          <a:lstStyle/>
          <a:p>
            <a:r>
              <a:rPr kumimoji="1" lang="en-US" altLang="ja-JP" sz="1600" b="1" dirty="0">
                <a:solidFill>
                  <a:srgbClr val="C00000"/>
                </a:solidFill>
                <a:latin typeface="Arial" panose="020B0604020202020204" pitchFamily="34" charset="0"/>
                <a:cs typeface="Arial" panose="020B0604020202020204" pitchFamily="34" charset="0"/>
              </a:rPr>
              <a:t>Persistent Current</a:t>
            </a:r>
            <a:endParaRPr kumimoji="1" lang="ja-JP" altLang="en-US" sz="1600" b="1" dirty="0">
              <a:solidFill>
                <a:srgbClr val="C00000"/>
              </a:solidFill>
              <a:latin typeface="Arial" panose="020B0604020202020204" pitchFamily="34" charset="0"/>
              <a:cs typeface="Arial" panose="020B0604020202020204" pitchFamily="34" charset="0"/>
            </a:endParaRPr>
          </a:p>
        </p:txBody>
      </p:sp>
      <p:pic>
        <p:nvPicPr>
          <p:cNvPr id="12" name="図 11">
            <a:extLst>
              <a:ext uri="{FF2B5EF4-FFF2-40B4-BE49-F238E27FC236}">
                <a16:creationId xmlns:a16="http://schemas.microsoft.com/office/drawing/2014/main" id="{1920B3BE-2EC9-BBD0-F26D-DA908C88FE83}"/>
              </a:ext>
            </a:extLst>
          </p:cNvPr>
          <p:cNvPicPr>
            <a:picLocks noChangeAspect="1"/>
          </p:cNvPicPr>
          <p:nvPr/>
        </p:nvPicPr>
        <p:blipFill>
          <a:blip r:embed="rId5"/>
          <a:stretch>
            <a:fillRect/>
          </a:stretch>
        </p:blipFill>
        <p:spPr>
          <a:xfrm>
            <a:off x="8431820" y="3436391"/>
            <a:ext cx="3377677" cy="2417150"/>
          </a:xfrm>
          <a:prstGeom prst="rect">
            <a:avLst/>
          </a:prstGeom>
        </p:spPr>
      </p:pic>
      <p:sp>
        <p:nvSpPr>
          <p:cNvPr id="14" name="テキスト ボックス 13">
            <a:extLst>
              <a:ext uri="{FF2B5EF4-FFF2-40B4-BE49-F238E27FC236}">
                <a16:creationId xmlns:a16="http://schemas.microsoft.com/office/drawing/2014/main" id="{0B728DD8-056C-81B0-D254-7F7D23228149}"/>
              </a:ext>
            </a:extLst>
          </p:cNvPr>
          <p:cNvSpPr txBox="1"/>
          <p:nvPr/>
        </p:nvSpPr>
        <p:spPr>
          <a:xfrm>
            <a:off x="8431820" y="6350169"/>
            <a:ext cx="3587262" cy="507831"/>
          </a:xfrm>
          <a:prstGeom prst="rect">
            <a:avLst/>
          </a:prstGeom>
          <a:noFill/>
        </p:spPr>
        <p:txBody>
          <a:bodyPr wrap="square">
            <a:spAutoFit/>
          </a:bodyPr>
          <a:lstStyle/>
          <a:p>
            <a:r>
              <a:rPr lang="en-US" altLang="ja-JP" sz="900" dirty="0"/>
              <a:t>https://www.researchgate.net/publication/286351978_Plutonium_condensed-matter_physics_-_A_survey_of_theory_and_experiment</a:t>
            </a:r>
            <a:endParaRPr lang="ja-JP" altLang="en-US" sz="900" dirty="0"/>
          </a:p>
        </p:txBody>
      </p:sp>
      <p:sp>
        <p:nvSpPr>
          <p:cNvPr id="16" name="テキスト ボックス 15">
            <a:extLst>
              <a:ext uri="{FF2B5EF4-FFF2-40B4-BE49-F238E27FC236}">
                <a16:creationId xmlns:a16="http://schemas.microsoft.com/office/drawing/2014/main" id="{B60DC2DB-3B4F-D68F-5343-ECA0B620D815}"/>
              </a:ext>
            </a:extLst>
          </p:cNvPr>
          <p:cNvSpPr txBox="1"/>
          <p:nvPr/>
        </p:nvSpPr>
        <p:spPr>
          <a:xfrm>
            <a:off x="8396653" y="5862714"/>
            <a:ext cx="3811738" cy="523220"/>
          </a:xfrm>
          <a:prstGeom prst="rect">
            <a:avLst/>
          </a:prstGeom>
          <a:noFill/>
        </p:spPr>
        <p:txBody>
          <a:bodyPr wrap="square">
            <a:spAutoFit/>
          </a:bodyPr>
          <a:lstStyle/>
          <a:p>
            <a:r>
              <a:rPr lang="en-US" altLang="ja-JP" sz="1400" dirty="0"/>
              <a:t>Specific Heat Signature of the Superconducting Transition in Niobium</a:t>
            </a:r>
            <a:endParaRPr lang="ja-JP" altLang="en-US" sz="1400" dirty="0"/>
          </a:p>
        </p:txBody>
      </p:sp>
      <p:sp>
        <p:nvSpPr>
          <p:cNvPr id="17" name="テキスト ボックス 16">
            <a:extLst>
              <a:ext uri="{FF2B5EF4-FFF2-40B4-BE49-F238E27FC236}">
                <a16:creationId xmlns:a16="http://schemas.microsoft.com/office/drawing/2014/main" id="{C39AB2D2-57F3-F03A-F435-1F6D9C8BB493}"/>
              </a:ext>
            </a:extLst>
          </p:cNvPr>
          <p:cNvSpPr txBox="1"/>
          <p:nvPr/>
        </p:nvSpPr>
        <p:spPr>
          <a:xfrm>
            <a:off x="9131286" y="4062650"/>
            <a:ext cx="1582484" cy="307777"/>
          </a:xfrm>
          <a:prstGeom prst="rect">
            <a:avLst/>
          </a:prstGeom>
          <a:solidFill>
            <a:schemeClr val="bg1"/>
          </a:solidFill>
        </p:spPr>
        <p:txBody>
          <a:bodyPr wrap="none" rtlCol="0">
            <a:spAutoFit/>
          </a:bodyPr>
          <a:lstStyle/>
          <a:p>
            <a:r>
              <a:rPr kumimoji="1" lang="en-US" altLang="ja-JP" sz="1400" dirty="0"/>
              <a:t>Superconducting</a:t>
            </a:r>
            <a:endParaRPr kumimoji="1" lang="ja-JP" altLang="en-US" sz="1400" dirty="0"/>
          </a:p>
        </p:txBody>
      </p:sp>
      <p:sp>
        <p:nvSpPr>
          <p:cNvPr id="18" name="テキスト ボックス 17">
            <a:extLst>
              <a:ext uri="{FF2B5EF4-FFF2-40B4-BE49-F238E27FC236}">
                <a16:creationId xmlns:a16="http://schemas.microsoft.com/office/drawing/2014/main" id="{8291598C-BE9A-68B0-B9CC-774D1F46FFE5}"/>
              </a:ext>
            </a:extLst>
          </p:cNvPr>
          <p:cNvSpPr txBox="1"/>
          <p:nvPr/>
        </p:nvSpPr>
        <p:spPr>
          <a:xfrm>
            <a:off x="10436598" y="5236759"/>
            <a:ext cx="848309" cy="523220"/>
          </a:xfrm>
          <a:prstGeom prst="rect">
            <a:avLst/>
          </a:prstGeom>
          <a:solidFill>
            <a:schemeClr val="bg1"/>
          </a:solidFill>
        </p:spPr>
        <p:txBody>
          <a:bodyPr wrap="none" rtlCol="0">
            <a:spAutoFit/>
          </a:bodyPr>
          <a:lstStyle/>
          <a:p>
            <a:r>
              <a:rPr kumimoji="1" lang="en-US" altLang="ja-JP" sz="1400" dirty="0"/>
              <a:t>Normal</a:t>
            </a:r>
            <a:br>
              <a:rPr kumimoji="1" lang="en-US" altLang="ja-JP" sz="1400" dirty="0"/>
            </a:br>
            <a:r>
              <a:rPr kumimoji="1" lang="en-US" altLang="ja-JP" sz="1400" dirty="0"/>
              <a:t>(with </a:t>
            </a:r>
            <a:r>
              <a:rPr kumimoji="1" lang="en-US" altLang="ja-JP" sz="1400" b="1" i="1" dirty="0"/>
              <a:t>B</a:t>
            </a:r>
            <a:r>
              <a:rPr kumimoji="1" lang="en-US" altLang="ja-JP" sz="1400" dirty="0"/>
              <a:t>)</a:t>
            </a:r>
            <a:endParaRPr kumimoji="1" lang="ja-JP" altLang="en-US" sz="1400" dirty="0"/>
          </a:p>
        </p:txBody>
      </p:sp>
      <p:sp>
        <p:nvSpPr>
          <p:cNvPr id="19" name="テキスト ボックス 18">
            <a:extLst>
              <a:ext uri="{FF2B5EF4-FFF2-40B4-BE49-F238E27FC236}">
                <a16:creationId xmlns:a16="http://schemas.microsoft.com/office/drawing/2014/main" id="{2278BE7C-CD87-2954-DB9E-EED96AA31BFC}"/>
              </a:ext>
            </a:extLst>
          </p:cNvPr>
          <p:cNvSpPr txBox="1"/>
          <p:nvPr/>
        </p:nvSpPr>
        <p:spPr>
          <a:xfrm>
            <a:off x="10707379" y="3246899"/>
            <a:ext cx="939681" cy="307777"/>
          </a:xfrm>
          <a:prstGeom prst="rect">
            <a:avLst/>
          </a:prstGeom>
          <a:solidFill>
            <a:schemeClr val="bg1"/>
          </a:solidFill>
        </p:spPr>
        <p:txBody>
          <a:bodyPr wrap="none" rtlCol="0">
            <a:spAutoFit/>
          </a:bodyPr>
          <a:lstStyle/>
          <a:p>
            <a:r>
              <a:rPr kumimoji="1" lang="en-US" altLang="ja-JP" sz="1400" dirty="0"/>
              <a:t>Tc=8.7 K</a:t>
            </a:r>
            <a:endParaRPr kumimoji="1" lang="ja-JP" altLang="en-US" sz="1400" dirty="0"/>
          </a:p>
        </p:txBody>
      </p:sp>
      <p:sp>
        <p:nvSpPr>
          <p:cNvPr id="20" name="テキスト ボックス 19">
            <a:extLst>
              <a:ext uri="{FF2B5EF4-FFF2-40B4-BE49-F238E27FC236}">
                <a16:creationId xmlns:a16="http://schemas.microsoft.com/office/drawing/2014/main" id="{3CA733D2-D063-7EB3-1FEB-3B5A1EEDAF99}"/>
              </a:ext>
            </a:extLst>
          </p:cNvPr>
          <p:cNvSpPr txBox="1"/>
          <p:nvPr/>
        </p:nvSpPr>
        <p:spPr>
          <a:xfrm>
            <a:off x="5120661" y="6490253"/>
            <a:ext cx="2927608" cy="307777"/>
          </a:xfrm>
          <a:prstGeom prst="rect">
            <a:avLst/>
          </a:prstGeom>
          <a:noFill/>
        </p:spPr>
        <p:txBody>
          <a:bodyPr wrap="square">
            <a:spAutoFit/>
          </a:bodyPr>
          <a:lstStyle/>
          <a:p>
            <a:r>
              <a:rPr lang="en-US" altLang="ja-JP" sz="1400" dirty="0"/>
              <a:t>Diamagnetism with flux pinning </a:t>
            </a:r>
            <a:endParaRPr lang="ja-JP" altLang="en-US" sz="1400" dirty="0"/>
          </a:p>
        </p:txBody>
      </p:sp>
    </p:spTree>
    <p:extLst>
      <p:ext uri="{BB962C8B-B14F-4D97-AF65-F5344CB8AC3E}">
        <p14:creationId xmlns:p14="http://schemas.microsoft.com/office/powerpoint/2010/main" val="3188125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933D1CA-9AFF-8369-B1A6-7DAB0F1C9675}"/>
              </a:ext>
            </a:extLst>
          </p:cNvPr>
          <p:cNvPicPr>
            <a:picLocks noChangeAspect="1"/>
          </p:cNvPicPr>
          <p:nvPr/>
        </p:nvPicPr>
        <p:blipFill rotWithShape="1">
          <a:blip r:embed="rId3"/>
          <a:srcRect t="16082" r="12849"/>
          <a:stretch/>
        </p:blipFill>
        <p:spPr>
          <a:xfrm>
            <a:off x="4889487" y="1781908"/>
            <a:ext cx="5825373" cy="3088179"/>
          </a:xfrm>
          <a:prstGeom prst="rect">
            <a:avLst/>
          </a:prstGeom>
        </p:spPr>
      </p:pic>
      <p:sp>
        <p:nvSpPr>
          <p:cNvPr id="10" name="テキスト ボックス 9">
            <a:extLst>
              <a:ext uri="{FF2B5EF4-FFF2-40B4-BE49-F238E27FC236}">
                <a16:creationId xmlns:a16="http://schemas.microsoft.com/office/drawing/2014/main" id="{D3FBE904-E42B-8F3E-8C62-D6B77F88881B}"/>
              </a:ext>
            </a:extLst>
          </p:cNvPr>
          <p:cNvSpPr txBox="1"/>
          <p:nvPr/>
        </p:nvSpPr>
        <p:spPr>
          <a:xfrm>
            <a:off x="0" y="0"/>
            <a:ext cx="12192000" cy="584775"/>
          </a:xfrm>
          <a:prstGeom prst="rect">
            <a:avLst/>
          </a:prstGeom>
          <a:solidFill>
            <a:schemeClr val="accent1">
              <a:lumMod val="75000"/>
            </a:schemeClr>
          </a:solidFill>
        </p:spPr>
        <p:txBody>
          <a:bodyPr wrap="square" rtlCol="0">
            <a:spAutoFit/>
          </a:bodyPr>
          <a:lstStyle/>
          <a:p>
            <a:pPr algn="ctr"/>
            <a:r>
              <a:rPr kumimoji="1" lang="en-US" altLang="ja-JP" sz="3200" b="1" dirty="0">
                <a:solidFill>
                  <a:schemeClr val="bg1"/>
                </a:solidFill>
              </a:rPr>
              <a:t>Discovery of Superconductivity</a:t>
            </a:r>
            <a:endParaRPr kumimoji="1" lang="ja-JP" altLang="en-US" sz="3200" b="1" dirty="0">
              <a:solidFill>
                <a:schemeClr val="bg1"/>
              </a:solidFill>
            </a:endParaRPr>
          </a:p>
        </p:txBody>
      </p:sp>
      <p:sp>
        <p:nvSpPr>
          <p:cNvPr id="2" name="テキスト ボックス 1">
            <a:extLst>
              <a:ext uri="{FF2B5EF4-FFF2-40B4-BE49-F238E27FC236}">
                <a16:creationId xmlns:a16="http://schemas.microsoft.com/office/drawing/2014/main" id="{195770E8-9249-A8DB-37B1-AF69713640B4}"/>
              </a:ext>
            </a:extLst>
          </p:cNvPr>
          <p:cNvSpPr txBox="1"/>
          <p:nvPr/>
        </p:nvSpPr>
        <p:spPr>
          <a:xfrm>
            <a:off x="4859004" y="785937"/>
            <a:ext cx="5891058" cy="707886"/>
          </a:xfrm>
          <a:prstGeom prst="rect">
            <a:avLst/>
          </a:prstGeom>
          <a:noFill/>
        </p:spPr>
        <p:txBody>
          <a:bodyPr wrap="square">
            <a:spAutoFit/>
          </a:bodyPr>
          <a:lstStyle/>
          <a:p>
            <a:pPr algn="l"/>
            <a:r>
              <a:rPr lang="en-US" altLang="ja-JP" sz="2000" dirty="0">
                <a:solidFill>
                  <a:srgbClr val="FF0000"/>
                </a:solidFill>
                <a:latin typeface="Calibri" panose="020F0502020204030204" pitchFamily="34" charset="0"/>
              </a:rPr>
              <a:t>Zero resistance </a:t>
            </a:r>
            <a:r>
              <a:rPr lang="en-US" altLang="ja-JP" sz="2000" dirty="0">
                <a:solidFill>
                  <a:srgbClr val="000000"/>
                </a:solidFill>
                <a:latin typeface="Calibri" panose="020F0502020204030204" pitchFamily="34" charset="0"/>
              </a:rPr>
              <a:t>can flow large current without joule heating loss, which produce </a:t>
            </a:r>
            <a:r>
              <a:rPr lang="en-US" altLang="ja-JP" sz="2000" dirty="0">
                <a:solidFill>
                  <a:srgbClr val="FF0000"/>
                </a:solidFill>
                <a:latin typeface="Calibri" panose="020F0502020204030204" pitchFamily="34" charset="0"/>
              </a:rPr>
              <a:t>high field electromagnet</a:t>
            </a:r>
            <a:r>
              <a:rPr lang="en-US" altLang="ja-JP" sz="2000" dirty="0">
                <a:solidFill>
                  <a:srgbClr val="000000"/>
                </a:solidFill>
                <a:latin typeface="Calibri" panose="020F0502020204030204" pitchFamily="34" charset="0"/>
              </a:rPr>
              <a:t>. </a:t>
            </a:r>
            <a:endParaRPr lang="en-US" altLang="ja-JP" sz="2000" b="0" i="0" u="none" strike="noStrike" baseline="0" dirty="0">
              <a:solidFill>
                <a:srgbClr val="000000"/>
              </a:solidFill>
              <a:latin typeface="Calibri" panose="020F0502020204030204" pitchFamily="34" charset="0"/>
            </a:endParaRPr>
          </a:p>
        </p:txBody>
      </p:sp>
      <p:sp>
        <p:nvSpPr>
          <p:cNvPr id="27" name="テキスト ボックス 26">
            <a:extLst>
              <a:ext uri="{FF2B5EF4-FFF2-40B4-BE49-F238E27FC236}">
                <a16:creationId xmlns:a16="http://schemas.microsoft.com/office/drawing/2014/main" id="{37DF4880-8D48-4C32-34FA-4426D0F49969}"/>
              </a:ext>
            </a:extLst>
          </p:cNvPr>
          <p:cNvSpPr txBox="1"/>
          <p:nvPr/>
        </p:nvSpPr>
        <p:spPr>
          <a:xfrm>
            <a:off x="4583723" y="4932587"/>
            <a:ext cx="6131137" cy="1323439"/>
          </a:xfrm>
          <a:prstGeom prst="rect">
            <a:avLst/>
          </a:prstGeom>
          <a:noFill/>
        </p:spPr>
        <p:txBody>
          <a:bodyPr wrap="square">
            <a:spAutoFit/>
          </a:bodyPr>
          <a:lstStyle/>
          <a:p>
            <a:pPr algn="l"/>
            <a:r>
              <a:rPr lang="en-US" altLang="ja-JP" sz="2000" dirty="0">
                <a:solidFill>
                  <a:srgbClr val="FF0000"/>
                </a:solidFill>
                <a:latin typeface="Calibri" panose="020F0502020204030204" pitchFamily="34" charset="0"/>
              </a:rPr>
              <a:t>Superconductive state is limited by Magnetic field</a:t>
            </a:r>
            <a:r>
              <a:rPr lang="en-US" altLang="ja-JP" sz="2000" dirty="0">
                <a:solidFill>
                  <a:srgbClr val="000000"/>
                </a:solidFill>
                <a:latin typeface="Calibri" panose="020F0502020204030204" pitchFamily="34" charset="0"/>
              </a:rPr>
              <a:t>.</a:t>
            </a:r>
          </a:p>
          <a:p>
            <a:pPr algn="l"/>
            <a:r>
              <a:rPr lang="en-US" altLang="ja-JP" sz="2000" dirty="0">
                <a:solidFill>
                  <a:srgbClr val="FF0000"/>
                </a:solidFill>
                <a:latin typeface="Calibri" panose="020F0502020204030204" pitchFamily="34" charset="0"/>
              </a:rPr>
              <a:t>Actual superconducting magnet </a:t>
            </a:r>
            <a:r>
              <a:rPr lang="en-US" altLang="ja-JP" sz="2000" dirty="0">
                <a:solidFill>
                  <a:srgbClr val="000000"/>
                </a:solidFill>
                <a:latin typeface="Calibri" panose="020F0502020204030204" pitchFamily="34" charset="0"/>
              </a:rPr>
              <a:t>became realistic in </a:t>
            </a:r>
            <a:r>
              <a:rPr lang="en-US" altLang="ja-JP" sz="2000" dirty="0">
                <a:solidFill>
                  <a:srgbClr val="FF0000"/>
                </a:solidFill>
                <a:latin typeface="Calibri" panose="020F0502020204030204" pitchFamily="34" charset="0"/>
              </a:rPr>
              <a:t>1960s</a:t>
            </a:r>
            <a:r>
              <a:rPr lang="en-US" altLang="ja-JP" sz="2000" dirty="0">
                <a:solidFill>
                  <a:srgbClr val="000000"/>
                </a:solidFill>
                <a:latin typeface="Calibri" panose="020F0502020204030204" pitchFamily="34" charset="0"/>
              </a:rPr>
              <a:t> due to discovery NbSn</a:t>
            </a:r>
            <a:r>
              <a:rPr lang="en-US" altLang="ja-JP" sz="2000" baseline="-25000" dirty="0">
                <a:solidFill>
                  <a:srgbClr val="000000"/>
                </a:solidFill>
                <a:latin typeface="Calibri" panose="020F0502020204030204" pitchFamily="34" charset="0"/>
              </a:rPr>
              <a:t>3</a:t>
            </a:r>
            <a:r>
              <a:rPr lang="en-US" altLang="ja-JP" sz="2000" dirty="0">
                <a:solidFill>
                  <a:srgbClr val="000000"/>
                </a:solidFill>
                <a:latin typeface="Calibri" panose="020F0502020204030204" pitchFamily="34" charset="0"/>
              </a:rPr>
              <a:t> and </a:t>
            </a:r>
            <a:r>
              <a:rPr lang="en-US" altLang="ja-JP" sz="2000" dirty="0" err="1">
                <a:solidFill>
                  <a:srgbClr val="000000"/>
                </a:solidFill>
                <a:latin typeface="Calibri" panose="020F0502020204030204" pitchFamily="34" charset="0"/>
              </a:rPr>
              <a:t>NbTi</a:t>
            </a:r>
            <a:r>
              <a:rPr lang="en-US" altLang="ja-JP" sz="2000" dirty="0">
                <a:solidFill>
                  <a:srgbClr val="000000"/>
                </a:solidFill>
                <a:latin typeface="Calibri" panose="020F0502020204030204" pitchFamily="34" charset="0"/>
              </a:rPr>
              <a:t>.</a:t>
            </a:r>
          </a:p>
          <a:p>
            <a:pPr algn="l"/>
            <a:r>
              <a:rPr lang="en-US" altLang="ja-JP" sz="2000" dirty="0">
                <a:solidFill>
                  <a:srgbClr val="000000"/>
                </a:solidFill>
                <a:latin typeface="Calibri" panose="020F0502020204030204" pitchFamily="34" charset="0"/>
              </a:rPr>
              <a:t> </a:t>
            </a:r>
            <a:endParaRPr lang="en-US" altLang="ja-JP" sz="2000" b="0" i="0" u="none" strike="noStrike" baseline="0" dirty="0">
              <a:solidFill>
                <a:srgbClr val="000000"/>
              </a:solidFill>
              <a:latin typeface="Calibri" panose="020F0502020204030204" pitchFamily="34" charset="0"/>
            </a:endParaRPr>
          </a:p>
        </p:txBody>
      </p:sp>
      <p:sp>
        <p:nvSpPr>
          <p:cNvPr id="13" name="テキスト ボックス 12">
            <a:extLst>
              <a:ext uri="{FF2B5EF4-FFF2-40B4-BE49-F238E27FC236}">
                <a16:creationId xmlns:a16="http://schemas.microsoft.com/office/drawing/2014/main" id="{52EAC198-D3AC-9491-FF4D-B94B59A1D23F}"/>
              </a:ext>
            </a:extLst>
          </p:cNvPr>
          <p:cNvSpPr txBox="1"/>
          <p:nvPr/>
        </p:nvSpPr>
        <p:spPr>
          <a:xfrm>
            <a:off x="7061265" y="1416453"/>
            <a:ext cx="740908" cy="307777"/>
          </a:xfrm>
          <a:prstGeom prst="rect">
            <a:avLst/>
          </a:prstGeom>
          <a:solidFill>
            <a:schemeClr val="bg1"/>
          </a:solidFill>
        </p:spPr>
        <p:txBody>
          <a:bodyPr wrap="none" rtlCol="0">
            <a:spAutoFit/>
          </a:bodyPr>
          <a:lstStyle/>
          <a:p>
            <a:r>
              <a:rPr kumimoji="1" lang="en-US" altLang="ja-JP" sz="1400" dirty="0"/>
              <a:t>Type 1</a:t>
            </a:r>
            <a:endParaRPr kumimoji="1" lang="ja-JP" altLang="en-US" sz="1400" dirty="0"/>
          </a:p>
        </p:txBody>
      </p:sp>
      <p:sp>
        <p:nvSpPr>
          <p:cNvPr id="22" name="テキスト ボックス 21">
            <a:extLst>
              <a:ext uri="{FF2B5EF4-FFF2-40B4-BE49-F238E27FC236}">
                <a16:creationId xmlns:a16="http://schemas.microsoft.com/office/drawing/2014/main" id="{B246B226-7510-7A60-3D13-4BDA7CC4AE2D}"/>
              </a:ext>
            </a:extLst>
          </p:cNvPr>
          <p:cNvSpPr txBox="1"/>
          <p:nvPr/>
        </p:nvSpPr>
        <p:spPr>
          <a:xfrm>
            <a:off x="9250405" y="1624268"/>
            <a:ext cx="740908" cy="307777"/>
          </a:xfrm>
          <a:prstGeom prst="rect">
            <a:avLst/>
          </a:prstGeom>
          <a:solidFill>
            <a:schemeClr val="bg1"/>
          </a:solidFill>
        </p:spPr>
        <p:txBody>
          <a:bodyPr wrap="none" rtlCol="0">
            <a:spAutoFit/>
          </a:bodyPr>
          <a:lstStyle/>
          <a:p>
            <a:r>
              <a:rPr kumimoji="1" lang="en-US" altLang="ja-JP" sz="1400" dirty="0"/>
              <a:t>Type 2</a:t>
            </a:r>
            <a:endParaRPr kumimoji="1" lang="ja-JP" altLang="en-US" sz="1400" dirty="0"/>
          </a:p>
        </p:txBody>
      </p:sp>
      <p:sp>
        <p:nvSpPr>
          <p:cNvPr id="26" name="テキスト ボックス 25">
            <a:extLst>
              <a:ext uri="{FF2B5EF4-FFF2-40B4-BE49-F238E27FC236}">
                <a16:creationId xmlns:a16="http://schemas.microsoft.com/office/drawing/2014/main" id="{D2A2FA4A-14C2-0495-4017-E0E48FB7DB0E}"/>
              </a:ext>
            </a:extLst>
          </p:cNvPr>
          <p:cNvSpPr txBox="1"/>
          <p:nvPr/>
        </p:nvSpPr>
        <p:spPr>
          <a:xfrm>
            <a:off x="6224039" y="3799706"/>
            <a:ext cx="2850503" cy="369332"/>
          </a:xfrm>
          <a:prstGeom prst="rect">
            <a:avLst/>
          </a:prstGeom>
          <a:noFill/>
          <a:ln>
            <a:noFill/>
          </a:ln>
        </p:spPr>
        <p:txBody>
          <a:bodyPr wrap="square" rtlCol="0">
            <a:spAutoFit/>
          </a:bodyPr>
          <a:lstStyle/>
          <a:p>
            <a:r>
              <a:rPr lang="en-US" altLang="ja-JP" b="1" dirty="0">
                <a:solidFill>
                  <a:schemeClr val="accent5">
                    <a:lumMod val="75000"/>
                  </a:schemeClr>
                </a:solidFill>
              </a:rPr>
              <a:t>Hg (0.04 T), </a:t>
            </a:r>
            <a:r>
              <a:rPr kumimoji="1" lang="en-US" altLang="ja-JP" b="1" dirty="0">
                <a:solidFill>
                  <a:schemeClr val="accent5">
                    <a:lumMod val="75000"/>
                  </a:schemeClr>
                </a:solidFill>
              </a:rPr>
              <a:t>Pb (0.08 T)</a:t>
            </a:r>
            <a:endParaRPr kumimoji="1" lang="ja-JP" altLang="en-US" b="1" dirty="0">
              <a:solidFill>
                <a:schemeClr val="accent5">
                  <a:lumMod val="75000"/>
                </a:schemeClr>
              </a:solidFill>
            </a:endParaRPr>
          </a:p>
        </p:txBody>
      </p:sp>
      <p:pic>
        <p:nvPicPr>
          <p:cNvPr id="4" name="図 3">
            <a:extLst>
              <a:ext uri="{FF2B5EF4-FFF2-40B4-BE49-F238E27FC236}">
                <a16:creationId xmlns:a16="http://schemas.microsoft.com/office/drawing/2014/main" id="{C83DC0CD-EE9D-1D6A-571E-78F015F5B577}"/>
              </a:ext>
            </a:extLst>
          </p:cNvPr>
          <p:cNvPicPr>
            <a:picLocks noChangeAspect="1"/>
          </p:cNvPicPr>
          <p:nvPr/>
        </p:nvPicPr>
        <p:blipFill>
          <a:blip r:embed="rId4"/>
          <a:stretch>
            <a:fillRect/>
          </a:stretch>
        </p:blipFill>
        <p:spPr>
          <a:xfrm>
            <a:off x="367338" y="785937"/>
            <a:ext cx="3546715" cy="3364052"/>
          </a:xfrm>
          <a:prstGeom prst="rect">
            <a:avLst/>
          </a:prstGeom>
        </p:spPr>
      </p:pic>
      <p:pic>
        <p:nvPicPr>
          <p:cNvPr id="5" name="図 4">
            <a:extLst>
              <a:ext uri="{FF2B5EF4-FFF2-40B4-BE49-F238E27FC236}">
                <a16:creationId xmlns:a16="http://schemas.microsoft.com/office/drawing/2014/main" id="{BB02CE59-E816-C969-4E0B-6A9491FAA023}"/>
              </a:ext>
            </a:extLst>
          </p:cNvPr>
          <p:cNvPicPr>
            <a:picLocks noChangeAspect="1"/>
          </p:cNvPicPr>
          <p:nvPr/>
        </p:nvPicPr>
        <p:blipFill>
          <a:blip r:embed="rId5"/>
          <a:stretch>
            <a:fillRect/>
          </a:stretch>
        </p:blipFill>
        <p:spPr>
          <a:xfrm>
            <a:off x="279228" y="4169038"/>
            <a:ext cx="4066384" cy="396274"/>
          </a:xfrm>
          <a:prstGeom prst="rect">
            <a:avLst/>
          </a:prstGeom>
        </p:spPr>
      </p:pic>
      <p:sp>
        <p:nvSpPr>
          <p:cNvPr id="8" name="テキスト ボックス 7">
            <a:extLst>
              <a:ext uri="{FF2B5EF4-FFF2-40B4-BE49-F238E27FC236}">
                <a16:creationId xmlns:a16="http://schemas.microsoft.com/office/drawing/2014/main" id="{1A6C0727-92EC-AF20-203E-D0E1A15075ED}"/>
              </a:ext>
            </a:extLst>
          </p:cNvPr>
          <p:cNvSpPr txBox="1"/>
          <p:nvPr/>
        </p:nvSpPr>
        <p:spPr>
          <a:xfrm>
            <a:off x="500512" y="4497552"/>
            <a:ext cx="4066384" cy="1938992"/>
          </a:xfrm>
          <a:prstGeom prst="rect">
            <a:avLst/>
          </a:prstGeom>
          <a:noFill/>
        </p:spPr>
        <p:txBody>
          <a:bodyPr wrap="square">
            <a:spAutoFit/>
          </a:bodyPr>
          <a:lstStyle/>
          <a:p>
            <a:pPr algn="l"/>
            <a:r>
              <a:rPr lang="en-US" altLang="ja-JP" sz="2000" dirty="0">
                <a:solidFill>
                  <a:srgbClr val="FF0000"/>
                </a:solidFill>
                <a:latin typeface="Calibri" panose="020F0502020204030204" pitchFamily="34" charset="0"/>
              </a:rPr>
              <a:t>Superconducting Phase</a:t>
            </a:r>
          </a:p>
          <a:p>
            <a:pPr algn="l"/>
            <a:r>
              <a:rPr lang="en-US" altLang="ja-JP" sz="2000" dirty="0">
                <a:solidFill>
                  <a:srgbClr val="00B0F0"/>
                </a:solidFill>
                <a:latin typeface="Calibri" panose="020F0502020204030204" pitchFamily="34" charset="0"/>
              </a:rPr>
              <a:t>T &lt; T</a:t>
            </a:r>
            <a:r>
              <a:rPr lang="en-US" altLang="ja-JP" sz="2000" baseline="-25000" dirty="0">
                <a:solidFill>
                  <a:srgbClr val="00B0F0"/>
                </a:solidFill>
                <a:latin typeface="Calibri" panose="020F0502020204030204" pitchFamily="34" charset="0"/>
              </a:rPr>
              <a:t>c</a:t>
            </a:r>
            <a:r>
              <a:rPr lang="en-US" altLang="ja-JP" sz="2000" dirty="0">
                <a:solidFill>
                  <a:srgbClr val="00B0F0"/>
                </a:solidFill>
                <a:latin typeface="Calibri" panose="020F0502020204030204" pitchFamily="34" charset="0"/>
              </a:rPr>
              <a:t> (critical temperature )</a:t>
            </a:r>
          </a:p>
          <a:p>
            <a:pPr algn="l"/>
            <a:r>
              <a:rPr lang="en-US" altLang="ja-JP" sz="2000" dirty="0">
                <a:solidFill>
                  <a:srgbClr val="00B0F0"/>
                </a:solidFill>
                <a:latin typeface="Calibri" panose="020F0502020204030204" pitchFamily="34" charset="0"/>
              </a:rPr>
              <a:t>B &lt; </a:t>
            </a:r>
            <a:r>
              <a:rPr lang="en-US" altLang="ja-JP" sz="2000" dirty="0" err="1">
                <a:solidFill>
                  <a:srgbClr val="00B0F0"/>
                </a:solidFill>
                <a:latin typeface="Calibri" panose="020F0502020204030204" pitchFamily="34" charset="0"/>
              </a:rPr>
              <a:t>B</a:t>
            </a:r>
            <a:r>
              <a:rPr lang="en-US" altLang="ja-JP" sz="2000" baseline="-25000" dirty="0" err="1">
                <a:solidFill>
                  <a:srgbClr val="00B0F0"/>
                </a:solidFill>
                <a:latin typeface="Calibri" panose="020F0502020204030204" pitchFamily="34" charset="0"/>
              </a:rPr>
              <a:t>c</a:t>
            </a:r>
            <a:r>
              <a:rPr lang="ja-JP" altLang="en-US" sz="2000" baseline="-25000" dirty="0">
                <a:solidFill>
                  <a:srgbClr val="00B0F0"/>
                </a:solidFill>
                <a:latin typeface="Calibri" panose="020F0502020204030204" pitchFamily="34" charset="0"/>
              </a:rPr>
              <a:t> </a:t>
            </a:r>
            <a:r>
              <a:rPr lang="en-US" altLang="ja-JP" sz="2000" dirty="0">
                <a:solidFill>
                  <a:srgbClr val="00B0F0"/>
                </a:solidFill>
                <a:latin typeface="Calibri" panose="020F0502020204030204" pitchFamily="34" charset="0"/>
              </a:rPr>
              <a:t>( critical field )</a:t>
            </a:r>
          </a:p>
          <a:p>
            <a:pPr algn="l"/>
            <a:r>
              <a:rPr lang="en-US" altLang="ja-JP" sz="2000" dirty="0">
                <a:solidFill>
                  <a:srgbClr val="00B0F0"/>
                </a:solidFill>
                <a:latin typeface="Calibri" panose="020F0502020204030204" pitchFamily="34" charset="0"/>
              </a:rPr>
              <a:t>J &lt; </a:t>
            </a:r>
            <a:r>
              <a:rPr lang="en-US" altLang="ja-JP" sz="2000" dirty="0" err="1">
                <a:solidFill>
                  <a:srgbClr val="00B0F0"/>
                </a:solidFill>
                <a:latin typeface="Calibri" panose="020F0502020204030204" pitchFamily="34" charset="0"/>
              </a:rPr>
              <a:t>J</a:t>
            </a:r>
            <a:r>
              <a:rPr lang="en-US" altLang="ja-JP" sz="2000" baseline="-25000" dirty="0" err="1">
                <a:solidFill>
                  <a:srgbClr val="00B0F0"/>
                </a:solidFill>
                <a:latin typeface="Calibri" panose="020F0502020204030204" pitchFamily="34" charset="0"/>
              </a:rPr>
              <a:t>c</a:t>
            </a:r>
            <a:r>
              <a:rPr lang="en-US" altLang="ja-JP" sz="2000" dirty="0">
                <a:solidFill>
                  <a:srgbClr val="00B0F0"/>
                </a:solidFill>
                <a:latin typeface="Calibri" panose="020F0502020204030204" pitchFamily="34" charset="0"/>
              </a:rPr>
              <a:t> ( critical current density )</a:t>
            </a:r>
          </a:p>
          <a:p>
            <a:pPr algn="l"/>
            <a:endParaRPr lang="en-US" altLang="ja-JP" sz="2000" b="0" i="0" u="none" strike="noStrike" baseline="0" dirty="0">
              <a:solidFill>
                <a:srgbClr val="00B0F0"/>
              </a:solidFill>
              <a:latin typeface="Calibri" panose="020F0502020204030204" pitchFamily="34" charset="0"/>
            </a:endParaRPr>
          </a:p>
          <a:p>
            <a:pPr algn="l"/>
            <a:r>
              <a:rPr lang="en-US" altLang="ja-JP" sz="2000" dirty="0" err="1">
                <a:solidFill>
                  <a:srgbClr val="7030A0"/>
                </a:solidFill>
                <a:latin typeface="Calibri" panose="020F0502020204030204" pitchFamily="34" charset="0"/>
              </a:rPr>
              <a:t>Jc</a:t>
            </a:r>
            <a:r>
              <a:rPr lang="ja-JP" altLang="en-US" sz="2000" dirty="0">
                <a:solidFill>
                  <a:srgbClr val="7030A0"/>
                </a:solidFill>
                <a:latin typeface="Calibri" panose="020F0502020204030204" pitchFamily="34" charset="0"/>
              </a:rPr>
              <a:t>（</a:t>
            </a:r>
            <a:r>
              <a:rPr lang="en-US" altLang="ja-JP" sz="2000" dirty="0">
                <a:solidFill>
                  <a:srgbClr val="7030A0"/>
                </a:solidFill>
                <a:latin typeface="Calibri" panose="020F0502020204030204" pitchFamily="34" charset="0"/>
              </a:rPr>
              <a:t>T, B</a:t>
            </a:r>
            <a:r>
              <a:rPr lang="ja-JP" altLang="en-US" sz="2000" dirty="0">
                <a:solidFill>
                  <a:srgbClr val="7030A0"/>
                </a:solidFill>
                <a:latin typeface="Calibri" panose="020F0502020204030204" pitchFamily="34" charset="0"/>
              </a:rPr>
              <a:t>）</a:t>
            </a:r>
            <a:r>
              <a:rPr lang="en-US" altLang="ja-JP" sz="2000" dirty="0">
                <a:solidFill>
                  <a:srgbClr val="7030A0"/>
                </a:solidFill>
                <a:latin typeface="Calibri" panose="020F0502020204030204" pitchFamily="34" charset="0"/>
              </a:rPr>
              <a:t>referred for magnet design</a:t>
            </a:r>
            <a:endParaRPr lang="en-US" altLang="ja-JP" sz="2000" b="0" i="0" u="none" strike="noStrike" baseline="0" dirty="0">
              <a:solidFill>
                <a:srgbClr val="7030A0"/>
              </a:solidFill>
              <a:latin typeface="Calibri" panose="020F0502020204030204" pitchFamily="34" charset="0"/>
            </a:endParaRPr>
          </a:p>
        </p:txBody>
      </p:sp>
      <p:sp>
        <p:nvSpPr>
          <p:cNvPr id="15" name="テキスト ボックス 14">
            <a:extLst>
              <a:ext uri="{FF2B5EF4-FFF2-40B4-BE49-F238E27FC236}">
                <a16:creationId xmlns:a16="http://schemas.microsoft.com/office/drawing/2014/main" id="{2A692C26-5961-EE0E-B541-4C4BFA988CBC}"/>
              </a:ext>
            </a:extLst>
          </p:cNvPr>
          <p:cNvSpPr txBox="1"/>
          <p:nvPr/>
        </p:nvSpPr>
        <p:spPr>
          <a:xfrm rot="16200000">
            <a:off x="3699834" y="3161547"/>
            <a:ext cx="2210862" cy="307777"/>
          </a:xfrm>
          <a:prstGeom prst="rect">
            <a:avLst/>
          </a:prstGeom>
          <a:noFill/>
        </p:spPr>
        <p:txBody>
          <a:bodyPr wrap="none" rtlCol="0">
            <a:spAutoFit/>
          </a:bodyPr>
          <a:lstStyle/>
          <a:p>
            <a:r>
              <a:rPr kumimoji="1" lang="en-US" altLang="ja-JP" sz="1400" dirty="0"/>
              <a:t>Critical Magnet Field (T)</a:t>
            </a:r>
            <a:endParaRPr kumimoji="1" lang="ja-JP" altLang="en-US" sz="1400" dirty="0"/>
          </a:p>
        </p:txBody>
      </p:sp>
      <p:sp>
        <p:nvSpPr>
          <p:cNvPr id="6" name="右中かっこ 5">
            <a:extLst>
              <a:ext uri="{FF2B5EF4-FFF2-40B4-BE49-F238E27FC236}">
                <a16:creationId xmlns:a16="http://schemas.microsoft.com/office/drawing/2014/main" id="{5E0DF15C-2E48-EED1-14A8-0CAE856BF26D}"/>
              </a:ext>
            </a:extLst>
          </p:cNvPr>
          <p:cNvSpPr/>
          <p:nvPr/>
        </p:nvSpPr>
        <p:spPr>
          <a:xfrm rot="16200000">
            <a:off x="9604910" y="1274215"/>
            <a:ext cx="257907" cy="1318642"/>
          </a:xfrm>
          <a:prstGeom prst="rightBrac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右中かっこ 6">
            <a:extLst>
              <a:ext uri="{FF2B5EF4-FFF2-40B4-BE49-F238E27FC236}">
                <a16:creationId xmlns:a16="http://schemas.microsoft.com/office/drawing/2014/main" id="{8A2EBE0A-87B1-36CC-92B2-9EBD03BF00E4}"/>
              </a:ext>
            </a:extLst>
          </p:cNvPr>
          <p:cNvSpPr/>
          <p:nvPr/>
        </p:nvSpPr>
        <p:spPr>
          <a:xfrm rot="16200000">
            <a:off x="7245138" y="336538"/>
            <a:ext cx="273381" cy="2933412"/>
          </a:xfrm>
          <a:prstGeom prst="rightBrac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877064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D3FBE904-E42B-8F3E-8C62-D6B77F88881B}"/>
              </a:ext>
            </a:extLst>
          </p:cNvPr>
          <p:cNvSpPr txBox="1"/>
          <p:nvPr/>
        </p:nvSpPr>
        <p:spPr>
          <a:xfrm>
            <a:off x="0" y="0"/>
            <a:ext cx="12192000" cy="584775"/>
          </a:xfrm>
          <a:prstGeom prst="rect">
            <a:avLst/>
          </a:prstGeom>
          <a:solidFill>
            <a:schemeClr val="accent1">
              <a:lumMod val="75000"/>
            </a:schemeClr>
          </a:solidFill>
        </p:spPr>
        <p:txBody>
          <a:bodyPr wrap="square" rtlCol="0">
            <a:spAutoFit/>
          </a:bodyPr>
          <a:lstStyle/>
          <a:p>
            <a:pPr algn="ctr"/>
            <a:r>
              <a:rPr kumimoji="1" lang="en-US" altLang="ja-JP" sz="3200" b="1" dirty="0">
                <a:solidFill>
                  <a:schemeClr val="bg1"/>
                </a:solidFill>
              </a:rPr>
              <a:t>Chronology of Superconductivity</a:t>
            </a:r>
            <a:endParaRPr kumimoji="1" lang="ja-JP" altLang="en-US" sz="3200" b="1" dirty="0">
              <a:solidFill>
                <a:schemeClr val="bg1"/>
              </a:solidFill>
            </a:endParaRPr>
          </a:p>
        </p:txBody>
      </p:sp>
      <p:cxnSp>
        <p:nvCxnSpPr>
          <p:cNvPr id="3" name="直線コネクタ 2">
            <a:extLst>
              <a:ext uri="{FF2B5EF4-FFF2-40B4-BE49-F238E27FC236}">
                <a16:creationId xmlns:a16="http://schemas.microsoft.com/office/drawing/2014/main" id="{62E55A8C-F16F-1824-7B70-FBF6E2BE0D3C}"/>
              </a:ext>
            </a:extLst>
          </p:cNvPr>
          <p:cNvCxnSpPr>
            <a:cxnSpLocks/>
          </p:cNvCxnSpPr>
          <p:nvPr/>
        </p:nvCxnSpPr>
        <p:spPr>
          <a:xfrm>
            <a:off x="1010283" y="3456592"/>
            <a:ext cx="100961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84BD0BB9-DBD8-9ABE-B6C0-293FC5304A16}"/>
              </a:ext>
            </a:extLst>
          </p:cNvPr>
          <p:cNvCxnSpPr>
            <a:cxnSpLocks/>
          </p:cNvCxnSpPr>
          <p:nvPr/>
        </p:nvCxnSpPr>
        <p:spPr>
          <a:xfrm>
            <a:off x="1010283" y="3330592"/>
            <a:ext cx="0" cy="25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D3A96E75-3C08-5204-A418-D19050F8B1C9}"/>
              </a:ext>
            </a:extLst>
          </p:cNvPr>
          <p:cNvCxnSpPr>
            <a:cxnSpLocks/>
          </p:cNvCxnSpPr>
          <p:nvPr/>
        </p:nvCxnSpPr>
        <p:spPr>
          <a:xfrm>
            <a:off x="2462011" y="3330592"/>
            <a:ext cx="0" cy="25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40F7372B-6A63-A4EA-46B7-88DD61526651}"/>
              </a:ext>
            </a:extLst>
          </p:cNvPr>
          <p:cNvCxnSpPr>
            <a:cxnSpLocks/>
          </p:cNvCxnSpPr>
          <p:nvPr/>
        </p:nvCxnSpPr>
        <p:spPr>
          <a:xfrm>
            <a:off x="1155456"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7A53655B-B5A0-6F3D-0AEF-8599231D5645}"/>
              </a:ext>
            </a:extLst>
          </p:cNvPr>
          <p:cNvCxnSpPr>
            <a:cxnSpLocks/>
          </p:cNvCxnSpPr>
          <p:nvPr/>
        </p:nvCxnSpPr>
        <p:spPr>
          <a:xfrm>
            <a:off x="1300629"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7A991206-9B1E-60E7-5CF4-A23638791277}"/>
              </a:ext>
            </a:extLst>
          </p:cNvPr>
          <p:cNvCxnSpPr>
            <a:cxnSpLocks/>
          </p:cNvCxnSpPr>
          <p:nvPr/>
        </p:nvCxnSpPr>
        <p:spPr>
          <a:xfrm>
            <a:off x="1445802"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476DE2C4-C25D-EFAC-DBEB-4606A9F21AE6}"/>
              </a:ext>
            </a:extLst>
          </p:cNvPr>
          <p:cNvCxnSpPr>
            <a:cxnSpLocks/>
          </p:cNvCxnSpPr>
          <p:nvPr/>
        </p:nvCxnSpPr>
        <p:spPr>
          <a:xfrm>
            <a:off x="1590975"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BFC11E45-3033-C2A0-2732-4473FBD2077F}"/>
              </a:ext>
            </a:extLst>
          </p:cNvPr>
          <p:cNvCxnSpPr>
            <a:cxnSpLocks/>
          </p:cNvCxnSpPr>
          <p:nvPr/>
        </p:nvCxnSpPr>
        <p:spPr>
          <a:xfrm>
            <a:off x="1736148"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D282043F-6510-7489-271B-BFDD41F80EC9}"/>
              </a:ext>
            </a:extLst>
          </p:cNvPr>
          <p:cNvCxnSpPr>
            <a:cxnSpLocks/>
          </p:cNvCxnSpPr>
          <p:nvPr/>
        </p:nvCxnSpPr>
        <p:spPr>
          <a:xfrm>
            <a:off x="1881321"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DB342429-75AF-A664-62B0-69D4D0586760}"/>
              </a:ext>
            </a:extLst>
          </p:cNvPr>
          <p:cNvCxnSpPr>
            <a:cxnSpLocks/>
          </p:cNvCxnSpPr>
          <p:nvPr/>
        </p:nvCxnSpPr>
        <p:spPr>
          <a:xfrm>
            <a:off x="2026494"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5882DCCC-5997-9C41-EA23-E4C8DA9720A5}"/>
              </a:ext>
            </a:extLst>
          </p:cNvPr>
          <p:cNvCxnSpPr>
            <a:cxnSpLocks/>
          </p:cNvCxnSpPr>
          <p:nvPr/>
        </p:nvCxnSpPr>
        <p:spPr>
          <a:xfrm>
            <a:off x="2171667"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12FC6696-93F8-AB9E-7B00-B7E811D2AD0D}"/>
              </a:ext>
            </a:extLst>
          </p:cNvPr>
          <p:cNvCxnSpPr>
            <a:cxnSpLocks/>
          </p:cNvCxnSpPr>
          <p:nvPr/>
        </p:nvCxnSpPr>
        <p:spPr>
          <a:xfrm>
            <a:off x="2316840"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F32DCD7E-C51F-BCD3-3C06-D293F1E24C66}"/>
              </a:ext>
            </a:extLst>
          </p:cNvPr>
          <p:cNvCxnSpPr>
            <a:cxnSpLocks/>
          </p:cNvCxnSpPr>
          <p:nvPr/>
        </p:nvCxnSpPr>
        <p:spPr>
          <a:xfrm>
            <a:off x="3904312" y="3330592"/>
            <a:ext cx="0" cy="25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2E41795B-0F56-9C7C-815A-20929F44EAED}"/>
              </a:ext>
            </a:extLst>
          </p:cNvPr>
          <p:cNvCxnSpPr>
            <a:cxnSpLocks/>
          </p:cNvCxnSpPr>
          <p:nvPr/>
        </p:nvCxnSpPr>
        <p:spPr>
          <a:xfrm>
            <a:off x="2597757"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CD4C0262-8393-94A0-8852-711887D735F1}"/>
              </a:ext>
            </a:extLst>
          </p:cNvPr>
          <p:cNvCxnSpPr>
            <a:cxnSpLocks/>
          </p:cNvCxnSpPr>
          <p:nvPr/>
        </p:nvCxnSpPr>
        <p:spPr>
          <a:xfrm>
            <a:off x="2742930"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949B33C2-4973-E22E-A9A1-086A068E1556}"/>
              </a:ext>
            </a:extLst>
          </p:cNvPr>
          <p:cNvCxnSpPr>
            <a:cxnSpLocks/>
          </p:cNvCxnSpPr>
          <p:nvPr/>
        </p:nvCxnSpPr>
        <p:spPr>
          <a:xfrm>
            <a:off x="2888103"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7722B930-D8ED-98B7-839C-45F9FEC9BE95}"/>
              </a:ext>
            </a:extLst>
          </p:cNvPr>
          <p:cNvCxnSpPr>
            <a:cxnSpLocks/>
          </p:cNvCxnSpPr>
          <p:nvPr/>
        </p:nvCxnSpPr>
        <p:spPr>
          <a:xfrm>
            <a:off x="3033276"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5D031C7D-5ED2-D162-54DD-D23614236088}"/>
              </a:ext>
            </a:extLst>
          </p:cNvPr>
          <p:cNvCxnSpPr>
            <a:cxnSpLocks/>
          </p:cNvCxnSpPr>
          <p:nvPr/>
        </p:nvCxnSpPr>
        <p:spPr>
          <a:xfrm>
            <a:off x="3178449"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1836A2B0-55FE-20DB-8469-FB58D39ADEBC}"/>
              </a:ext>
            </a:extLst>
          </p:cNvPr>
          <p:cNvCxnSpPr>
            <a:cxnSpLocks/>
          </p:cNvCxnSpPr>
          <p:nvPr/>
        </p:nvCxnSpPr>
        <p:spPr>
          <a:xfrm>
            <a:off x="3323622"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A4854B6D-2D45-4FFD-02C4-816A67334ACA}"/>
              </a:ext>
            </a:extLst>
          </p:cNvPr>
          <p:cNvCxnSpPr>
            <a:cxnSpLocks/>
          </p:cNvCxnSpPr>
          <p:nvPr/>
        </p:nvCxnSpPr>
        <p:spPr>
          <a:xfrm>
            <a:off x="3468795"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268ABEA9-2EBF-229C-2FF2-FBC399406988}"/>
              </a:ext>
            </a:extLst>
          </p:cNvPr>
          <p:cNvCxnSpPr>
            <a:cxnSpLocks/>
          </p:cNvCxnSpPr>
          <p:nvPr/>
        </p:nvCxnSpPr>
        <p:spPr>
          <a:xfrm>
            <a:off x="3613968"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A870CE5E-05B1-E226-31E0-9679DFE0BF2F}"/>
              </a:ext>
            </a:extLst>
          </p:cNvPr>
          <p:cNvCxnSpPr>
            <a:cxnSpLocks/>
          </p:cNvCxnSpPr>
          <p:nvPr/>
        </p:nvCxnSpPr>
        <p:spPr>
          <a:xfrm>
            <a:off x="3759141"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00AFB959-4369-3A11-B9A1-61CCF6D9FE68}"/>
              </a:ext>
            </a:extLst>
          </p:cNvPr>
          <p:cNvCxnSpPr>
            <a:cxnSpLocks/>
          </p:cNvCxnSpPr>
          <p:nvPr/>
        </p:nvCxnSpPr>
        <p:spPr>
          <a:xfrm>
            <a:off x="5337186" y="3330592"/>
            <a:ext cx="0" cy="25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96E5F184-8B33-6A25-99A4-2E854C3A6557}"/>
              </a:ext>
            </a:extLst>
          </p:cNvPr>
          <p:cNvCxnSpPr>
            <a:cxnSpLocks/>
          </p:cNvCxnSpPr>
          <p:nvPr/>
        </p:nvCxnSpPr>
        <p:spPr>
          <a:xfrm>
            <a:off x="4030631"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6224896F-0CB2-A735-278C-438E86C27349}"/>
              </a:ext>
            </a:extLst>
          </p:cNvPr>
          <p:cNvCxnSpPr>
            <a:cxnSpLocks/>
          </p:cNvCxnSpPr>
          <p:nvPr/>
        </p:nvCxnSpPr>
        <p:spPr>
          <a:xfrm>
            <a:off x="4175804"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726F272D-3062-A25D-2762-1819AAB80AB6}"/>
              </a:ext>
            </a:extLst>
          </p:cNvPr>
          <p:cNvCxnSpPr>
            <a:cxnSpLocks/>
          </p:cNvCxnSpPr>
          <p:nvPr/>
        </p:nvCxnSpPr>
        <p:spPr>
          <a:xfrm>
            <a:off x="4320977"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1061073A-BA22-5F84-F576-05A22633F088}"/>
              </a:ext>
            </a:extLst>
          </p:cNvPr>
          <p:cNvCxnSpPr>
            <a:cxnSpLocks/>
          </p:cNvCxnSpPr>
          <p:nvPr/>
        </p:nvCxnSpPr>
        <p:spPr>
          <a:xfrm>
            <a:off x="4466150"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C1C575A7-863C-10E9-3937-DA5F7F296FCA}"/>
              </a:ext>
            </a:extLst>
          </p:cNvPr>
          <p:cNvCxnSpPr>
            <a:cxnSpLocks/>
          </p:cNvCxnSpPr>
          <p:nvPr/>
        </p:nvCxnSpPr>
        <p:spPr>
          <a:xfrm>
            <a:off x="4611323"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9CC409DE-62AA-B5E8-2F2E-A5C8DE777252}"/>
              </a:ext>
            </a:extLst>
          </p:cNvPr>
          <p:cNvCxnSpPr>
            <a:cxnSpLocks/>
          </p:cNvCxnSpPr>
          <p:nvPr/>
        </p:nvCxnSpPr>
        <p:spPr>
          <a:xfrm>
            <a:off x="4756496"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CF3A0A1C-B926-1C03-0011-FA7E8E10A503}"/>
              </a:ext>
            </a:extLst>
          </p:cNvPr>
          <p:cNvCxnSpPr>
            <a:cxnSpLocks/>
          </p:cNvCxnSpPr>
          <p:nvPr/>
        </p:nvCxnSpPr>
        <p:spPr>
          <a:xfrm>
            <a:off x="4901669"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D3736902-65F6-F11B-2A06-D72390503739}"/>
              </a:ext>
            </a:extLst>
          </p:cNvPr>
          <p:cNvCxnSpPr>
            <a:cxnSpLocks/>
          </p:cNvCxnSpPr>
          <p:nvPr/>
        </p:nvCxnSpPr>
        <p:spPr>
          <a:xfrm>
            <a:off x="5046842"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0E05A85B-65E0-138F-3372-0BDA5AB5A23B}"/>
              </a:ext>
            </a:extLst>
          </p:cNvPr>
          <p:cNvCxnSpPr>
            <a:cxnSpLocks/>
          </p:cNvCxnSpPr>
          <p:nvPr/>
        </p:nvCxnSpPr>
        <p:spPr>
          <a:xfrm>
            <a:off x="5192015"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A18C725D-27D0-19C0-5E71-9B382C7F8BEE}"/>
              </a:ext>
            </a:extLst>
          </p:cNvPr>
          <p:cNvCxnSpPr>
            <a:cxnSpLocks/>
          </p:cNvCxnSpPr>
          <p:nvPr/>
        </p:nvCxnSpPr>
        <p:spPr>
          <a:xfrm>
            <a:off x="6779487" y="3330592"/>
            <a:ext cx="0" cy="25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E5027C9A-5B9E-BBBF-744E-A2B47034C634}"/>
              </a:ext>
            </a:extLst>
          </p:cNvPr>
          <p:cNvCxnSpPr>
            <a:cxnSpLocks/>
          </p:cNvCxnSpPr>
          <p:nvPr/>
        </p:nvCxnSpPr>
        <p:spPr>
          <a:xfrm>
            <a:off x="5472932"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8FE0B35F-B2FC-6A80-6160-9DC2DD9F2039}"/>
              </a:ext>
            </a:extLst>
          </p:cNvPr>
          <p:cNvCxnSpPr>
            <a:cxnSpLocks/>
          </p:cNvCxnSpPr>
          <p:nvPr/>
        </p:nvCxnSpPr>
        <p:spPr>
          <a:xfrm>
            <a:off x="5618105"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C6125860-2BF1-2B89-3377-009103106EDA}"/>
              </a:ext>
            </a:extLst>
          </p:cNvPr>
          <p:cNvCxnSpPr>
            <a:cxnSpLocks/>
          </p:cNvCxnSpPr>
          <p:nvPr/>
        </p:nvCxnSpPr>
        <p:spPr>
          <a:xfrm>
            <a:off x="5763278"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3DD3A461-545E-957B-7663-9BE738743EAA}"/>
              </a:ext>
            </a:extLst>
          </p:cNvPr>
          <p:cNvCxnSpPr>
            <a:cxnSpLocks/>
          </p:cNvCxnSpPr>
          <p:nvPr/>
        </p:nvCxnSpPr>
        <p:spPr>
          <a:xfrm flipH="1">
            <a:off x="5899024" y="3366592"/>
            <a:ext cx="9427" cy="21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2249D896-65FF-036E-1428-15443646E06F}"/>
              </a:ext>
            </a:extLst>
          </p:cNvPr>
          <p:cNvCxnSpPr>
            <a:cxnSpLocks/>
          </p:cNvCxnSpPr>
          <p:nvPr/>
        </p:nvCxnSpPr>
        <p:spPr>
          <a:xfrm>
            <a:off x="6053624"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A091192B-0FC2-EFB2-FEA6-BF6437EDC72A}"/>
              </a:ext>
            </a:extLst>
          </p:cNvPr>
          <p:cNvCxnSpPr>
            <a:cxnSpLocks/>
          </p:cNvCxnSpPr>
          <p:nvPr/>
        </p:nvCxnSpPr>
        <p:spPr>
          <a:xfrm>
            <a:off x="6198797"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B6C564F2-B8A1-CCE5-F76E-123672DDB0BD}"/>
              </a:ext>
            </a:extLst>
          </p:cNvPr>
          <p:cNvCxnSpPr>
            <a:cxnSpLocks/>
          </p:cNvCxnSpPr>
          <p:nvPr/>
        </p:nvCxnSpPr>
        <p:spPr>
          <a:xfrm>
            <a:off x="6343970"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59934250-FE9D-C4A3-E315-8BEA26B167BA}"/>
              </a:ext>
            </a:extLst>
          </p:cNvPr>
          <p:cNvCxnSpPr>
            <a:cxnSpLocks/>
          </p:cNvCxnSpPr>
          <p:nvPr/>
        </p:nvCxnSpPr>
        <p:spPr>
          <a:xfrm>
            <a:off x="6489143"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9975E256-00A1-EEB4-B3EE-BD0F095442B3}"/>
              </a:ext>
            </a:extLst>
          </p:cNvPr>
          <p:cNvCxnSpPr>
            <a:cxnSpLocks/>
          </p:cNvCxnSpPr>
          <p:nvPr/>
        </p:nvCxnSpPr>
        <p:spPr>
          <a:xfrm>
            <a:off x="6634316"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1091B555-B92D-31E4-9ADB-A9F4CB71698E}"/>
              </a:ext>
            </a:extLst>
          </p:cNvPr>
          <p:cNvCxnSpPr>
            <a:cxnSpLocks/>
          </p:cNvCxnSpPr>
          <p:nvPr/>
        </p:nvCxnSpPr>
        <p:spPr>
          <a:xfrm>
            <a:off x="8212362" y="3330592"/>
            <a:ext cx="0" cy="25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E319A86B-B89E-C874-339C-177E1901F259}"/>
              </a:ext>
            </a:extLst>
          </p:cNvPr>
          <p:cNvCxnSpPr>
            <a:cxnSpLocks/>
          </p:cNvCxnSpPr>
          <p:nvPr/>
        </p:nvCxnSpPr>
        <p:spPr>
          <a:xfrm>
            <a:off x="6905807"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E768648D-90E9-5951-291E-B34FEA3A476C}"/>
              </a:ext>
            </a:extLst>
          </p:cNvPr>
          <p:cNvCxnSpPr>
            <a:cxnSpLocks/>
          </p:cNvCxnSpPr>
          <p:nvPr/>
        </p:nvCxnSpPr>
        <p:spPr>
          <a:xfrm>
            <a:off x="7050980"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EFA2C6A8-DFBE-1441-1DCD-08CE6C80479B}"/>
              </a:ext>
            </a:extLst>
          </p:cNvPr>
          <p:cNvCxnSpPr>
            <a:cxnSpLocks/>
          </p:cNvCxnSpPr>
          <p:nvPr/>
        </p:nvCxnSpPr>
        <p:spPr>
          <a:xfrm>
            <a:off x="7196153"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2446046A-66E1-28B6-2F5E-0B707E8DFC91}"/>
              </a:ext>
            </a:extLst>
          </p:cNvPr>
          <p:cNvCxnSpPr>
            <a:cxnSpLocks/>
          </p:cNvCxnSpPr>
          <p:nvPr/>
        </p:nvCxnSpPr>
        <p:spPr>
          <a:xfrm>
            <a:off x="7341326"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7607A05A-C8A7-D8CB-4189-790E690A898C}"/>
              </a:ext>
            </a:extLst>
          </p:cNvPr>
          <p:cNvCxnSpPr>
            <a:cxnSpLocks/>
          </p:cNvCxnSpPr>
          <p:nvPr/>
        </p:nvCxnSpPr>
        <p:spPr>
          <a:xfrm>
            <a:off x="7486499"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D0095F0B-6FF3-28B8-2F58-7A9C842E27D9}"/>
              </a:ext>
            </a:extLst>
          </p:cNvPr>
          <p:cNvCxnSpPr>
            <a:cxnSpLocks/>
          </p:cNvCxnSpPr>
          <p:nvPr/>
        </p:nvCxnSpPr>
        <p:spPr>
          <a:xfrm>
            <a:off x="7631672"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AA92A60F-440D-0FC9-FB23-AA1C16861597}"/>
              </a:ext>
            </a:extLst>
          </p:cNvPr>
          <p:cNvCxnSpPr>
            <a:cxnSpLocks/>
          </p:cNvCxnSpPr>
          <p:nvPr/>
        </p:nvCxnSpPr>
        <p:spPr>
          <a:xfrm>
            <a:off x="7776845"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4881A292-6F60-4FD0-F261-73D27F151081}"/>
              </a:ext>
            </a:extLst>
          </p:cNvPr>
          <p:cNvCxnSpPr>
            <a:cxnSpLocks/>
          </p:cNvCxnSpPr>
          <p:nvPr/>
        </p:nvCxnSpPr>
        <p:spPr>
          <a:xfrm>
            <a:off x="7922018"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645F46DA-B600-E2A7-0635-3C64E2BEA375}"/>
              </a:ext>
            </a:extLst>
          </p:cNvPr>
          <p:cNvCxnSpPr>
            <a:cxnSpLocks/>
          </p:cNvCxnSpPr>
          <p:nvPr/>
        </p:nvCxnSpPr>
        <p:spPr>
          <a:xfrm>
            <a:off x="8067191"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401DEAD8-1EEB-E37B-D568-2D48B0888DCF}"/>
              </a:ext>
            </a:extLst>
          </p:cNvPr>
          <p:cNvCxnSpPr>
            <a:cxnSpLocks/>
          </p:cNvCxnSpPr>
          <p:nvPr/>
        </p:nvCxnSpPr>
        <p:spPr>
          <a:xfrm>
            <a:off x="9654663" y="3330592"/>
            <a:ext cx="0" cy="25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9E85BA07-EE41-98F1-8CFF-A506672EC6EC}"/>
              </a:ext>
            </a:extLst>
          </p:cNvPr>
          <p:cNvCxnSpPr>
            <a:cxnSpLocks/>
          </p:cNvCxnSpPr>
          <p:nvPr/>
        </p:nvCxnSpPr>
        <p:spPr>
          <a:xfrm>
            <a:off x="8348108"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88C23499-B802-2851-4039-345A49A3900B}"/>
              </a:ext>
            </a:extLst>
          </p:cNvPr>
          <p:cNvCxnSpPr>
            <a:cxnSpLocks/>
          </p:cNvCxnSpPr>
          <p:nvPr/>
        </p:nvCxnSpPr>
        <p:spPr>
          <a:xfrm>
            <a:off x="8493281"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C0DF2729-0A11-C8A9-EDA1-1481AD9FC40E}"/>
              </a:ext>
            </a:extLst>
          </p:cNvPr>
          <p:cNvCxnSpPr>
            <a:cxnSpLocks/>
          </p:cNvCxnSpPr>
          <p:nvPr/>
        </p:nvCxnSpPr>
        <p:spPr>
          <a:xfrm>
            <a:off x="8638454"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4D4A71F7-5B03-DA6F-AEF8-F74849DAE767}"/>
              </a:ext>
            </a:extLst>
          </p:cNvPr>
          <p:cNvCxnSpPr>
            <a:cxnSpLocks/>
          </p:cNvCxnSpPr>
          <p:nvPr/>
        </p:nvCxnSpPr>
        <p:spPr>
          <a:xfrm>
            <a:off x="8783627"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8E962B32-B7D5-F5EF-9CD1-9E6D7D716130}"/>
              </a:ext>
            </a:extLst>
          </p:cNvPr>
          <p:cNvCxnSpPr>
            <a:cxnSpLocks/>
          </p:cNvCxnSpPr>
          <p:nvPr/>
        </p:nvCxnSpPr>
        <p:spPr>
          <a:xfrm>
            <a:off x="8928800"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直線コネクタ 97">
            <a:extLst>
              <a:ext uri="{FF2B5EF4-FFF2-40B4-BE49-F238E27FC236}">
                <a16:creationId xmlns:a16="http://schemas.microsoft.com/office/drawing/2014/main" id="{48D5C8A6-787F-4D67-B0AD-312C1D27DFEC}"/>
              </a:ext>
            </a:extLst>
          </p:cNvPr>
          <p:cNvCxnSpPr>
            <a:cxnSpLocks/>
          </p:cNvCxnSpPr>
          <p:nvPr/>
        </p:nvCxnSpPr>
        <p:spPr>
          <a:xfrm>
            <a:off x="9073973"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C6329E8B-5656-1F33-7678-A46049951591}"/>
              </a:ext>
            </a:extLst>
          </p:cNvPr>
          <p:cNvCxnSpPr>
            <a:cxnSpLocks/>
          </p:cNvCxnSpPr>
          <p:nvPr/>
        </p:nvCxnSpPr>
        <p:spPr>
          <a:xfrm>
            <a:off x="9219146"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54C65EB3-1F94-9993-580F-B828E062CF99}"/>
              </a:ext>
            </a:extLst>
          </p:cNvPr>
          <p:cNvCxnSpPr>
            <a:cxnSpLocks/>
          </p:cNvCxnSpPr>
          <p:nvPr/>
        </p:nvCxnSpPr>
        <p:spPr>
          <a:xfrm>
            <a:off x="9364319"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1031680E-F573-B6EC-CA21-AD4976AC0DE3}"/>
              </a:ext>
            </a:extLst>
          </p:cNvPr>
          <p:cNvCxnSpPr>
            <a:cxnSpLocks/>
          </p:cNvCxnSpPr>
          <p:nvPr/>
        </p:nvCxnSpPr>
        <p:spPr>
          <a:xfrm>
            <a:off x="9509492"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43221C57-F51F-50AB-498A-8AF7FA4BA958}"/>
              </a:ext>
            </a:extLst>
          </p:cNvPr>
          <p:cNvCxnSpPr>
            <a:cxnSpLocks/>
          </p:cNvCxnSpPr>
          <p:nvPr/>
        </p:nvCxnSpPr>
        <p:spPr>
          <a:xfrm>
            <a:off x="11106390" y="3330592"/>
            <a:ext cx="0" cy="25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25CA3BF0-E064-774A-6D0B-D3021BF40DD4}"/>
              </a:ext>
            </a:extLst>
          </p:cNvPr>
          <p:cNvCxnSpPr>
            <a:cxnSpLocks/>
          </p:cNvCxnSpPr>
          <p:nvPr/>
        </p:nvCxnSpPr>
        <p:spPr>
          <a:xfrm>
            <a:off x="9799835"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8D7FE750-7E66-D5FC-35F5-BFDF2B51C18C}"/>
              </a:ext>
            </a:extLst>
          </p:cNvPr>
          <p:cNvCxnSpPr>
            <a:cxnSpLocks/>
          </p:cNvCxnSpPr>
          <p:nvPr/>
        </p:nvCxnSpPr>
        <p:spPr>
          <a:xfrm>
            <a:off x="9945008"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9BF7E6E0-C863-EA73-1191-A5FAFB284D6F}"/>
              </a:ext>
            </a:extLst>
          </p:cNvPr>
          <p:cNvCxnSpPr>
            <a:cxnSpLocks/>
          </p:cNvCxnSpPr>
          <p:nvPr/>
        </p:nvCxnSpPr>
        <p:spPr>
          <a:xfrm>
            <a:off x="10090181"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7EB8C3EC-E4DD-1334-8FA6-1E9395E2ED6D}"/>
              </a:ext>
            </a:extLst>
          </p:cNvPr>
          <p:cNvCxnSpPr>
            <a:cxnSpLocks/>
          </p:cNvCxnSpPr>
          <p:nvPr/>
        </p:nvCxnSpPr>
        <p:spPr>
          <a:xfrm>
            <a:off x="10235354"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8E54516A-031B-A260-8043-5DD2147C58FA}"/>
              </a:ext>
            </a:extLst>
          </p:cNvPr>
          <p:cNvCxnSpPr>
            <a:cxnSpLocks/>
          </p:cNvCxnSpPr>
          <p:nvPr/>
        </p:nvCxnSpPr>
        <p:spPr>
          <a:xfrm>
            <a:off x="10380527"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D8CF407A-473D-9679-D803-6BAF061F8D4C}"/>
              </a:ext>
            </a:extLst>
          </p:cNvPr>
          <p:cNvCxnSpPr>
            <a:cxnSpLocks/>
          </p:cNvCxnSpPr>
          <p:nvPr/>
        </p:nvCxnSpPr>
        <p:spPr>
          <a:xfrm>
            <a:off x="10525700"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70ABA1A3-4A6A-36E8-E1B8-2694C7646343}"/>
              </a:ext>
            </a:extLst>
          </p:cNvPr>
          <p:cNvCxnSpPr>
            <a:cxnSpLocks/>
          </p:cNvCxnSpPr>
          <p:nvPr/>
        </p:nvCxnSpPr>
        <p:spPr>
          <a:xfrm>
            <a:off x="10670873"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526CB41F-29F5-83A6-14FE-94E40C0618F4}"/>
              </a:ext>
            </a:extLst>
          </p:cNvPr>
          <p:cNvCxnSpPr>
            <a:cxnSpLocks/>
          </p:cNvCxnSpPr>
          <p:nvPr/>
        </p:nvCxnSpPr>
        <p:spPr>
          <a:xfrm>
            <a:off x="10816046" y="33665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CBBDB945-1E8B-1E72-6915-F1C95EBD83F7}"/>
              </a:ext>
            </a:extLst>
          </p:cNvPr>
          <p:cNvCxnSpPr>
            <a:cxnSpLocks/>
          </p:cNvCxnSpPr>
          <p:nvPr/>
        </p:nvCxnSpPr>
        <p:spPr>
          <a:xfrm>
            <a:off x="10961219" y="3366592"/>
            <a:ext cx="0" cy="180000"/>
          </a:xfrm>
          <a:prstGeom prst="line">
            <a:avLst/>
          </a:prstGeom>
        </p:spPr>
        <p:style>
          <a:lnRef idx="1">
            <a:schemeClr val="accent1"/>
          </a:lnRef>
          <a:fillRef idx="0">
            <a:schemeClr val="accent1"/>
          </a:fillRef>
          <a:effectRef idx="0">
            <a:schemeClr val="accent1"/>
          </a:effectRef>
          <a:fontRef idx="minor">
            <a:schemeClr val="tx1"/>
          </a:fontRef>
        </p:style>
      </p:cxnSp>
      <p:sp>
        <p:nvSpPr>
          <p:cNvPr id="114" name="テキスト ボックス 113">
            <a:extLst>
              <a:ext uri="{FF2B5EF4-FFF2-40B4-BE49-F238E27FC236}">
                <a16:creationId xmlns:a16="http://schemas.microsoft.com/office/drawing/2014/main" id="{EF5B335E-0B5E-1C72-2503-235D5683A4A7}"/>
              </a:ext>
            </a:extLst>
          </p:cNvPr>
          <p:cNvSpPr txBox="1"/>
          <p:nvPr/>
        </p:nvSpPr>
        <p:spPr>
          <a:xfrm>
            <a:off x="603002" y="3582592"/>
            <a:ext cx="697627" cy="369332"/>
          </a:xfrm>
          <a:prstGeom prst="rect">
            <a:avLst/>
          </a:prstGeom>
          <a:noFill/>
        </p:spPr>
        <p:txBody>
          <a:bodyPr wrap="square" rtlCol="0">
            <a:spAutoFit/>
          </a:bodyPr>
          <a:lstStyle/>
          <a:p>
            <a:r>
              <a:rPr kumimoji="1" lang="en-US" altLang="ja-JP" dirty="0"/>
              <a:t>1900</a:t>
            </a:r>
            <a:endParaRPr kumimoji="1" lang="ja-JP" altLang="en-US" dirty="0"/>
          </a:p>
        </p:txBody>
      </p:sp>
      <p:sp>
        <p:nvSpPr>
          <p:cNvPr id="115" name="テキスト ボックス 114">
            <a:extLst>
              <a:ext uri="{FF2B5EF4-FFF2-40B4-BE49-F238E27FC236}">
                <a16:creationId xmlns:a16="http://schemas.microsoft.com/office/drawing/2014/main" id="{245CC5F1-8A0E-4F99-E1CD-2245DC39862D}"/>
              </a:ext>
            </a:extLst>
          </p:cNvPr>
          <p:cNvSpPr txBox="1"/>
          <p:nvPr/>
        </p:nvSpPr>
        <p:spPr>
          <a:xfrm>
            <a:off x="2141435" y="3582592"/>
            <a:ext cx="697627" cy="369332"/>
          </a:xfrm>
          <a:prstGeom prst="rect">
            <a:avLst/>
          </a:prstGeom>
          <a:noFill/>
        </p:spPr>
        <p:txBody>
          <a:bodyPr wrap="square" rtlCol="0">
            <a:spAutoFit/>
          </a:bodyPr>
          <a:lstStyle/>
          <a:p>
            <a:r>
              <a:rPr kumimoji="1" lang="en-US" altLang="ja-JP" dirty="0"/>
              <a:t>1910</a:t>
            </a:r>
            <a:endParaRPr kumimoji="1" lang="ja-JP" altLang="en-US" dirty="0"/>
          </a:p>
        </p:txBody>
      </p:sp>
      <p:sp>
        <p:nvSpPr>
          <p:cNvPr id="116" name="テキスト ボックス 115">
            <a:extLst>
              <a:ext uri="{FF2B5EF4-FFF2-40B4-BE49-F238E27FC236}">
                <a16:creationId xmlns:a16="http://schemas.microsoft.com/office/drawing/2014/main" id="{BFD018C9-EE6A-66AB-7D1D-84ADEF690AA8}"/>
              </a:ext>
            </a:extLst>
          </p:cNvPr>
          <p:cNvSpPr txBox="1"/>
          <p:nvPr/>
        </p:nvSpPr>
        <p:spPr>
          <a:xfrm>
            <a:off x="3593161" y="3582592"/>
            <a:ext cx="697627" cy="369332"/>
          </a:xfrm>
          <a:prstGeom prst="rect">
            <a:avLst/>
          </a:prstGeom>
          <a:noFill/>
        </p:spPr>
        <p:txBody>
          <a:bodyPr wrap="square" rtlCol="0">
            <a:spAutoFit/>
          </a:bodyPr>
          <a:lstStyle/>
          <a:p>
            <a:r>
              <a:rPr kumimoji="1" lang="en-US" altLang="ja-JP" dirty="0"/>
              <a:t>1920</a:t>
            </a:r>
            <a:endParaRPr kumimoji="1" lang="ja-JP" altLang="en-US" dirty="0"/>
          </a:p>
        </p:txBody>
      </p:sp>
      <p:sp>
        <p:nvSpPr>
          <p:cNvPr id="117" name="テキスト ボックス 116">
            <a:extLst>
              <a:ext uri="{FF2B5EF4-FFF2-40B4-BE49-F238E27FC236}">
                <a16:creationId xmlns:a16="http://schemas.microsoft.com/office/drawing/2014/main" id="{32F5089C-E233-C6ED-DD1A-5969DF3385CD}"/>
              </a:ext>
            </a:extLst>
          </p:cNvPr>
          <p:cNvSpPr txBox="1"/>
          <p:nvPr/>
        </p:nvSpPr>
        <p:spPr>
          <a:xfrm>
            <a:off x="5026035" y="3582592"/>
            <a:ext cx="697627" cy="369332"/>
          </a:xfrm>
          <a:prstGeom prst="rect">
            <a:avLst/>
          </a:prstGeom>
          <a:noFill/>
        </p:spPr>
        <p:txBody>
          <a:bodyPr wrap="square" rtlCol="0">
            <a:spAutoFit/>
          </a:bodyPr>
          <a:lstStyle/>
          <a:p>
            <a:r>
              <a:rPr kumimoji="1" lang="en-US" altLang="ja-JP" dirty="0"/>
              <a:t>1930</a:t>
            </a:r>
            <a:endParaRPr kumimoji="1" lang="ja-JP" altLang="en-US" dirty="0"/>
          </a:p>
        </p:txBody>
      </p:sp>
      <p:sp>
        <p:nvSpPr>
          <p:cNvPr id="118" name="テキスト ボックス 117">
            <a:extLst>
              <a:ext uri="{FF2B5EF4-FFF2-40B4-BE49-F238E27FC236}">
                <a16:creationId xmlns:a16="http://schemas.microsoft.com/office/drawing/2014/main" id="{F8B0D498-2F6C-9990-67C3-F5F75F12F14B}"/>
              </a:ext>
            </a:extLst>
          </p:cNvPr>
          <p:cNvSpPr txBox="1"/>
          <p:nvPr/>
        </p:nvSpPr>
        <p:spPr>
          <a:xfrm>
            <a:off x="6449485" y="3582592"/>
            <a:ext cx="697627" cy="369332"/>
          </a:xfrm>
          <a:prstGeom prst="rect">
            <a:avLst/>
          </a:prstGeom>
          <a:noFill/>
        </p:spPr>
        <p:txBody>
          <a:bodyPr wrap="square" rtlCol="0">
            <a:spAutoFit/>
          </a:bodyPr>
          <a:lstStyle/>
          <a:p>
            <a:r>
              <a:rPr kumimoji="1" lang="en-US" altLang="ja-JP" dirty="0"/>
              <a:t>1940</a:t>
            </a:r>
            <a:endParaRPr kumimoji="1" lang="ja-JP" altLang="en-US" dirty="0"/>
          </a:p>
        </p:txBody>
      </p:sp>
      <p:sp>
        <p:nvSpPr>
          <p:cNvPr id="119" name="テキスト ボックス 118">
            <a:extLst>
              <a:ext uri="{FF2B5EF4-FFF2-40B4-BE49-F238E27FC236}">
                <a16:creationId xmlns:a16="http://schemas.microsoft.com/office/drawing/2014/main" id="{5AAF2F4D-8B87-0A36-054C-3A83256DBE77}"/>
              </a:ext>
            </a:extLst>
          </p:cNvPr>
          <p:cNvSpPr txBox="1"/>
          <p:nvPr/>
        </p:nvSpPr>
        <p:spPr>
          <a:xfrm>
            <a:off x="7835899" y="3582592"/>
            <a:ext cx="697627" cy="369332"/>
          </a:xfrm>
          <a:prstGeom prst="rect">
            <a:avLst/>
          </a:prstGeom>
          <a:noFill/>
        </p:spPr>
        <p:txBody>
          <a:bodyPr wrap="square" rtlCol="0">
            <a:spAutoFit/>
          </a:bodyPr>
          <a:lstStyle/>
          <a:p>
            <a:r>
              <a:rPr kumimoji="1" lang="en-US" altLang="ja-JP" dirty="0"/>
              <a:t>1950</a:t>
            </a:r>
            <a:endParaRPr kumimoji="1" lang="ja-JP" altLang="en-US" dirty="0"/>
          </a:p>
        </p:txBody>
      </p:sp>
      <p:sp>
        <p:nvSpPr>
          <p:cNvPr id="120" name="テキスト ボックス 119">
            <a:extLst>
              <a:ext uri="{FF2B5EF4-FFF2-40B4-BE49-F238E27FC236}">
                <a16:creationId xmlns:a16="http://schemas.microsoft.com/office/drawing/2014/main" id="{0E302360-E340-416B-0035-7FC7B21CBF6E}"/>
              </a:ext>
            </a:extLst>
          </p:cNvPr>
          <p:cNvSpPr txBox="1"/>
          <p:nvPr/>
        </p:nvSpPr>
        <p:spPr>
          <a:xfrm>
            <a:off x="9305849" y="3582592"/>
            <a:ext cx="697627" cy="369332"/>
          </a:xfrm>
          <a:prstGeom prst="rect">
            <a:avLst/>
          </a:prstGeom>
          <a:noFill/>
        </p:spPr>
        <p:txBody>
          <a:bodyPr wrap="square" rtlCol="0">
            <a:spAutoFit/>
          </a:bodyPr>
          <a:lstStyle/>
          <a:p>
            <a:r>
              <a:rPr kumimoji="1" lang="en-US" altLang="ja-JP" dirty="0"/>
              <a:t>1960</a:t>
            </a:r>
            <a:endParaRPr kumimoji="1" lang="ja-JP" altLang="en-US" dirty="0"/>
          </a:p>
        </p:txBody>
      </p:sp>
      <p:sp>
        <p:nvSpPr>
          <p:cNvPr id="121" name="テキスト ボックス 120">
            <a:extLst>
              <a:ext uri="{FF2B5EF4-FFF2-40B4-BE49-F238E27FC236}">
                <a16:creationId xmlns:a16="http://schemas.microsoft.com/office/drawing/2014/main" id="{7E1B2896-2223-B415-3FCE-B2F52FD5060C}"/>
              </a:ext>
            </a:extLst>
          </p:cNvPr>
          <p:cNvSpPr txBox="1"/>
          <p:nvPr/>
        </p:nvSpPr>
        <p:spPr>
          <a:xfrm>
            <a:off x="10775799" y="3582592"/>
            <a:ext cx="697627" cy="369332"/>
          </a:xfrm>
          <a:prstGeom prst="rect">
            <a:avLst/>
          </a:prstGeom>
          <a:noFill/>
        </p:spPr>
        <p:txBody>
          <a:bodyPr wrap="square" rtlCol="0">
            <a:spAutoFit/>
          </a:bodyPr>
          <a:lstStyle/>
          <a:p>
            <a:r>
              <a:rPr kumimoji="1" lang="en-US" altLang="ja-JP" dirty="0"/>
              <a:t>1970</a:t>
            </a:r>
            <a:endParaRPr kumimoji="1" lang="ja-JP" altLang="en-US" dirty="0"/>
          </a:p>
        </p:txBody>
      </p:sp>
      <p:cxnSp>
        <p:nvCxnSpPr>
          <p:cNvPr id="122" name="直線コネクタ 121">
            <a:extLst>
              <a:ext uri="{FF2B5EF4-FFF2-40B4-BE49-F238E27FC236}">
                <a16:creationId xmlns:a16="http://schemas.microsoft.com/office/drawing/2014/main" id="{64CD0BBE-2E36-C0CD-2002-D809B615282E}"/>
              </a:ext>
            </a:extLst>
          </p:cNvPr>
          <p:cNvCxnSpPr>
            <a:cxnSpLocks/>
          </p:cNvCxnSpPr>
          <p:nvPr/>
        </p:nvCxnSpPr>
        <p:spPr>
          <a:xfrm>
            <a:off x="1047946" y="6038322"/>
            <a:ext cx="63310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直線コネクタ 122">
            <a:extLst>
              <a:ext uri="{FF2B5EF4-FFF2-40B4-BE49-F238E27FC236}">
                <a16:creationId xmlns:a16="http://schemas.microsoft.com/office/drawing/2014/main" id="{548C7C67-C89C-4CF1-5B12-AC0D8CFED8B6}"/>
              </a:ext>
            </a:extLst>
          </p:cNvPr>
          <p:cNvCxnSpPr>
            <a:cxnSpLocks/>
          </p:cNvCxnSpPr>
          <p:nvPr/>
        </p:nvCxnSpPr>
        <p:spPr>
          <a:xfrm>
            <a:off x="1047946" y="5912322"/>
            <a:ext cx="0" cy="25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直線コネクタ 123">
            <a:extLst>
              <a:ext uri="{FF2B5EF4-FFF2-40B4-BE49-F238E27FC236}">
                <a16:creationId xmlns:a16="http://schemas.microsoft.com/office/drawing/2014/main" id="{4F7DEDF5-64B0-CB06-15B8-DD1AC6598A44}"/>
              </a:ext>
            </a:extLst>
          </p:cNvPr>
          <p:cNvCxnSpPr>
            <a:cxnSpLocks/>
          </p:cNvCxnSpPr>
          <p:nvPr/>
        </p:nvCxnSpPr>
        <p:spPr>
          <a:xfrm>
            <a:off x="2499674" y="5912322"/>
            <a:ext cx="0" cy="25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直線コネクタ 124">
            <a:extLst>
              <a:ext uri="{FF2B5EF4-FFF2-40B4-BE49-F238E27FC236}">
                <a16:creationId xmlns:a16="http://schemas.microsoft.com/office/drawing/2014/main" id="{06107277-3527-2BB9-51E9-0DFA2B7EB061}"/>
              </a:ext>
            </a:extLst>
          </p:cNvPr>
          <p:cNvCxnSpPr>
            <a:cxnSpLocks/>
          </p:cNvCxnSpPr>
          <p:nvPr/>
        </p:nvCxnSpPr>
        <p:spPr>
          <a:xfrm>
            <a:off x="1193119" y="594832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直線コネクタ 125">
            <a:extLst>
              <a:ext uri="{FF2B5EF4-FFF2-40B4-BE49-F238E27FC236}">
                <a16:creationId xmlns:a16="http://schemas.microsoft.com/office/drawing/2014/main" id="{E0174E3C-9463-19B1-3FFC-4364A4036F2C}"/>
              </a:ext>
            </a:extLst>
          </p:cNvPr>
          <p:cNvCxnSpPr>
            <a:cxnSpLocks/>
          </p:cNvCxnSpPr>
          <p:nvPr/>
        </p:nvCxnSpPr>
        <p:spPr>
          <a:xfrm>
            <a:off x="1338292" y="594832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直線コネクタ 126">
            <a:extLst>
              <a:ext uri="{FF2B5EF4-FFF2-40B4-BE49-F238E27FC236}">
                <a16:creationId xmlns:a16="http://schemas.microsoft.com/office/drawing/2014/main" id="{66E441DE-716B-C640-7A1D-1E189F32A68E}"/>
              </a:ext>
            </a:extLst>
          </p:cNvPr>
          <p:cNvCxnSpPr>
            <a:cxnSpLocks/>
          </p:cNvCxnSpPr>
          <p:nvPr/>
        </p:nvCxnSpPr>
        <p:spPr>
          <a:xfrm>
            <a:off x="1483465" y="594832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直線コネクタ 127">
            <a:extLst>
              <a:ext uri="{FF2B5EF4-FFF2-40B4-BE49-F238E27FC236}">
                <a16:creationId xmlns:a16="http://schemas.microsoft.com/office/drawing/2014/main" id="{D8EB90DD-AF88-BE1A-5BC2-788D50C05B94}"/>
              </a:ext>
            </a:extLst>
          </p:cNvPr>
          <p:cNvCxnSpPr>
            <a:cxnSpLocks/>
          </p:cNvCxnSpPr>
          <p:nvPr/>
        </p:nvCxnSpPr>
        <p:spPr>
          <a:xfrm>
            <a:off x="1628638" y="594832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直線コネクタ 128">
            <a:extLst>
              <a:ext uri="{FF2B5EF4-FFF2-40B4-BE49-F238E27FC236}">
                <a16:creationId xmlns:a16="http://schemas.microsoft.com/office/drawing/2014/main" id="{58E9E465-7E7B-2A77-D32D-7192A05DA2F2}"/>
              </a:ext>
            </a:extLst>
          </p:cNvPr>
          <p:cNvCxnSpPr>
            <a:cxnSpLocks/>
          </p:cNvCxnSpPr>
          <p:nvPr/>
        </p:nvCxnSpPr>
        <p:spPr>
          <a:xfrm>
            <a:off x="1773811" y="594832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直線コネクタ 129">
            <a:extLst>
              <a:ext uri="{FF2B5EF4-FFF2-40B4-BE49-F238E27FC236}">
                <a16:creationId xmlns:a16="http://schemas.microsoft.com/office/drawing/2014/main" id="{87570772-18BF-4A2A-915F-BA91F5034BDA}"/>
              </a:ext>
            </a:extLst>
          </p:cNvPr>
          <p:cNvCxnSpPr>
            <a:cxnSpLocks/>
          </p:cNvCxnSpPr>
          <p:nvPr/>
        </p:nvCxnSpPr>
        <p:spPr>
          <a:xfrm>
            <a:off x="1918984" y="594832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直線コネクタ 130">
            <a:extLst>
              <a:ext uri="{FF2B5EF4-FFF2-40B4-BE49-F238E27FC236}">
                <a16:creationId xmlns:a16="http://schemas.microsoft.com/office/drawing/2014/main" id="{AA1E289E-C837-F4D0-9FA2-A08E139B7023}"/>
              </a:ext>
            </a:extLst>
          </p:cNvPr>
          <p:cNvCxnSpPr>
            <a:cxnSpLocks/>
          </p:cNvCxnSpPr>
          <p:nvPr/>
        </p:nvCxnSpPr>
        <p:spPr>
          <a:xfrm>
            <a:off x="2064157" y="594832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直線コネクタ 131">
            <a:extLst>
              <a:ext uri="{FF2B5EF4-FFF2-40B4-BE49-F238E27FC236}">
                <a16:creationId xmlns:a16="http://schemas.microsoft.com/office/drawing/2014/main" id="{2E5A0EC1-C793-45A9-78BD-EFB0B6BDD82C}"/>
              </a:ext>
            </a:extLst>
          </p:cNvPr>
          <p:cNvCxnSpPr>
            <a:cxnSpLocks/>
          </p:cNvCxnSpPr>
          <p:nvPr/>
        </p:nvCxnSpPr>
        <p:spPr>
          <a:xfrm>
            <a:off x="2209330" y="594832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直線コネクタ 132">
            <a:extLst>
              <a:ext uri="{FF2B5EF4-FFF2-40B4-BE49-F238E27FC236}">
                <a16:creationId xmlns:a16="http://schemas.microsoft.com/office/drawing/2014/main" id="{161A9D6E-9715-E836-22E6-53436980BD90}"/>
              </a:ext>
            </a:extLst>
          </p:cNvPr>
          <p:cNvCxnSpPr>
            <a:cxnSpLocks/>
          </p:cNvCxnSpPr>
          <p:nvPr/>
        </p:nvCxnSpPr>
        <p:spPr>
          <a:xfrm>
            <a:off x="2354503" y="594832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直線コネクタ 133">
            <a:extLst>
              <a:ext uri="{FF2B5EF4-FFF2-40B4-BE49-F238E27FC236}">
                <a16:creationId xmlns:a16="http://schemas.microsoft.com/office/drawing/2014/main" id="{3511CFB0-0100-8A62-EBF7-9FA4C07F784E}"/>
              </a:ext>
            </a:extLst>
          </p:cNvPr>
          <p:cNvCxnSpPr>
            <a:cxnSpLocks/>
          </p:cNvCxnSpPr>
          <p:nvPr/>
        </p:nvCxnSpPr>
        <p:spPr>
          <a:xfrm>
            <a:off x="3941975" y="5912322"/>
            <a:ext cx="0" cy="25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直線コネクタ 134">
            <a:extLst>
              <a:ext uri="{FF2B5EF4-FFF2-40B4-BE49-F238E27FC236}">
                <a16:creationId xmlns:a16="http://schemas.microsoft.com/office/drawing/2014/main" id="{AB55B826-3823-9E4C-5C17-F4688DDDF4B1}"/>
              </a:ext>
            </a:extLst>
          </p:cNvPr>
          <p:cNvCxnSpPr>
            <a:cxnSpLocks/>
          </p:cNvCxnSpPr>
          <p:nvPr/>
        </p:nvCxnSpPr>
        <p:spPr>
          <a:xfrm>
            <a:off x="2635420" y="594832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直線コネクタ 135">
            <a:extLst>
              <a:ext uri="{FF2B5EF4-FFF2-40B4-BE49-F238E27FC236}">
                <a16:creationId xmlns:a16="http://schemas.microsoft.com/office/drawing/2014/main" id="{D1666756-F715-E310-8B13-EBE6FF5BA8C9}"/>
              </a:ext>
            </a:extLst>
          </p:cNvPr>
          <p:cNvCxnSpPr>
            <a:cxnSpLocks/>
          </p:cNvCxnSpPr>
          <p:nvPr/>
        </p:nvCxnSpPr>
        <p:spPr>
          <a:xfrm>
            <a:off x="2780593" y="594832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FC485DEC-E5B4-AF94-B847-D6779A477884}"/>
              </a:ext>
            </a:extLst>
          </p:cNvPr>
          <p:cNvCxnSpPr>
            <a:cxnSpLocks/>
          </p:cNvCxnSpPr>
          <p:nvPr/>
        </p:nvCxnSpPr>
        <p:spPr>
          <a:xfrm>
            <a:off x="2925766" y="594832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CDAA4DC5-1FE0-1793-9241-195D0B212AE0}"/>
              </a:ext>
            </a:extLst>
          </p:cNvPr>
          <p:cNvCxnSpPr>
            <a:cxnSpLocks/>
          </p:cNvCxnSpPr>
          <p:nvPr/>
        </p:nvCxnSpPr>
        <p:spPr>
          <a:xfrm>
            <a:off x="3070939" y="594832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直線コネクタ 138">
            <a:extLst>
              <a:ext uri="{FF2B5EF4-FFF2-40B4-BE49-F238E27FC236}">
                <a16:creationId xmlns:a16="http://schemas.microsoft.com/office/drawing/2014/main" id="{13C2390D-AF63-CC36-9CBB-4A8D250274D1}"/>
              </a:ext>
            </a:extLst>
          </p:cNvPr>
          <p:cNvCxnSpPr>
            <a:cxnSpLocks/>
          </p:cNvCxnSpPr>
          <p:nvPr/>
        </p:nvCxnSpPr>
        <p:spPr>
          <a:xfrm>
            <a:off x="3216112" y="594832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直線コネクタ 139">
            <a:extLst>
              <a:ext uri="{FF2B5EF4-FFF2-40B4-BE49-F238E27FC236}">
                <a16:creationId xmlns:a16="http://schemas.microsoft.com/office/drawing/2014/main" id="{2320F38F-C5D5-0CD7-37B3-C6D64F2FE333}"/>
              </a:ext>
            </a:extLst>
          </p:cNvPr>
          <p:cNvCxnSpPr>
            <a:cxnSpLocks/>
          </p:cNvCxnSpPr>
          <p:nvPr/>
        </p:nvCxnSpPr>
        <p:spPr>
          <a:xfrm>
            <a:off x="3361285" y="594832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直線コネクタ 140">
            <a:extLst>
              <a:ext uri="{FF2B5EF4-FFF2-40B4-BE49-F238E27FC236}">
                <a16:creationId xmlns:a16="http://schemas.microsoft.com/office/drawing/2014/main" id="{6D272725-F2E1-AF77-3F45-94C44CD8E360}"/>
              </a:ext>
            </a:extLst>
          </p:cNvPr>
          <p:cNvCxnSpPr>
            <a:cxnSpLocks/>
          </p:cNvCxnSpPr>
          <p:nvPr/>
        </p:nvCxnSpPr>
        <p:spPr>
          <a:xfrm>
            <a:off x="3506458" y="594832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直線コネクタ 141">
            <a:extLst>
              <a:ext uri="{FF2B5EF4-FFF2-40B4-BE49-F238E27FC236}">
                <a16:creationId xmlns:a16="http://schemas.microsoft.com/office/drawing/2014/main" id="{BDEA1B19-D523-5A63-D30E-C5476823C165}"/>
              </a:ext>
            </a:extLst>
          </p:cNvPr>
          <p:cNvCxnSpPr>
            <a:cxnSpLocks/>
          </p:cNvCxnSpPr>
          <p:nvPr/>
        </p:nvCxnSpPr>
        <p:spPr>
          <a:xfrm>
            <a:off x="3651631" y="594832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直線コネクタ 142">
            <a:extLst>
              <a:ext uri="{FF2B5EF4-FFF2-40B4-BE49-F238E27FC236}">
                <a16:creationId xmlns:a16="http://schemas.microsoft.com/office/drawing/2014/main" id="{9D44D1CC-3D79-46FF-2C5C-A87B98A577A1}"/>
              </a:ext>
            </a:extLst>
          </p:cNvPr>
          <p:cNvCxnSpPr>
            <a:cxnSpLocks/>
          </p:cNvCxnSpPr>
          <p:nvPr/>
        </p:nvCxnSpPr>
        <p:spPr>
          <a:xfrm>
            <a:off x="3796804" y="594832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直線コネクタ 143">
            <a:extLst>
              <a:ext uri="{FF2B5EF4-FFF2-40B4-BE49-F238E27FC236}">
                <a16:creationId xmlns:a16="http://schemas.microsoft.com/office/drawing/2014/main" id="{B6495449-3E75-64D2-DAA9-C088A58D4A0C}"/>
              </a:ext>
            </a:extLst>
          </p:cNvPr>
          <p:cNvCxnSpPr>
            <a:cxnSpLocks/>
          </p:cNvCxnSpPr>
          <p:nvPr/>
        </p:nvCxnSpPr>
        <p:spPr>
          <a:xfrm>
            <a:off x="5374849" y="5912322"/>
            <a:ext cx="0" cy="25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直線コネクタ 144">
            <a:extLst>
              <a:ext uri="{FF2B5EF4-FFF2-40B4-BE49-F238E27FC236}">
                <a16:creationId xmlns:a16="http://schemas.microsoft.com/office/drawing/2014/main" id="{4DD797F2-AA15-D4EE-5F48-843D15886F14}"/>
              </a:ext>
            </a:extLst>
          </p:cNvPr>
          <p:cNvCxnSpPr>
            <a:cxnSpLocks/>
          </p:cNvCxnSpPr>
          <p:nvPr/>
        </p:nvCxnSpPr>
        <p:spPr>
          <a:xfrm>
            <a:off x="4068294" y="594832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直線コネクタ 145">
            <a:extLst>
              <a:ext uri="{FF2B5EF4-FFF2-40B4-BE49-F238E27FC236}">
                <a16:creationId xmlns:a16="http://schemas.microsoft.com/office/drawing/2014/main" id="{F0057A76-5CE8-54CA-2C19-A1CD95DE57BE}"/>
              </a:ext>
            </a:extLst>
          </p:cNvPr>
          <p:cNvCxnSpPr>
            <a:cxnSpLocks/>
          </p:cNvCxnSpPr>
          <p:nvPr/>
        </p:nvCxnSpPr>
        <p:spPr>
          <a:xfrm>
            <a:off x="4213467" y="594832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直線コネクタ 146">
            <a:extLst>
              <a:ext uri="{FF2B5EF4-FFF2-40B4-BE49-F238E27FC236}">
                <a16:creationId xmlns:a16="http://schemas.microsoft.com/office/drawing/2014/main" id="{2B961181-9ABB-9ADF-35C3-33D1EC2ED8B9}"/>
              </a:ext>
            </a:extLst>
          </p:cNvPr>
          <p:cNvCxnSpPr>
            <a:cxnSpLocks/>
          </p:cNvCxnSpPr>
          <p:nvPr/>
        </p:nvCxnSpPr>
        <p:spPr>
          <a:xfrm>
            <a:off x="4358640" y="594832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直線コネクタ 147">
            <a:extLst>
              <a:ext uri="{FF2B5EF4-FFF2-40B4-BE49-F238E27FC236}">
                <a16:creationId xmlns:a16="http://schemas.microsoft.com/office/drawing/2014/main" id="{1E685934-CD18-1DF9-EC3B-93BC81972767}"/>
              </a:ext>
            </a:extLst>
          </p:cNvPr>
          <p:cNvCxnSpPr>
            <a:cxnSpLocks/>
          </p:cNvCxnSpPr>
          <p:nvPr/>
        </p:nvCxnSpPr>
        <p:spPr>
          <a:xfrm>
            <a:off x="4503813" y="594832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直線コネクタ 148">
            <a:extLst>
              <a:ext uri="{FF2B5EF4-FFF2-40B4-BE49-F238E27FC236}">
                <a16:creationId xmlns:a16="http://schemas.microsoft.com/office/drawing/2014/main" id="{E3EC73EF-A390-4C2E-FB7A-34ADFA81F5D9}"/>
              </a:ext>
            </a:extLst>
          </p:cNvPr>
          <p:cNvCxnSpPr>
            <a:cxnSpLocks/>
          </p:cNvCxnSpPr>
          <p:nvPr/>
        </p:nvCxnSpPr>
        <p:spPr>
          <a:xfrm>
            <a:off x="4648986" y="594832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直線コネクタ 149">
            <a:extLst>
              <a:ext uri="{FF2B5EF4-FFF2-40B4-BE49-F238E27FC236}">
                <a16:creationId xmlns:a16="http://schemas.microsoft.com/office/drawing/2014/main" id="{4F0B7809-11FF-76A9-858C-7DB92AC1ABAF}"/>
              </a:ext>
            </a:extLst>
          </p:cNvPr>
          <p:cNvCxnSpPr>
            <a:cxnSpLocks/>
          </p:cNvCxnSpPr>
          <p:nvPr/>
        </p:nvCxnSpPr>
        <p:spPr>
          <a:xfrm>
            <a:off x="4794159" y="594832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直線コネクタ 150">
            <a:extLst>
              <a:ext uri="{FF2B5EF4-FFF2-40B4-BE49-F238E27FC236}">
                <a16:creationId xmlns:a16="http://schemas.microsoft.com/office/drawing/2014/main" id="{01829098-1434-969A-D0DE-8A72539B4EF0}"/>
              </a:ext>
            </a:extLst>
          </p:cNvPr>
          <p:cNvCxnSpPr>
            <a:cxnSpLocks/>
          </p:cNvCxnSpPr>
          <p:nvPr/>
        </p:nvCxnSpPr>
        <p:spPr>
          <a:xfrm>
            <a:off x="4939332" y="594832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直線コネクタ 151">
            <a:extLst>
              <a:ext uri="{FF2B5EF4-FFF2-40B4-BE49-F238E27FC236}">
                <a16:creationId xmlns:a16="http://schemas.microsoft.com/office/drawing/2014/main" id="{68EB530C-83C2-D80F-4257-29EFC0AF33C2}"/>
              </a:ext>
            </a:extLst>
          </p:cNvPr>
          <p:cNvCxnSpPr>
            <a:cxnSpLocks/>
          </p:cNvCxnSpPr>
          <p:nvPr/>
        </p:nvCxnSpPr>
        <p:spPr>
          <a:xfrm>
            <a:off x="5084505" y="594832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直線コネクタ 152">
            <a:extLst>
              <a:ext uri="{FF2B5EF4-FFF2-40B4-BE49-F238E27FC236}">
                <a16:creationId xmlns:a16="http://schemas.microsoft.com/office/drawing/2014/main" id="{EA383F4B-F02D-02EE-EB05-B9F936E152BA}"/>
              </a:ext>
            </a:extLst>
          </p:cNvPr>
          <p:cNvCxnSpPr>
            <a:cxnSpLocks/>
          </p:cNvCxnSpPr>
          <p:nvPr/>
        </p:nvCxnSpPr>
        <p:spPr>
          <a:xfrm>
            <a:off x="5229678" y="594832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直線コネクタ 153">
            <a:extLst>
              <a:ext uri="{FF2B5EF4-FFF2-40B4-BE49-F238E27FC236}">
                <a16:creationId xmlns:a16="http://schemas.microsoft.com/office/drawing/2014/main" id="{6FBD1AAB-69FA-C732-1677-02783AA30F9B}"/>
              </a:ext>
            </a:extLst>
          </p:cNvPr>
          <p:cNvCxnSpPr>
            <a:cxnSpLocks/>
          </p:cNvCxnSpPr>
          <p:nvPr/>
        </p:nvCxnSpPr>
        <p:spPr>
          <a:xfrm>
            <a:off x="6817150" y="5912322"/>
            <a:ext cx="0" cy="25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直線コネクタ 154">
            <a:extLst>
              <a:ext uri="{FF2B5EF4-FFF2-40B4-BE49-F238E27FC236}">
                <a16:creationId xmlns:a16="http://schemas.microsoft.com/office/drawing/2014/main" id="{D7EA4D47-6945-06C4-2765-AEC72128D8A8}"/>
              </a:ext>
            </a:extLst>
          </p:cNvPr>
          <p:cNvCxnSpPr>
            <a:cxnSpLocks/>
          </p:cNvCxnSpPr>
          <p:nvPr/>
        </p:nvCxnSpPr>
        <p:spPr>
          <a:xfrm>
            <a:off x="5510595" y="594832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直線コネクタ 155">
            <a:extLst>
              <a:ext uri="{FF2B5EF4-FFF2-40B4-BE49-F238E27FC236}">
                <a16:creationId xmlns:a16="http://schemas.microsoft.com/office/drawing/2014/main" id="{E53EC091-A1F6-2289-360B-0AAFAE4F9D56}"/>
              </a:ext>
            </a:extLst>
          </p:cNvPr>
          <p:cNvCxnSpPr>
            <a:cxnSpLocks/>
          </p:cNvCxnSpPr>
          <p:nvPr/>
        </p:nvCxnSpPr>
        <p:spPr>
          <a:xfrm>
            <a:off x="5655768" y="594832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直線コネクタ 156">
            <a:extLst>
              <a:ext uri="{FF2B5EF4-FFF2-40B4-BE49-F238E27FC236}">
                <a16:creationId xmlns:a16="http://schemas.microsoft.com/office/drawing/2014/main" id="{24636788-FF05-D33B-9A66-11F55A94A933}"/>
              </a:ext>
            </a:extLst>
          </p:cNvPr>
          <p:cNvCxnSpPr>
            <a:cxnSpLocks/>
          </p:cNvCxnSpPr>
          <p:nvPr/>
        </p:nvCxnSpPr>
        <p:spPr>
          <a:xfrm>
            <a:off x="5800941" y="594832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直線コネクタ 157">
            <a:extLst>
              <a:ext uri="{FF2B5EF4-FFF2-40B4-BE49-F238E27FC236}">
                <a16:creationId xmlns:a16="http://schemas.microsoft.com/office/drawing/2014/main" id="{901F1DE6-C0B0-D8C5-2107-B3F1E1D9DFC1}"/>
              </a:ext>
            </a:extLst>
          </p:cNvPr>
          <p:cNvCxnSpPr>
            <a:cxnSpLocks/>
          </p:cNvCxnSpPr>
          <p:nvPr/>
        </p:nvCxnSpPr>
        <p:spPr>
          <a:xfrm>
            <a:off x="5946114" y="594832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直線コネクタ 158">
            <a:extLst>
              <a:ext uri="{FF2B5EF4-FFF2-40B4-BE49-F238E27FC236}">
                <a16:creationId xmlns:a16="http://schemas.microsoft.com/office/drawing/2014/main" id="{CEC8252E-B7A4-321E-BA12-BB6E105EA5B1}"/>
              </a:ext>
            </a:extLst>
          </p:cNvPr>
          <p:cNvCxnSpPr>
            <a:cxnSpLocks/>
          </p:cNvCxnSpPr>
          <p:nvPr/>
        </p:nvCxnSpPr>
        <p:spPr>
          <a:xfrm>
            <a:off x="6091287" y="594832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直線コネクタ 159">
            <a:extLst>
              <a:ext uri="{FF2B5EF4-FFF2-40B4-BE49-F238E27FC236}">
                <a16:creationId xmlns:a16="http://schemas.microsoft.com/office/drawing/2014/main" id="{87B3A7FD-2079-9EF0-2E14-C941DD234A9C}"/>
              </a:ext>
            </a:extLst>
          </p:cNvPr>
          <p:cNvCxnSpPr>
            <a:cxnSpLocks/>
          </p:cNvCxnSpPr>
          <p:nvPr/>
        </p:nvCxnSpPr>
        <p:spPr>
          <a:xfrm>
            <a:off x="6236460" y="594832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直線コネクタ 160">
            <a:extLst>
              <a:ext uri="{FF2B5EF4-FFF2-40B4-BE49-F238E27FC236}">
                <a16:creationId xmlns:a16="http://schemas.microsoft.com/office/drawing/2014/main" id="{2086DF9A-4998-D76F-D2CB-C4511EA6F764}"/>
              </a:ext>
            </a:extLst>
          </p:cNvPr>
          <p:cNvCxnSpPr>
            <a:cxnSpLocks/>
          </p:cNvCxnSpPr>
          <p:nvPr/>
        </p:nvCxnSpPr>
        <p:spPr>
          <a:xfrm>
            <a:off x="6381633" y="594832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直線コネクタ 161">
            <a:extLst>
              <a:ext uri="{FF2B5EF4-FFF2-40B4-BE49-F238E27FC236}">
                <a16:creationId xmlns:a16="http://schemas.microsoft.com/office/drawing/2014/main" id="{47296C57-D165-20F3-20EB-5D5E21056E05}"/>
              </a:ext>
            </a:extLst>
          </p:cNvPr>
          <p:cNvCxnSpPr>
            <a:cxnSpLocks/>
          </p:cNvCxnSpPr>
          <p:nvPr/>
        </p:nvCxnSpPr>
        <p:spPr>
          <a:xfrm>
            <a:off x="6526806" y="594832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直線コネクタ 162">
            <a:extLst>
              <a:ext uri="{FF2B5EF4-FFF2-40B4-BE49-F238E27FC236}">
                <a16:creationId xmlns:a16="http://schemas.microsoft.com/office/drawing/2014/main" id="{09DAE49B-E1FA-0778-75B7-E4804B8461EB}"/>
              </a:ext>
            </a:extLst>
          </p:cNvPr>
          <p:cNvCxnSpPr>
            <a:cxnSpLocks/>
          </p:cNvCxnSpPr>
          <p:nvPr/>
        </p:nvCxnSpPr>
        <p:spPr>
          <a:xfrm>
            <a:off x="6671979" y="594832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直線コネクタ 164">
            <a:extLst>
              <a:ext uri="{FF2B5EF4-FFF2-40B4-BE49-F238E27FC236}">
                <a16:creationId xmlns:a16="http://schemas.microsoft.com/office/drawing/2014/main" id="{6AA51A25-22A4-ACF6-EF59-EDFADF0BEF25}"/>
              </a:ext>
            </a:extLst>
          </p:cNvPr>
          <p:cNvCxnSpPr>
            <a:cxnSpLocks/>
          </p:cNvCxnSpPr>
          <p:nvPr/>
        </p:nvCxnSpPr>
        <p:spPr>
          <a:xfrm>
            <a:off x="6943470" y="594832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直線コネクタ 165">
            <a:extLst>
              <a:ext uri="{FF2B5EF4-FFF2-40B4-BE49-F238E27FC236}">
                <a16:creationId xmlns:a16="http://schemas.microsoft.com/office/drawing/2014/main" id="{2361150F-7B3F-8D2E-D45D-5E439100AE82}"/>
              </a:ext>
            </a:extLst>
          </p:cNvPr>
          <p:cNvCxnSpPr>
            <a:cxnSpLocks/>
          </p:cNvCxnSpPr>
          <p:nvPr/>
        </p:nvCxnSpPr>
        <p:spPr>
          <a:xfrm>
            <a:off x="7088643" y="594832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直線コネクタ 166">
            <a:extLst>
              <a:ext uri="{FF2B5EF4-FFF2-40B4-BE49-F238E27FC236}">
                <a16:creationId xmlns:a16="http://schemas.microsoft.com/office/drawing/2014/main" id="{4D11E215-E001-AF56-CAE1-650FFF9AD396}"/>
              </a:ext>
            </a:extLst>
          </p:cNvPr>
          <p:cNvCxnSpPr>
            <a:cxnSpLocks/>
          </p:cNvCxnSpPr>
          <p:nvPr/>
        </p:nvCxnSpPr>
        <p:spPr>
          <a:xfrm>
            <a:off x="7233816" y="594832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直線コネクタ 167">
            <a:extLst>
              <a:ext uri="{FF2B5EF4-FFF2-40B4-BE49-F238E27FC236}">
                <a16:creationId xmlns:a16="http://schemas.microsoft.com/office/drawing/2014/main" id="{3EA846F9-8C65-FD4F-B170-6E6C0C814ADF}"/>
              </a:ext>
            </a:extLst>
          </p:cNvPr>
          <p:cNvCxnSpPr>
            <a:cxnSpLocks/>
          </p:cNvCxnSpPr>
          <p:nvPr/>
        </p:nvCxnSpPr>
        <p:spPr>
          <a:xfrm>
            <a:off x="7378989" y="5948322"/>
            <a:ext cx="0" cy="180000"/>
          </a:xfrm>
          <a:prstGeom prst="line">
            <a:avLst/>
          </a:prstGeom>
        </p:spPr>
        <p:style>
          <a:lnRef idx="1">
            <a:schemeClr val="accent1"/>
          </a:lnRef>
          <a:fillRef idx="0">
            <a:schemeClr val="accent1"/>
          </a:fillRef>
          <a:effectRef idx="0">
            <a:schemeClr val="accent1"/>
          </a:effectRef>
          <a:fontRef idx="minor">
            <a:schemeClr val="tx1"/>
          </a:fontRef>
        </p:style>
      </p:cxnSp>
      <p:sp>
        <p:nvSpPr>
          <p:cNvPr id="194" name="テキスト ボックス 193">
            <a:extLst>
              <a:ext uri="{FF2B5EF4-FFF2-40B4-BE49-F238E27FC236}">
                <a16:creationId xmlns:a16="http://schemas.microsoft.com/office/drawing/2014/main" id="{327995CC-7BAB-150F-D0EC-FB0C68EDDA23}"/>
              </a:ext>
            </a:extLst>
          </p:cNvPr>
          <p:cNvSpPr txBox="1"/>
          <p:nvPr/>
        </p:nvSpPr>
        <p:spPr>
          <a:xfrm>
            <a:off x="2192881" y="6164322"/>
            <a:ext cx="697627" cy="369332"/>
          </a:xfrm>
          <a:prstGeom prst="rect">
            <a:avLst/>
          </a:prstGeom>
          <a:noFill/>
        </p:spPr>
        <p:txBody>
          <a:bodyPr wrap="none" rtlCol="0">
            <a:spAutoFit/>
          </a:bodyPr>
          <a:lstStyle/>
          <a:p>
            <a:r>
              <a:rPr kumimoji="1" lang="en-US" altLang="ja-JP" dirty="0"/>
              <a:t>1980</a:t>
            </a:r>
            <a:endParaRPr kumimoji="1" lang="ja-JP" altLang="en-US" dirty="0"/>
          </a:p>
        </p:txBody>
      </p:sp>
      <p:sp>
        <p:nvSpPr>
          <p:cNvPr id="195" name="テキスト ボックス 194">
            <a:extLst>
              <a:ext uri="{FF2B5EF4-FFF2-40B4-BE49-F238E27FC236}">
                <a16:creationId xmlns:a16="http://schemas.microsoft.com/office/drawing/2014/main" id="{C8BECAD6-17D4-2832-AEE5-BF2BDFC58D99}"/>
              </a:ext>
            </a:extLst>
          </p:cNvPr>
          <p:cNvSpPr txBox="1"/>
          <p:nvPr/>
        </p:nvSpPr>
        <p:spPr>
          <a:xfrm>
            <a:off x="3731314" y="6164322"/>
            <a:ext cx="697627" cy="369332"/>
          </a:xfrm>
          <a:prstGeom prst="rect">
            <a:avLst/>
          </a:prstGeom>
          <a:noFill/>
        </p:spPr>
        <p:txBody>
          <a:bodyPr wrap="none" rtlCol="0">
            <a:spAutoFit/>
          </a:bodyPr>
          <a:lstStyle/>
          <a:p>
            <a:r>
              <a:rPr kumimoji="1" lang="en-US" altLang="ja-JP" dirty="0"/>
              <a:t>1990</a:t>
            </a:r>
            <a:endParaRPr kumimoji="1" lang="ja-JP" altLang="en-US" dirty="0"/>
          </a:p>
        </p:txBody>
      </p:sp>
      <p:sp>
        <p:nvSpPr>
          <p:cNvPr id="196" name="テキスト ボックス 195">
            <a:extLst>
              <a:ext uri="{FF2B5EF4-FFF2-40B4-BE49-F238E27FC236}">
                <a16:creationId xmlns:a16="http://schemas.microsoft.com/office/drawing/2014/main" id="{ED58BE39-38DE-0B57-62F1-D5174B07D3F2}"/>
              </a:ext>
            </a:extLst>
          </p:cNvPr>
          <p:cNvSpPr txBox="1"/>
          <p:nvPr/>
        </p:nvSpPr>
        <p:spPr>
          <a:xfrm>
            <a:off x="5183040" y="6164322"/>
            <a:ext cx="697627" cy="369332"/>
          </a:xfrm>
          <a:prstGeom prst="rect">
            <a:avLst/>
          </a:prstGeom>
          <a:noFill/>
        </p:spPr>
        <p:txBody>
          <a:bodyPr wrap="none" rtlCol="0">
            <a:spAutoFit/>
          </a:bodyPr>
          <a:lstStyle/>
          <a:p>
            <a:r>
              <a:rPr kumimoji="1" lang="en-US" altLang="ja-JP" dirty="0"/>
              <a:t>2000</a:t>
            </a:r>
            <a:endParaRPr kumimoji="1" lang="ja-JP" altLang="en-US" dirty="0"/>
          </a:p>
        </p:txBody>
      </p:sp>
      <p:sp>
        <p:nvSpPr>
          <p:cNvPr id="197" name="テキスト ボックス 196">
            <a:extLst>
              <a:ext uri="{FF2B5EF4-FFF2-40B4-BE49-F238E27FC236}">
                <a16:creationId xmlns:a16="http://schemas.microsoft.com/office/drawing/2014/main" id="{50F59CA5-5FFC-97B9-CCD9-A36D6CC18E32}"/>
              </a:ext>
            </a:extLst>
          </p:cNvPr>
          <p:cNvSpPr txBox="1"/>
          <p:nvPr/>
        </p:nvSpPr>
        <p:spPr>
          <a:xfrm>
            <a:off x="6615914" y="6164322"/>
            <a:ext cx="697627" cy="369332"/>
          </a:xfrm>
          <a:prstGeom prst="rect">
            <a:avLst/>
          </a:prstGeom>
          <a:noFill/>
        </p:spPr>
        <p:txBody>
          <a:bodyPr wrap="none" rtlCol="0">
            <a:spAutoFit/>
          </a:bodyPr>
          <a:lstStyle/>
          <a:p>
            <a:r>
              <a:rPr kumimoji="1" lang="en-US" altLang="ja-JP" dirty="0"/>
              <a:t>2010</a:t>
            </a:r>
            <a:endParaRPr kumimoji="1" lang="ja-JP" altLang="en-US" dirty="0"/>
          </a:p>
        </p:txBody>
      </p:sp>
      <p:sp>
        <p:nvSpPr>
          <p:cNvPr id="198" name="テキスト ボックス 197">
            <a:extLst>
              <a:ext uri="{FF2B5EF4-FFF2-40B4-BE49-F238E27FC236}">
                <a16:creationId xmlns:a16="http://schemas.microsoft.com/office/drawing/2014/main" id="{E1798668-9495-80CD-4DBA-21C7872A2C39}"/>
              </a:ext>
            </a:extLst>
          </p:cNvPr>
          <p:cNvSpPr txBox="1"/>
          <p:nvPr/>
        </p:nvSpPr>
        <p:spPr>
          <a:xfrm>
            <a:off x="717987" y="6164322"/>
            <a:ext cx="697627" cy="369332"/>
          </a:xfrm>
          <a:prstGeom prst="rect">
            <a:avLst/>
          </a:prstGeom>
          <a:noFill/>
        </p:spPr>
        <p:txBody>
          <a:bodyPr wrap="none" rtlCol="0">
            <a:spAutoFit/>
          </a:bodyPr>
          <a:lstStyle/>
          <a:p>
            <a:r>
              <a:rPr kumimoji="1" lang="en-US" altLang="ja-JP" dirty="0"/>
              <a:t>1970</a:t>
            </a:r>
            <a:endParaRPr kumimoji="1" lang="ja-JP" altLang="en-US" dirty="0"/>
          </a:p>
        </p:txBody>
      </p:sp>
      <p:sp>
        <p:nvSpPr>
          <p:cNvPr id="203" name="テキスト ボックス 202">
            <a:extLst>
              <a:ext uri="{FF2B5EF4-FFF2-40B4-BE49-F238E27FC236}">
                <a16:creationId xmlns:a16="http://schemas.microsoft.com/office/drawing/2014/main" id="{9AF5495C-40D4-5BE2-B1FE-DA4874ED8701}"/>
              </a:ext>
            </a:extLst>
          </p:cNvPr>
          <p:cNvSpPr txBox="1"/>
          <p:nvPr/>
        </p:nvSpPr>
        <p:spPr>
          <a:xfrm rot="-2700000">
            <a:off x="747006" y="2707943"/>
            <a:ext cx="1224605" cy="307777"/>
          </a:xfrm>
          <a:prstGeom prst="rect">
            <a:avLst/>
          </a:prstGeom>
          <a:noFill/>
        </p:spPr>
        <p:txBody>
          <a:bodyPr wrap="square">
            <a:spAutoFit/>
          </a:bodyPr>
          <a:lstStyle/>
          <a:p>
            <a:r>
              <a:rPr lang="en-US" altLang="ja-JP" sz="1400" b="0" i="0" dirty="0">
                <a:solidFill>
                  <a:srgbClr val="4D5156"/>
                </a:solidFill>
                <a:effectLst/>
                <a:latin typeface="Arial" panose="020B0604020202020204" pitchFamily="34" charset="0"/>
                <a:cs typeface="Arial" panose="020B0604020202020204" pitchFamily="34" charset="0"/>
              </a:rPr>
              <a:t>Planck's law</a:t>
            </a:r>
            <a:endParaRPr lang="ja-JP" altLang="en-US" sz="1400" dirty="0">
              <a:latin typeface="Arial" panose="020B0604020202020204" pitchFamily="34" charset="0"/>
              <a:cs typeface="Arial" panose="020B0604020202020204" pitchFamily="34" charset="0"/>
            </a:endParaRPr>
          </a:p>
        </p:txBody>
      </p:sp>
      <p:sp>
        <p:nvSpPr>
          <p:cNvPr id="204" name="テキスト ボックス 203">
            <a:extLst>
              <a:ext uri="{FF2B5EF4-FFF2-40B4-BE49-F238E27FC236}">
                <a16:creationId xmlns:a16="http://schemas.microsoft.com/office/drawing/2014/main" id="{8E4E7B4C-B808-6DED-B95C-703599D729BC}"/>
              </a:ext>
            </a:extLst>
          </p:cNvPr>
          <p:cNvSpPr txBox="1"/>
          <p:nvPr/>
        </p:nvSpPr>
        <p:spPr>
          <a:xfrm rot="-2700000">
            <a:off x="1561144" y="1896322"/>
            <a:ext cx="3433172" cy="369332"/>
          </a:xfrm>
          <a:prstGeom prst="rect">
            <a:avLst/>
          </a:prstGeom>
          <a:noFill/>
        </p:spPr>
        <p:txBody>
          <a:bodyPr wrap="square">
            <a:spAutoFit/>
          </a:bodyPr>
          <a:lstStyle/>
          <a:p>
            <a:r>
              <a:rPr lang="en-US" altLang="ja-JP" b="1" dirty="0">
                <a:solidFill>
                  <a:srgbClr val="FF0000"/>
                </a:solidFill>
                <a:latin typeface="Arial" panose="020B0604020202020204" pitchFamily="34" charset="0"/>
                <a:cs typeface="Arial" panose="020B0604020202020204" pitchFamily="34" charset="0"/>
              </a:rPr>
              <a:t>He Liquefaction by K. </a:t>
            </a:r>
            <a:r>
              <a:rPr lang="en-US" altLang="ja-JP" b="1" dirty="0" err="1">
                <a:solidFill>
                  <a:srgbClr val="FF0000"/>
                </a:solidFill>
                <a:latin typeface="Arial" panose="020B0604020202020204" pitchFamily="34" charset="0"/>
                <a:cs typeface="Arial" panose="020B0604020202020204" pitchFamily="34" charset="0"/>
              </a:rPr>
              <a:t>Onnes</a:t>
            </a:r>
            <a:r>
              <a:rPr lang="en-US" altLang="ja-JP" b="1" dirty="0">
                <a:solidFill>
                  <a:srgbClr val="FF0000"/>
                </a:solidFill>
                <a:latin typeface="Arial" panose="020B0604020202020204" pitchFamily="34" charset="0"/>
                <a:cs typeface="Arial" panose="020B0604020202020204" pitchFamily="34" charset="0"/>
              </a:rPr>
              <a:t> </a:t>
            </a:r>
            <a:endParaRPr lang="ja-JP" altLang="en-US" b="1" dirty="0">
              <a:solidFill>
                <a:srgbClr val="FF0000"/>
              </a:solidFill>
              <a:latin typeface="Arial" panose="020B0604020202020204" pitchFamily="34" charset="0"/>
              <a:cs typeface="Arial" panose="020B0604020202020204" pitchFamily="34" charset="0"/>
            </a:endParaRPr>
          </a:p>
        </p:txBody>
      </p:sp>
      <p:sp>
        <p:nvSpPr>
          <p:cNvPr id="205" name="テキスト ボックス 204">
            <a:extLst>
              <a:ext uri="{FF2B5EF4-FFF2-40B4-BE49-F238E27FC236}">
                <a16:creationId xmlns:a16="http://schemas.microsoft.com/office/drawing/2014/main" id="{3EBD3284-4560-3995-F5FE-4141D112D5CD}"/>
              </a:ext>
            </a:extLst>
          </p:cNvPr>
          <p:cNvSpPr txBox="1"/>
          <p:nvPr/>
        </p:nvSpPr>
        <p:spPr>
          <a:xfrm rot="-2700000">
            <a:off x="1978536" y="1931555"/>
            <a:ext cx="3333515" cy="369332"/>
          </a:xfrm>
          <a:prstGeom prst="rect">
            <a:avLst/>
          </a:prstGeom>
          <a:noFill/>
        </p:spPr>
        <p:txBody>
          <a:bodyPr wrap="square">
            <a:spAutoFit/>
          </a:bodyPr>
          <a:lstStyle/>
          <a:p>
            <a:r>
              <a:rPr lang="en-US" altLang="ja-JP" b="1" dirty="0">
                <a:solidFill>
                  <a:srgbClr val="FF0000"/>
                </a:solidFill>
                <a:latin typeface="Arial" panose="020B0604020202020204" pitchFamily="34" charset="0"/>
                <a:cs typeface="Arial" panose="020B0604020202020204" pitchFamily="34" charset="0"/>
              </a:rPr>
              <a:t>Superconductivity</a:t>
            </a:r>
            <a:r>
              <a:rPr lang="ja-JP" altLang="en-US" b="1" dirty="0">
                <a:solidFill>
                  <a:srgbClr val="FF0000"/>
                </a:solidFill>
                <a:latin typeface="Arial" panose="020B0604020202020204" pitchFamily="34" charset="0"/>
                <a:cs typeface="Arial" panose="020B0604020202020204" pitchFamily="34" charset="0"/>
              </a:rPr>
              <a:t> </a:t>
            </a:r>
            <a:r>
              <a:rPr lang="en-US" altLang="ja-JP" b="1" dirty="0">
                <a:solidFill>
                  <a:srgbClr val="FF0000"/>
                </a:solidFill>
                <a:latin typeface="Arial" panose="020B0604020202020204" pitchFamily="34" charset="0"/>
                <a:cs typeface="Arial" panose="020B0604020202020204" pitchFamily="34" charset="0"/>
              </a:rPr>
              <a:t>Discovery</a:t>
            </a:r>
            <a:endParaRPr lang="ja-JP" altLang="en-US" b="1" dirty="0">
              <a:solidFill>
                <a:srgbClr val="FF0000"/>
              </a:solidFill>
              <a:latin typeface="Arial" panose="020B0604020202020204" pitchFamily="34" charset="0"/>
              <a:cs typeface="Arial" panose="020B0604020202020204" pitchFamily="34" charset="0"/>
            </a:endParaRPr>
          </a:p>
        </p:txBody>
      </p:sp>
      <p:sp>
        <p:nvSpPr>
          <p:cNvPr id="278" name="楕円 277">
            <a:extLst>
              <a:ext uri="{FF2B5EF4-FFF2-40B4-BE49-F238E27FC236}">
                <a16:creationId xmlns:a16="http://schemas.microsoft.com/office/drawing/2014/main" id="{EFC5D552-7A3D-A9DE-9A3E-6B0BB774E5D6}"/>
              </a:ext>
            </a:extLst>
          </p:cNvPr>
          <p:cNvSpPr/>
          <p:nvPr/>
        </p:nvSpPr>
        <p:spPr>
          <a:xfrm>
            <a:off x="4425437" y="342320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9" name="楕円 278">
            <a:extLst>
              <a:ext uri="{FF2B5EF4-FFF2-40B4-BE49-F238E27FC236}">
                <a16:creationId xmlns:a16="http://schemas.microsoft.com/office/drawing/2014/main" id="{B3A213FC-D768-F09D-19E4-1E213550B696}"/>
              </a:ext>
            </a:extLst>
          </p:cNvPr>
          <p:cNvSpPr/>
          <p:nvPr/>
        </p:nvSpPr>
        <p:spPr>
          <a:xfrm>
            <a:off x="991062" y="343437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0" name="楕円 279">
            <a:extLst>
              <a:ext uri="{FF2B5EF4-FFF2-40B4-BE49-F238E27FC236}">
                <a16:creationId xmlns:a16="http://schemas.microsoft.com/office/drawing/2014/main" id="{26E2381D-4BEB-907E-3428-5BEEA90C1C5A}"/>
              </a:ext>
            </a:extLst>
          </p:cNvPr>
          <p:cNvSpPr/>
          <p:nvPr/>
        </p:nvSpPr>
        <p:spPr>
          <a:xfrm>
            <a:off x="2151076" y="343437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1" name="楕円 280">
            <a:extLst>
              <a:ext uri="{FF2B5EF4-FFF2-40B4-BE49-F238E27FC236}">
                <a16:creationId xmlns:a16="http://schemas.microsoft.com/office/drawing/2014/main" id="{0E507ADC-F04C-44DF-9D73-2171E3D2BC56}"/>
              </a:ext>
            </a:extLst>
          </p:cNvPr>
          <p:cNvSpPr/>
          <p:nvPr/>
        </p:nvSpPr>
        <p:spPr>
          <a:xfrm>
            <a:off x="2573806" y="343437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2" name="テキスト ボックス 281">
            <a:extLst>
              <a:ext uri="{FF2B5EF4-FFF2-40B4-BE49-F238E27FC236}">
                <a16:creationId xmlns:a16="http://schemas.microsoft.com/office/drawing/2014/main" id="{939BA285-CCBE-91B6-EEC6-B209AD93436C}"/>
              </a:ext>
            </a:extLst>
          </p:cNvPr>
          <p:cNvSpPr txBox="1"/>
          <p:nvPr/>
        </p:nvSpPr>
        <p:spPr>
          <a:xfrm rot="-2700000">
            <a:off x="3851780" y="1885361"/>
            <a:ext cx="3333515" cy="307777"/>
          </a:xfrm>
          <a:prstGeom prst="rect">
            <a:avLst/>
          </a:prstGeom>
          <a:noFill/>
        </p:spPr>
        <p:txBody>
          <a:bodyPr wrap="square">
            <a:spAutoFit/>
          </a:bodyPr>
          <a:lstStyle/>
          <a:p>
            <a:r>
              <a:rPr lang="en-US" altLang="ja-JP" sz="1400" dirty="0">
                <a:latin typeface="Arial" panose="020B0604020202020204" pitchFamily="34" charset="0"/>
                <a:cs typeface="Arial" panose="020B0604020202020204" pitchFamily="34" charset="0"/>
              </a:rPr>
              <a:t>Pauli exclusion principle</a:t>
            </a:r>
          </a:p>
        </p:txBody>
      </p:sp>
      <p:sp>
        <p:nvSpPr>
          <p:cNvPr id="283" name="楕円 282">
            <a:extLst>
              <a:ext uri="{FF2B5EF4-FFF2-40B4-BE49-F238E27FC236}">
                <a16:creationId xmlns:a16="http://schemas.microsoft.com/office/drawing/2014/main" id="{038B1B17-AF14-A807-8816-CE77E155F83C}"/>
              </a:ext>
            </a:extLst>
          </p:cNvPr>
          <p:cNvSpPr/>
          <p:nvPr/>
        </p:nvSpPr>
        <p:spPr>
          <a:xfrm>
            <a:off x="4582161" y="342320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4" name="楕円 283">
            <a:extLst>
              <a:ext uri="{FF2B5EF4-FFF2-40B4-BE49-F238E27FC236}">
                <a16:creationId xmlns:a16="http://schemas.microsoft.com/office/drawing/2014/main" id="{9014D4F3-E97B-6599-5723-3680F5C104DC}"/>
              </a:ext>
            </a:extLst>
          </p:cNvPr>
          <p:cNvSpPr/>
          <p:nvPr/>
        </p:nvSpPr>
        <p:spPr>
          <a:xfrm>
            <a:off x="2840939" y="343437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5" name="テキスト ボックス 284">
            <a:extLst>
              <a:ext uri="{FF2B5EF4-FFF2-40B4-BE49-F238E27FC236}">
                <a16:creationId xmlns:a16="http://schemas.microsoft.com/office/drawing/2014/main" id="{F46F461D-87B0-B3F5-7F97-F2B26FDBE0F7}"/>
              </a:ext>
            </a:extLst>
          </p:cNvPr>
          <p:cNvSpPr txBox="1"/>
          <p:nvPr/>
        </p:nvSpPr>
        <p:spPr>
          <a:xfrm rot="-2700000">
            <a:off x="2413017" y="2150042"/>
            <a:ext cx="2802589" cy="307777"/>
          </a:xfrm>
          <a:prstGeom prst="rect">
            <a:avLst/>
          </a:prstGeom>
          <a:noFill/>
        </p:spPr>
        <p:txBody>
          <a:bodyPr wrap="square">
            <a:spAutoFit/>
          </a:bodyPr>
          <a:lstStyle/>
          <a:p>
            <a:r>
              <a:rPr lang="en-US" altLang="ja-JP" sz="1400" dirty="0">
                <a:latin typeface="Arial" panose="020B0604020202020204" pitchFamily="34" charset="0"/>
                <a:cs typeface="Arial" panose="020B0604020202020204" pitchFamily="34" charset="0"/>
              </a:rPr>
              <a:t>Bohr atom model</a:t>
            </a:r>
            <a:endParaRPr lang="ja-JP" altLang="en-US" sz="1400" dirty="0">
              <a:latin typeface="Arial" panose="020B0604020202020204" pitchFamily="34" charset="0"/>
              <a:cs typeface="Arial" panose="020B0604020202020204" pitchFamily="34" charset="0"/>
            </a:endParaRPr>
          </a:p>
        </p:txBody>
      </p:sp>
      <p:sp>
        <p:nvSpPr>
          <p:cNvPr id="286" name="テキスト ボックス 285">
            <a:extLst>
              <a:ext uri="{FF2B5EF4-FFF2-40B4-BE49-F238E27FC236}">
                <a16:creationId xmlns:a16="http://schemas.microsoft.com/office/drawing/2014/main" id="{465035C8-282B-AA31-AF83-A26AF4C9BCFF}"/>
              </a:ext>
            </a:extLst>
          </p:cNvPr>
          <p:cNvSpPr txBox="1"/>
          <p:nvPr/>
        </p:nvSpPr>
        <p:spPr>
          <a:xfrm rot="-2700000">
            <a:off x="4085950" y="1885361"/>
            <a:ext cx="3333515" cy="307777"/>
          </a:xfrm>
          <a:prstGeom prst="rect">
            <a:avLst/>
          </a:prstGeom>
          <a:noFill/>
        </p:spPr>
        <p:txBody>
          <a:bodyPr wrap="square">
            <a:spAutoFit/>
          </a:bodyPr>
          <a:lstStyle/>
          <a:p>
            <a:r>
              <a:rPr lang="en-US" altLang="ja-JP" sz="1400" dirty="0">
                <a:latin typeface="Arial" panose="020B0604020202020204" pitchFamily="34" charset="0"/>
                <a:cs typeface="Arial" panose="020B0604020202020204" pitchFamily="34" charset="0"/>
              </a:rPr>
              <a:t>Matrix Mechanics by Heisenberg</a:t>
            </a:r>
          </a:p>
        </p:txBody>
      </p:sp>
      <p:sp>
        <p:nvSpPr>
          <p:cNvPr id="287" name="楕円 286">
            <a:extLst>
              <a:ext uri="{FF2B5EF4-FFF2-40B4-BE49-F238E27FC236}">
                <a16:creationId xmlns:a16="http://schemas.microsoft.com/office/drawing/2014/main" id="{EE0E0F3E-6DB7-8FD4-E9F8-95FC144B0214}"/>
              </a:ext>
            </a:extLst>
          </p:cNvPr>
          <p:cNvSpPr/>
          <p:nvPr/>
        </p:nvSpPr>
        <p:spPr>
          <a:xfrm>
            <a:off x="4727853" y="342320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8" name="テキスト ボックス 287">
            <a:extLst>
              <a:ext uri="{FF2B5EF4-FFF2-40B4-BE49-F238E27FC236}">
                <a16:creationId xmlns:a16="http://schemas.microsoft.com/office/drawing/2014/main" id="{80626740-B6DD-5AC7-A628-367E0D8E8AD0}"/>
              </a:ext>
            </a:extLst>
          </p:cNvPr>
          <p:cNvSpPr txBox="1"/>
          <p:nvPr/>
        </p:nvSpPr>
        <p:spPr>
          <a:xfrm rot="-2700000">
            <a:off x="4309663" y="1885361"/>
            <a:ext cx="3333515" cy="307777"/>
          </a:xfrm>
          <a:prstGeom prst="rect">
            <a:avLst/>
          </a:prstGeom>
          <a:noFill/>
        </p:spPr>
        <p:txBody>
          <a:bodyPr wrap="square">
            <a:spAutoFit/>
          </a:bodyPr>
          <a:lstStyle/>
          <a:p>
            <a:r>
              <a:rPr lang="en-US" altLang="ja-JP" sz="1400" dirty="0">
                <a:latin typeface="Arial" panose="020B0604020202020204" pitchFamily="34" charset="0"/>
                <a:cs typeface="Arial" panose="020B0604020202020204" pitchFamily="34" charset="0"/>
              </a:rPr>
              <a:t>Schrodinger wave equation</a:t>
            </a:r>
          </a:p>
        </p:txBody>
      </p:sp>
      <p:sp>
        <p:nvSpPr>
          <p:cNvPr id="290" name="テキスト ボックス 289">
            <a:extLst>
              <a:ext uri="{FF2B5EF4-FFF2-40B4-BE49-F238E27FC236}">
                <a16:creationId xmlns:a16="http://schemas.microsoft.com/office/drawing/2014/main" id="{071476B4-2120-ADFC-7649-911F77623816}"/>
              </a:ext>
            </a:extLst>
          </p:cNvPr>
          <p:cNvSpPr txBox="1"/>
          <p:nvPr/>
        </p:nvSpPr>
        <p:spPr>
          <a:xfrm rot="-2700000">
            <a:off x="5194494" y="1899974"/>
            <a:ext cx="3256575" cy="369332"/>
          </a:xfrm>
          <a:prstGeom prst="rect">
            <a:avLst/>
          </a:prstGeom>
          <a:noFill/>
        </p:spPr>
        <p:txBody>
          <a:bodyPr wrap="square">
            <a:spAutoFit/>
          </a:bodyPr>
          <a:lstStyle/>
          <a:p>
            <a:r>
              <a:rPr lang="en-US" altLang="ja-JP" b="1" dirty="0">
                <a:solidFill>
                  <a:srgbClr val="FF0000"/>
                </a:solidFill>
                <a:latin typeface="Arial" panose="020B0604020202020204" pitchFamily="34" charset="0"/>
                <a:cs typeface="Arial" panose="020B0604020202020204" pitchFamily="34" charset="0"/>
              </a:rPr>
              <a:t>Meissner–</a:t>
            </a:r>
            <a:r>
              <a:rPr lang="en-US" altLang="ja-JP" b="1" dirty="0" err="1">
                <a:solidFill>
                  <a:srgbClr val="FF0000"/>
                </a:solidFill>
                <a:latin typeface="Arial" panose="020B0604020202020204" pitchFamily="34" charset="0"/>
                <a:cs typeface="Arial" panose="020B0604020202020204" pitchFamily="34" charset="0"/>
              </a:rPr>
              <a:t>Ochsenfeld</a:t>
            </a:r>
            <a:r>
              <a:rPr lang="en-US" altLang="ja-JP" b="1" dirty="0">
                <a:solidFill>
                  <a:srgbClr val="FF0000"/>
                </a:solidFill>
                <a:latin typeface="Arial" panose="020B0604020202020204" pitchFamily="34" charset="0"/>
                <a:cs typeface="Arial" panose="020B0604020202020204" pitchFamily="34" charset="0"/>
              </a:rPr>
              <a:t> effect</a:t>
            </a:r>
            <a:endParaRPr lang="ja-JP" altLang="en-US" b="1" dirty="0">
              <a:solidFill>
                <a:srgbClr val="FF0000"/>
              </a:solidFill>
              <a:latin typeface="Arial" panose="020B0604020202020204" pitchFamily="34" charset="0"/>
              <a:cs typeface="Arial" panose="020B0604020202020204" pitchFamily="34" charset="0"/>
            </a:endParaRPr>
          </a:p>
        </p:txBody>
      </p:sp>
      <p:sp>
        <p:nvSpPr>
          <p:cNvPr id="291" name="楕円 290">
            <a:extLst>
              <a:ext uri="{FF2B5EF4-FFF2-40B4-BE49-F238E27FC236}">
                <a16:creationId xmlns:a16="http://schemas.microsoft.com/office/drawing/2014/main" id="{A5F4BB24-7C9A-19BA-AE7F-2FAD89667250}"/>
              </a:ext>
            </a:extLst>
          </p:cNvPr>
          <p:cNvSpPr/>
          <p:nvPr/>
        </p:nvSpPr>
        <p:spPr>
          <a:xfrm>
            <a:off x="5722565" y="342320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2" name="楕円 291">
            <a:extLst>
              <a:ext uri="{FF2B5EF4-FFF2-40B4-BE49-F238E27FC236}">
                <a16:creationId xmlns:a16="http://schemas.microsoft.com/office/drawing/2014/main" id="{65DAB205-077B-4A57-171D-F91DA2CB3105}"/>
              </a:ext>
            </a:extLst>
          </p:cNvPr>
          <p:cNvSpPr/>
          <p:nvPr/>
        </p:nvSpPr>
        <p:spPr>
          <a:xfrm>
            <a:off x="6012910" y="342320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3" name="テキスト ボックス 292">
            <a:extLst>
              <a:ext uri="{FF2B5EF4-FFF2-40B4-BE49-F238E27FC236}">
                <a16:creationId xmlns:a16="http://schemas.microsoft.com/office/drawing/2014/main" id="{72C320DC-7159-A8E1-4A4D-FFCF10FBDE59}"/>
              </a:ext>
            </a:extLst>
          </p:cNvPr>
          <p:cNvSpPr txBox="1"/>
          <p:nvPr/>
        </p:nvSpPr>
        <p:spPr>
          <a:xfrm rot="-2700000">
            <a:off x="5544920" y="2072203"/>
            <a:ext cx="2769440" cy="369332"/>
          </a:xfrm>
          <a:prstGeom prst="rect">
            <a:avLst/>
          </a:prstGeom>
          <a:noFill/>
        </p:spPr>
        <p:txBody>
          <a:bodyPr wrap="square">
            <a:spAutoFit/>
          </a:bodyPr>
          <a:lstStyle/>
          <a:p>
            <a:r>
              <a:rPr lang="en-US" altLang="ja-JP" b="1" dirty="0">
                <a:solidFill>
                  <a:srgbClr val="FF0000"/>
                </a:solidFill>
                <a:latin typeface="Arial" panose="020B0604020202020204" pitchFamily="34" charset="0"/>
                <a:cs typeface="Arial" panose="020B0604020202020204" pitchFamily="34" charset="0"/>
              </a:rPr>
              <a:t>type-II superconductor</a:t>
            </a:r>
            <a:r>
              <a:rPr lang="ja-JP" altLang="en-US" b="1" dirty="0">
                <a:solidFill>
                  <a:srgbClr val="FF0000"/>
                </a:solidFill>
                <a:latin typeface="Arial" panose="020B0604020202020204" pitchFamily="34" charset="0"/>
                <a:cs typeface="Arial" panose="020B0604020202020204" pitchFamily="34" charset="0"/>
              </a:rPr>
              <a:t> </a:t>
            </a:r>
          </a:p>
        </p:txBody>
      </p:sp>
      <p:sp>
        <p:nvSpPr>
          <p:cNvPr id="294" name="楕円 293">
            <a:extLst>
              <a:ext uri="{FF2B5EF4-FFF2-40B4-BE49-F238E27FC236}">
                <a16:creationId xmlns:a16="http://schemas.microsoft.com/office/drawing/2014/main" id="{A5231224-8277-8AA8-3D84-5E3F2E30C3B2}"/>
              </a:ext>
            </a:extLst>
          </p:cNvPr>
          <p:cNvSpPr/>
          <p:nvPr/>
        </p:nvSpPr>
        <p:spPr>
          <a:xfrm>
            <a:off x="6313271" y="342320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5" name="テキスト ボックス 294">
            <a:extLst>
              <a:ext uri="{FF2B5EF4-FFF2-40B4-BE49-F238E27FC236}">
                <a16:creationId xmlns:a16="http://schemas.microsoft.com/office/drawing/2014/main" id="{204403DC-73E8-66A1-4FC6-65A9EB4F5C5E}"/>
              </a:ext>
            </a:extLst>
          </p:cNvPr>
          <p:cNvSpPr txBox="1"/>
          <p:nvPr/>
        </p:nvSpPr>
        <p:spPr>
          <a:xfrm rot="-2700000">
            <a:off x="5679296" y="1675079"/>
            <a:ext cx="3892680" cy="369332"/>
          </a:xfrm>
          <a:prstGeom prst="rect">
            <a:avLst/>
          </a:prstGeom>
          <a:noFill/>
        </p:spPr>
        <p:txBody>
          <a:bodyPr wrap="square">
            <a:spAutoFit/>
          </a:bodyPr>
          <a:lstStyle/>
          <a:p>
            <a:r>
              <a:rPr lang="en-US" altLang="ja-JP" b="1" dirty="0">
                <a:solidFill>
                  <a:srgbClr val="FF0000"/>
                </a:solidFill>
                <a:latin typeface="Arial" panose="020B0604020202020204" pitchFamily="34" charset="0"/>
                <a:cs typeface="Arial" panose="020B0604020202020204" pitchFamily="34" charset="0"/>
              </a:rPr>
              <a:t>London equation, He II Discovery</a:t>
            </a:r>
            <a:r>
              <a:rPr lang="ja-JP" altLang="en-US" b="1" dirty="0">
                <a:solidFill>
                  <a:srgbClr val="FF0000"/>
                </a:solidFill>
                <a:latin typeface="Arial" panose="020B0604020202020204" pitchFamily="34" charset="0"/>
                <a:cs typeface="Arial" panose="020B0604020202020204" pitchFamily="34" charset="0"/>
              </a:rPr>
              <a:t> </a:t>
            </a:r>
          </a:p>
        </p:txBody>
      </p:sp>
      <p:cxnSp>
        <p:nvCxnSpPr>
          <p:cNvPr id="297" name="直線コネクタ 296">
            <a:extLst>
              <a:ext uri="{FF2B5EF4-FFF2-40B4-BE49-F238E27FC236}">
                <a16:creationId xmlns:a16="http://schemas.microsoft.com/office/drawing/2014/main" id="{6D0BF0D8-8A0B-AF58-8701-870EC7D2BE2F}"/>
              </a:ext>
            </a:extLst>
          </p:cNvPr>
          <p:cNvCxnSpPr/>
          <p:nvPr/>
        </p:nvCxnSpPr>
        <p:spPr>
          <a:xfrm>
            <a:off x="7669335" y="3456592"/>
            <a:ext cx="39785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98" name="テキスト ボックス 297">
            <a:extLst>
              <a:ext uri="{FF2B5EF4-FFF2-40B4-BE49-F238E27FC236}">
                <a16:creationId xmlns:a16="http://schemas.microsoft.com/office/drawing/2014/main" id="{642383DA-8105-0CC0-148E-7DC2A7A32236}"/>
              </a:ext>
            </a:extLst>
          </p:cNvPr>
          <p:cNvSpPr txBox="1"/>
          <p:nvPr/>
        </p:nvSpPr>
        <p:spPr>
          <a:xfrm rot="-2700000">
            <a:off x="7277918" y="1885361"/>
            <a:ext cx="3333515" cy="307777"/>
          </a:xfrm>
          <a:prstGeom prst="rect">
            <a:avLst/>
          </a:prstGeom>
          <a:noFill/>
        </p:spPr>
        <p:txBody>
          <a:bodyPr wrap="square">
            <a:spAutoFit/>
          </a:bodyPr>
          <a:lstStyle/>
          <a:p>
            <a:r>
              <a:rPr lang="en-US" altLang="ja-JP" sz="1400" dirty="0">
                <a:latin typeface="Arial" panose="020B0604020202020204" pitchFamily="34" charset="0"/>
                <a:cs typeface="Arial" panose="020B0604020202020204" pitchFamily="34" charset="0"/>
              </a:rPr>
              <a:t>Quantum-mechanical principle</a:t>
            </a:r>
          </a:p>
        </p:txBody>
      </p:sp>
      <p:sp>
        <p:nvSpPr>
          <p:cNvPr id="299" name="テキスト ボックス 298">
            <a:extLst>
              <a:ext uri="{FF2B5EF4-FFF2-40B4-BE49-F238E27FC236}">
                <a16:creationId xmlns:a16="http://schemas.microsoft.com/office/drawing/2014/main" id="{41BD7B0D-BFC9-3293-D052-BE6AC97EB5BB}"/>
              </a:ext>
            </a:extLst>
          </p:cNvPr>
          <p:cNvSpPr txBox="1"/>
          <p:nvPr/>
        </p:nvSpPr>
        <p:spPr>
          <a:xfrm rot="-2700000">
            <a:off x="7438323" y="1322525"/>
            <a:ext cx="4889856" cy="369332"/>
          </a:xfrm>
          <a:prstGeom prst="rect">
            <a:avLst/>
          </a:prstGeom>
          <a:noFill/>
        </p:spPr>
        <p:txBody>
          <a:bodyPr wrap="square">
            <a:spAutoFit/>
          </a:bodyPr>
          <a:lstStyle/>
          <a:p>
            <a:r>
              <a:rPr lang="en-US" altLang="ja-JP" b="1" dirty="0">
                <a:solidFill>
                  <a:srgbClr val="FF0000"/>
                </a:solidFill>
                <a:latin typeface="Arial" panose="020B0604020202020204" pitchFamily="34" charset="0"/>
                <a:cs typeface="Arial" panose="020B0604020202020204" pitchFamily="34" charset="0"/>
              </a:rPr>
              <a:t>Ginzburg-Landau theory</a:t>
            </a:r>
            <a:endParaRPr lang="ja-JP" altLang="en-US" b="1" dirty="0">
              <a:solidFill>
                <a:srgbClr val="FF0000"/>
              </a:solidFill>
              <a:latin typeface="Arial" panose="020B0604020202020204" pitchFamily="34" charset="0"/>
              <a:cs typeface="Arial" panose="020B0604020202020204" pitchFamily="34" charset="0"/>
            </a:endParaRPr>
          </a:p>
        </p:txBody>
      </p:sp>
      <p:sp>
        <p:nvSpPr>
          <p:cNvPr id="300" name="楕円 299">
            <a:extLst>
              <a:ext uri="{FF2B5EF4-FFF2-40B4-BE49-F238E27FC236}">
                <a16:creationId xmlns:a16="http://schemas.microsoft.com/office/drawing/2014/main" id="{630CD9E8-84C9-8EC5-FD28-57B7C4173347}"/>
              </a:ext>
            </a:extLst>
          </p:cNvPr>
          <p:cNvSpPr/>
          <p:nvPr/>
        </p:nvSpPr>
        <p:spPr>
          <a:xfrm>
            <a:off x="8176361" y="342320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1" name="楕円 300">
            <a:extLst>
              <a:ext uri="{FF2B5EF4-FFF2-40B4-BE49-F238E27FC236}">
                <a16:creationId xmlns:a16="http://schemas.microsoft.com/office/drawing/2014/main" id="{2BF8555D-E19D-1D98-9262-AE42819D5D28}"/>
              </a:ext>
            </a:extLst>
          </p:cNvPr>
          <p:cNvSpPr/>
          <p:nvPr/>
        </p:nvSpPr>
        <p:spPr>
          <a:xfrm>
            <a:off x="8588850" y="342320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2" name="楕円 301">
            <a:extLst>
              <a:ext uri="{FF2B5EF4-FFF2-40B4-BE49-F238E27FC236}">
                <a16:creationId xmlns:a16="http://schemas.microsoft.com/office/drawing/2014/main" id="{B13A29B5-03EA-E2C4-1D09-D013F11F9621}"/>
              </a:ext>
            </a:extLst>
          </p:cNvPr>
          <p:cNvSpPr/>
          <p:nvPr/>
        </p:nvSpPr>
        <p:spPr>
          <a:xfrm>
            <a:off x="9192569" y="342320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3" name="テキスト ボックス 302">
            <a:extLst>
              <a:ext uri="{FF2B5EF4-FFF2-40B4-BE49-F238E27FC236}">
                <a16:creationId xmlns:a16="http://schemas.microsoft.com/office/drawing/2014/main" id="{B15B7FF1-3201-6608-E818-BDFFDCABFA6D}"/>
              </a:ext>
            </a:extLst>
          </p:cNvPr>
          <p:cNvSpPr txBox="1"/>
          <p:nvPr/>
        </p:nvSpPr>
        <p:spPr>
          <a:xfrm rot="-2700000">
            <a:off x="7706094" y="1322525"/>
            <a:ext cx="4889856" cy="369332"/>
          </a:xfrm>
          <a:prstGeom prst="rect">
            <a:avLst/>
          </a:prstGeom>
          <a:noFill/>
        </p:spPr>
        <p:txBody>
          <a:bodyPr wrap="square">
            <a:spAutoFit/>
          </a:bodyPr>
          <a:lstStyle>
            <a:defPPr>
              <a:defRPr lang="ja-JP"/>
            </a:defPPr>
            <a:lvl1pPr>
              <a:defRPr b="1">
                <a:solidFill>
                  <a:srgbClr val="FF0000"/>
                </a:solidFill>
                <a:latin typeface="Arial" panose="020B0604020202020204" pitchFamily="34" charset="0"/>
                <a:cs typeface="Arial" panose="020B0604020202020204" pitchFamily="34" charset="0"/>
              </a:defRPr>
            </a:lvl1pPr>
          </a:lstStyle>
          <a:p>
            <a:r>
              <a:rPr lang="en-US" altLang="ja-JP"/>
              <a:t>Pippard</a:t>
            </a:r>
            <a:r>
              <a:rPr lang="en-US" altLang="ja-JP" dirty="0"/>
              <a:t> equation</a:t>
            </a:r>
            <a:endParaRPr lang="ja-JP" altLang="en-US" dirty="0"/>
          </a:p>
        </p:txBody>
      </p:sp>
      <p:sp>
        <p:nvSpPr>
          <p:cNvPr id="304" name="テキスト ボックス 303">
            <a:extLst>
              <a:ext uri="{FF2B5EF4-FFF2-40B4-BE49-F238E27FC236}">
                <a16:creationId xmlns:a16="http://schemas.microsoft.com/office/drawing/2014/main" id="{05E965D1-CFD8-AAF6-D060-D2F279CE1902}"/>
              </a:ext>
            </a:extLst>
          </p:cNvPr>
          <p:cNvSpPr txBox="1"/>
          <p:nvPr/>
        </p:nvSpPr>
        <p:spPr>
          <a:xfrm rot="-2700000">
            <a:off x="8019011" y="1322526"/>
            <a:ext cx="4889856" cy="369332"/>
          </a:xfrm>
          <a:prstGeom prst="rect">
            <a:avLst/>
          </a:prstGeom>
          <a:noFill/>
        </p:spPr>
        <p:txBody>
          <a:bodyPr wrap="square">
            <a:spAutoFit/>
          </a:bodyPr>
          <a:lstStyle>
            <a:defPPr>
              <a:defRPr lang="ja-JP"/>
            </a:defPPr>
            <a:lvl1pPr>
              <a:defRPr b="1">
                <a:solidFill>
                  <a:srgbClr val="FF0000"/>
                </a:solidFill>
                <a:latin typeface="Arial" panose="020B0604020202020204" pitchFamily="34" charset="0"/>
                <a:cs typeface="Arial" panose="020B0604020202020204" pitchFamily="34" charset="0"/>
              </a:defRPr>
            </a:lvl1pPr>
          </a:lstStyle>
          <a:p>
            <a:r>
              <a:rPr lang="en-US" altLang="ja-JP" dirty="0"/>
              <a:t>Nb</a:t>
            </a:r>
            <a:r>
              <a:rPr lang="en-US" altLang="ja-JP" baseline="-25000" dirty="0"/>
              <a:t>3</a:t>
            </a:r>
            <a:r>
              <a:rPr lang="en-US" altLang="ja-JP" dirty="0"/>
              <a:t>Sn Discovery</a:t>
            </a:r>
            <a:endParaRPr lang="ja-JP" altLang="en-US" dirty="0"/>
          </a:p>
        </p:txBody>
      </p:sp>
      <p:sp>
        <p:nvSpPr>
          <p:cNvPr id="305" name="テキスト ボックス 304">
            <a:extLst>
              <a:ext uri="{FF2B5EF4-FFF2-40B4-BE49-F238E27FC236}">
                <a16:creationId xmlns:a16="http://schemas.microsoft.com/office/drawing/2014/main" id="{012FB4B0-3DB5-6F59-1F96-2589EFE33396}"/>
              </a:ext>
            </a:extLst>
          </p:cNvPr>
          <p:cNvSpPr txBox="1"/>
          <p:nvPr/>
        </p:nvSpPr>
        <p:spPr>
          <a:xfrm rot="-2700000">
            <a:off x="8386347" y="1322527"/>
            <a:ext cx="4889856" cy="369332"/>
          </a:xfrm>
          <a:prstGeom prst="rect">
            <a:avLst/>
          </a:prstGeom>
          <a:noFill/>
        </p:spPr>
        <p:txBody>
          <a:bodyPr wrap="square">
            <a:spAutoFit/>
          </a:bodyPr>
          <a:lstStyle/>
          <a:p>
            <a:r>
              <a:rPr lang="en-US" altLang="ja-JP" b="1" dirty="0">
                <a:solidFill>
                  <a:srgbClr val="FF0000"/>
                </a:solidFill>
                <a:latin typeface="Arial" panose="020B0604020202020204" pitchFamily="34" charset="0"/>
                <a:cs typeface="Arial" panose="020B0604020202020204" pitchFamily="34" charset="0"/>
              </a:rPr>
              <a:t>BCS theory</a:t>
            </a:r>
            <a:endParaRPr lang="ja-JP" altLang="en-US" b="1" dirty="0">
              <a:solidFill>
                <a:srgbClr val="FF0000"/>
              </a:solidFill>
              <a:latin typeface="Arial" panose="020B0604020202020204" pitchFamily="34" charset="0"/>
              <a:cs typeface="Arial" panose="020B0604020202020204" pitchFamily="34" charset="0"/>
            </a:endParaRPr>
          </a:p>
        </p:txBody>
      </p:sp>
      <p:sp>
        <p:nvSpPr>
          <p:cNvPr id="306" name="テキスト ボックス 305">
            <a:extLst>
              <a:ext uri="{FF2B5EF4-FFF2-40B4-BE49-F238E27FC236}">
                <a16:creationId xmlns:a16="http://schemas.microsoft.com/office/drawing/2014/main" id="{1E517DA6-366B-0D05-0171-A4732B697CB4}"/>
              </a:ext>
            </a:extLst>
          </p:cNvPr>
          <p:cNvSpPr txBox="1"/>
          <p:nvPr/>
        </p:nvSpPr>
        <p:spPr>
          <a:xfrm rot="-2700000">
            <a:off x="9517445" y="2269966"/>
            <a:ext cx="2052042" cy="369332"/>
          </a:xfrm>
          <a:prstGeom prst="rect">
            <a:avLst/>
          </a:prstGeom>
          <a:noFill/>
        </p:spPr>
        <p:txBody>
          <a:bodyPr wrap="square">
            <a:spAutoFit/>
          </a:bodyPr>
          <a:lstStyle/>
          <a:p>
            <a:r>
              <a:rPr lang="en-US" altLang="ja-JP" b="1" dirty="0" err="1">
                <a:solidFill>
                  <a:srgbClr val="FF0000"/>
                </a:solidFill>
                <a:latin typeface="Arial" panose="020B0604020202020204" pitchFamily="34" charset="0"/>
                <a:cs typeface="Arial" panose="020B0604020202020204" pitchFamily="34" charset="0"/>
              </a:rPr>
              <a:t>NbTi</a:t>
            </a:r>
            <a:r>
              <a:rPr lang="en-US" altLang="ja-JP" b="1" dirty="0">
                <a:solidFill>
                  <a:srgbClr val="FF0000"/>
                </a:solidFill>
                <a:latin typeface="Arial" panose="020B0604020202020204" pitchFamily="34" charset="0"/>
                <a:cs typeface="Arial" panose="020B0604020202020204" pitchFamily="34" charset="0"/>
              </a:rPr>
              <a:t> Discovery</a:t>
            </a:r>
            <a:endParaRPr lang="ja-JP" altLang="en-US" b="1" dirty="0">
              <a:solidFill>
                <a:srgbClr val="FF0000"/>
              </a:solidFill>
              <a:latin typeface="Arial" panose="020B0604020202020204" pitchFamily="34" charset="0"/>
              <a:cs typeface="Arial" panose="020B0604020202020204" pitchFamily="34" charset="0"/>
            </a:endParaRPr>
          </a:p>
        </p:txBody>
      </p:sp>
      <p:sp>
        <p:nvSpPr>
          <p:cNvPr id="307" name="楕円 306">
            <a:extLst>
              <a:ext uri="{FF2B5EF4-FFF2-40B4-BE49-F238E27FC236}">
                <a16:creationId xmlns:a16="http://schemas.microsoft.com/office/drawing/2014/main" id="{8D3A00FB-7EC3-AA59-E8E2-B461553DC35A}"/>
              </a:ext>
            </a:extLst>
          </p:cNvPr>
          <p:cNvSpPr/>
          <p:nvPr/>
        </p:nvSpPr>
        <p:spPr>
          <a:xfrm>
            <a:off x="9892780" y="342320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8" name="テキスト ボックス 307">
            <a:extLst>
              <a:ext uri="{FF2B5EF4-FFF2-40B4-BE49-F238E27FC236}">
                <a16:creationId xmlns:a16="http://schemas.microsoft.com/office/drawing/2014/main" id="{1C7874BB-DDF4-87A8-4C57-7A2FFCD1D439}"/>
              </a:ext>
            </a:extLst>
          </p:cNvPr>
          <p:cNvSpPr txBox="1"/>
          <p:nvPr/>
        </p:nvSpPr>
        <p:spPr>
          <a:xfrm rot="-2700000">
            <a:off x="9804165" y="2323872"/>
            <a:ext cx="1993880" cy="369332"/>
          </a:xfrm>
          <a:prstGeom prst="rect">
            <a:avLst/>
          </a:prstGeom>
          <a:noFill/>
        </p:spPr>
        <p:txBody>
          <a:bodyPr wrap="square">
            <a:spAutoFit/>
          </a:bodyPr>
          <a:lstStyle/>
          <a:p>
            <a:r>
              <a:rPr lang="en-US" altLang="ja-JP" b="1" dirty="0">
                <a:solidFill>
                  <a:srgbClr val="FF0000"/>
                </a:solidFill>
                <a:latin typeface="Arial" panose="020B0604020202020204" pitchFamily="34" charset="0"/>
                <a:cs typeface="Arial" panose="020B0604020202020204" pitchFamily="34" charset="0"/>
              </a:rPr>
              <a:t>SQUID Invention</a:t>
            </a:r>
            <a:endParaRPr lang="ja-JP" altLang="en-US" b="1" dirty="0">
              <a:solidFill>
                <a:srgbClr val="FF0000"/>
              </a:solidFill>
              <a:latin typeface="Arial" panose="020B0604020202020204" pitchFamily="34" charset="0"/>
              <a:cs typeface="Arial" panose="020B0604020202020204" pitchFamily="34" charset="0"/>
            </a:endParaRPr>
          </a:p>
        </p:txBody>
      </p:sp>
      <p:sp>
        <p:nvSpPr>
          <p:cNvPr id="309" name="楕円 308">
            <a:extLst>
              <a:ext uri="{FF2B5EF4-FFF2-40B4-BE49-F238E27FC236}">
                <a16:creationId xmlns:a16="http://schemas.microsoft.com/office/drawing/2014/main" id="{448B3E0E-6EDA-B769-2E7B-E490D7076141}"/>
              </a:ext>
            </a:extLst>
          </p:cNvPr>
          <p:cNvSpPr/>
          <p:nvPr/>
        </p:nvSpPr>
        <p:spPr>
          <a:xfrm>
            <a:off x="10183123" y="342320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0" name="楕円 309">
            <a:extLst>
              <a:ext uri="{FF2B5EF4-FFF2-40B4-BE49-F238E27FC236}">
                <a16:creationId xmlns:a16="http://schemas.microsoft.com/office/drawing/2014/main" id="{CCFD30D2-198C-7DDD-0271-E7E76F73DCE3}"/>
              </a:ext>
            </a:extLst>
          </p:cNvPr>
          <p:cNvSpPr/>
          <p:nvPr/>
        </p:nvSpPr>
        <p:spPr>
          <a:xfrm>
            <a:off x="3316379" y="600232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1" name="テキスト ボックス 310">
            <a:extLst>
              <a:ext uri="{FF2B5EF4-FFF2-40B4-BE49-F238E27FC236}">
                <a16:creationId xmlns:a16="http://schemas.microsoft.com/office/drawing/2014/main" id="{0DFED652-1042-8CCB-0123-5B88EFCBD11F}"/>
              </a:ext>
            </a:extLst>
          </p:cNvPr>
          <p:cNvSpPr txBox="1"/>
          <p:nvPr/>
        </p:nvSpPr>
        <p:spPr>
          <a:xfrm rot="-2700000">
            <a:off x="2722316" y="4671710"/>
            <a:ext cx="2796644" cy="369332"/>
          </a:xfrm>
          <a:prstGeom prst="rect">
            <a:avLst/>
          </a:prstGeom>
          <a:noFill/>
        </p:spPr>
        <p:txBody>
          <a:bodyPr wrap="square">
            <a:spAutoFit/>
          </a:bodyPr>
          <a:lstStyle/>
          <a:p>
            <a:r>
              <a:rPr lang="en-US" altLang="ja-JP" b="1" dirty="0">
                <a:solidFill>
                  <a:srgbClr val="FF0000"/>
                </a:solidFill>
                <a:latin typeface="Arial" panose="020B0604020202020204" pitchFamily="34" charset="0"/>
                <a:cs typeface="Arial" panose="020B0604020202020204" pitchFamily="34" charset="0"/>
              </a:rPr>
              <a:t>Cu oxide SC. Discovery</a:t>
            </a:r>
            <a:endParaRPr lang="ja-JP" altLang="en-US" b="1" dirty="0">
              <a:solidFill>
                <a:srgbClr val="FF0000"/>
              </a:solidFill>
              <a:latin typeface="Arial" panose="020B0604020202020204" pitchFamily="34" charset="0"/>
              <a:cs typeface="Arial" panose="020B0604020202020204" pitchFamily="34" charset="0"/>
            </a:endParaRPr>
          </a:p>
        </p:txBody>
      </p:sp>
      <p:sp>
        <p:nvSpPr>
          <p:cNvPr id="312" name="楕円 311">
            <a:extLst>
              <a:ext uri="{FF2B5EF4-FFF2-40B4-BE49-F238E27FC236}">
                <a16:creationId xmlns:a16="http://schemas.microsoft.com/office/drawing/2014/main" id="{44C97A64-778C-7522-09E9-14A130554A5D}"/>
              </a:ext>
            </a:extLst>
          </p:cNvPr>
          <p:cNvSpPr/>
          <p:nvPr/>
        </p:nvSpPr>
        <p:spPr>
          <a:xfrm>
            <a:off x="3171207" y="600232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3" name="テキスト ボックス 312">
            <a:extLst>
              <a:ext uri="{FF2B5EF4-FFF2-40B4-BE49-F238E27FC236}">
                <a16:creationId xmlns:a16="http://schemas.microsoft.com/office/drawing/2014/main" id="{53923996-D342-8931-1DBF-A275D02AB3E4}"/>
              </a:ext>
            </a:extLst>
          </p:cNvPr>
          <p:cNvSpPr txBox="1"/>
          <p:nvPr/>
        </p:nvSpPr>
        <p:spPr>
          <a:xfrm rot="-2700000">
            <a:off x="3014599" y="5172771"/>
            <a:ext cx="1786733" cy="286229"/>
          </a:xfrm>
          <a:prstGeom prst="rect">
            <a:avLst/>
          </a:prstGeom>
          <a:noFill/>
        </p:spPr>
        <p:txBody>
          <a:bodyPr wrap="square">
            <a:spAutoFit/>
          </a:bodyPr>
          <a:lstStyle/>
          <a:p>
            <a:r>
              <a:rPr lang="en-US" altLang="ja-JP" sz="1200" i="1" dirty="0">
                <a:solidFill>
                  <a:srgbClr val="0070C0"/>
                </a:solidFill>
              </a:rPr>
              <a:t>TRISTAN(KEK)</a:t>
            </a:r>
          </a:p>
        </p:txBody>
      </p:sp>
      <p:sp>
        <p:nvSpPr>
          <p:cNvPr id="315" name="楕円 314">
            <a:extLst>
              <a:ext uri="{FF2B5EF4-FFF2-40B4-BE49-F238E27FC236}">
                <a16:creationId xmlns:a16="http://schemas.microsoft.com/office/drawing/2014/main" id="{F1EA1FF5-FA01-E2B2-F76E-B0EC8A1957B5}"/>
              </a:ext>
            </a:extLst>
          </p:cNvPr>
          <p:cNvSpPr/>
          <p:nvPr/>
        </p:nvSpPr>
        <p:spPr>
          <a:xfrm>
            <a:off x="2888882" y="600232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6" name="テキスト ボックス 315">
            <a:extLst>
              <a:ext uri="{FF2B5EF4-FFF2-40B4-BE49-F238E27FC236}">
                <a16:creationId xmlns:a16="http://schemas.microsoft.com/office/drawing/2014/main" id="{E8E50A30-1B5C-4D85-2B3C-5D0BA04A1345}"/>
              </a:ext>
            </a:extLst>
          </p:cNvPr>
          <p:cNvSpPr txBox="1"/>
          <p:nvPr/>
        </p:nvSpPr>
        <p:spPr>
          <a:xfrm rot="-2700000">
            <a:off x="2526757" y="5124675"/>
            <a:ext cx="1911349" cy="286229"/>
          </a:xfrm>
          <a:prstGeom prst="rect">
            <a:avLst/>
          </a:prstGeom>
          <a:noFill/>
        </p:spPr>
        <p:txBody>
          <a:bodyPr wrap="square">
            <a:spAutoFit/>
          </a:bodyPr>
          <a:lstStyle/>
          <a:p>
            <a:r>
              <a:rPr lang="en-US" altLang="ja-JP" sz="1200" i="1" dirty="0">
                <a:solidFill>
                  <a:srgbClr val="0070C0"/>
                </a:solidFill>
              </a:rPr>
              <a:t>TEVATRON(FNAL)</a:t>
            </a:r>
          </a:p>
        </p:txBody>
      </p:sp>
      <p:sp>
        <p:nvSpPr>
          <p:cNvPr id="317" name="楕円 316">
            <a:extLst>
              <a:ext uri="{FF2B5EF4-FFF2-40B4-BE49-F238E27FC236}">
                <a16:creationId xmlns:a16="http://schemas.microsoft.com/office/drawing/2014/main" id="{63067C9A-B0FE-C003-B43B-9576C5DDA065}"/>
              </a:ext>
            </a:extLst>
          </p:cNvPr>
          <p:cNvSpPr/>
          <p:nvPr/>
        </p:nvSpPr>
        <p:spPr>
          <a:xfrm>
            <a:off x="4172957" y="600232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8" name="テキスト ボックス 317">
            <a:extLst>
              <a:ext uri="{FF2B5EF4-FFF2-40B4-BE49-F238E27FC236}">
                <a16:creationId xmlns:a16="http://schemas.microsoft.com/office/drawing/2014/main" id="{1197FC61-9458-6D78-44B0-5768856A3684}"/>
              </a:ext>
            </a:extLst>
          </p:cNvPr>
          <p:cNvSpPr txBox="1"/>
          <p:nvPr/>
        </p:nvSpPr>
        <p:spPr>
          <a:xfrm rot="-2700000">
            <a:off x="3920642" y="5380445"/>
            <a:ext cx="1187922" cy="286229"/>
          </a:xfrm>
          <a:prstGeom prst="rect">
            <a:avLst/>
          </a:prstGeom>
          <a:noFill/>
        </p:spPr>
        <p:txBody>
          <a:bodyPr wrap="square">
            <a:spAutoFit/>
          </a:bodyPr>
          <a:lstStyle/>
          <a:p>
            <a:r>
              <a:rPr lang="en-US" altLang="ja-JP" sz="1200" i="1" dirty="0">
                <a:solidFill>
                  <a:srgbClr val="0070C0"/>
                </a:solidFill>
              </a:rPr>
              <a:t>HERA(DESY)</a:t>
            </a:r>
          </a:p>
        </p:txBody>
      </p:sp>
      <p:sp>
        <p:nvSpPr>
          <p:cNvPr id="319" name="楕円 318">
            <a:extLst>
              <a:ext uri="{FF2B5EF4-FFF2-40B4-BE49-F238E27FC236}">
                <a16:creationId xmlns:a16="http://schemas.microsoft.com/office/drawing/2014/main" id="{20767A1B-5B95-3CDF-E2E6-6F036A7A3687}"/>
              </a:ext>
            </a:extLst>
          </p:cNvPr>
          <p:cNvSpPr/>
          <p:nvPr/>
        </p:nvSpPr>
        <p:spPr>
          <a:xfrm>
            <a:off x="5187760" y="600232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0" name="楕円 319">
            <a:extLst>
              <a:ext uri="{FF2B5EF4-FFF2-40B4-BE49-F238E27FC236}">
                <a16:creationId xmlns:a16="http://schemas.microsoft.com/office/drawing/2014/main" id="{5EAB6471-CA08-C4A0-D5F1-B2BBFF88E60A}"/>
              </a:ext>
            </a:extLst>
          </p:cNvPr>
          <p:cNvSpPr/>
          <p:nvPr/>
        </p:nvSpPr>
        <p:spPr>
          <a:xfrm>
            <a:off x="5355133" y="600232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1" name="楕円 320">
            <a:extLst>
              <a:ext uri="{FF2B5EF4-FFF2-40B4-BE49-F238E27FC236}">
                <a16:creationId xmlns:a16="http://schemas.microsoft.com/office/drawing/2014/main" id="{D472BD6B-ADFB-7FD6-1987-631E36E30616}"/>
              </a:ext>
            </a:extLst>
          </p:cNvPr>
          <p:cNvSpPr/>
          <p:nvPr/>
        </p:nvSpPr>
        <p:spPr>
          <a:xfrm>
            <a:off x="5478103" y="600232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2" name="テキスト ボックス 321">
            <a:extLst>
              <a:ext uri="{FF2B5EF4-FFF2-40B4-BE49-F238E27FC236}">
                <a16:creationId xmlns:a16="http://schemas.microsoft.com/office/drawing/2014/main" id="{C2B85B8E-003E-2E36-53E0-D9EA0A18E806}"/>
              </a:ext>
            </a:extLst>
          </p:cNvPr>
          <p:cNvSpPr txBox="1"/>
          <p:nvPr/>
        </p:nvSpPr>
        <p:spPr>
          <a:xfrm rot="-2700000">
            <a:off x="4809487" y="5124674"/>
            <a:ext cx="1911349" cy="286229"/>
          </a:xfrm>
          <a:prstGeom prst="rect">
            <a:avLst/>
          </a:prstGeom>
          <a:noFill/>
        </p:spPr>
        <p:txBody>
          <a:bodyPr wrap="square">
            <a:spAutoFit/>
          </a:bodyPr>
          <a:lstStyle/>
          <a:p>
            <a:r>
              <a:rPr lang="en-US" altLang="ja-JP" sz="1200" i="1" dirty="0">
                <a:solidFill>
                  <a:srgbClr val="0070C0"/>
                </a:solidFill>
              </a:rPr>
              <a:t>KEKB(KEK)</a:t>
            </a:r>
          </a:p>
        </p:txBody>
      </p:sp>
      <p:sp>
        <p:nvSpPr>
          <p:cNvPr id="323" name="テキスト ボックス 322">
            <a:extLst>
              <a:ext uri="{FF2B5EF4-FFF2-40B4-BE49-F238E27FC236}">
                <a16:creationId xmlns:a16="http://schemas.microsoft.com/office/drawing/2014/main" id="{F292D35C-928C-6FA6-64E8-D0D40D43A8AC}"/>
              </a:ext>
            </a:extLst>
          </p:cNvPr>
          <p:cNvSpPr txBox="1"/>
          <p:nvPr/>
        </p:nvSpPr>
        <p:spPr>
          <a:xfrm rot="-2700000">
            <a:off x="5011634" y="5113504"/>
            <a:ext cx="1911349" cy="286229"/>
          </a:xfrm>
          <a:prstGeom prst="rect">
            <a:avLst/>
          </a:prstGeom>
          <a:noFill/>
        </p:spPr>
        <p:txBody>
          <a:bodyPr wrap="square">
            <a:spAutoFit/>
          </a:bodyPr>
          <a:lstStyle/>
          <a:p>
            <a:r>
              <a:rPr lang="en-US" altLang="ja-JP" sz="1200" i="1" dirty="0">
                <a:solidFill>
                  <a:srgbClr val="0070C0"/>
                </a:solidFill>
              </a:rPr>
              <a:t>RHIC(BNL)</a:t>
            </a:r>
          </a:p>
        </p:txBody>
      </p:sp>
      <p:sp>
        <p:nvSpPr>
          <p:cNvPr id="324" name="テキスト ボックス 323">
            <a:extLst>
              <a:ext uri="{FF2B5EF4-FFF2-40B4-BE49-F238E27FC236}">
                <a16:creationId xmlns:a16="http://schemas.microsoft.com/office/drawing/2014/main" id="{04D3B53E-A62F-C6A9-4551-1EAE58B87834}"/>
              </a:ext>
            </a:extLst>
          </p:cNvPr>
          <p:cNvSpPr txBox="1"/>
          <p:nvPr/>
        </p:nvSpPr>
        <p:spPr>
          <a:xfrm rot="-2700000">
            <a:off x="6339309" y="5113503"/>
            <a:ext cx="1911349" cy="286229"/>
          </a:xfrm>
          <a:prstGeom prst="rect">
            <a:avLst/>
          </a:prstGeom>
          <a:noFill/>
        </p:spPr>
        <p:txBody>
          <a:bodyPr wrap="square">
            <a:spAutoFit/>
          </a:bodyPr>
          <a:lstStyle/>
          <a:p>
            <a:r>
              <a:rPr lang="en-US" altLang="ja-JP" sz="1200" i="1" dirty="0">
                <a:solidFill>
                  <a:srgbClr val="0070C0"/>
                </a:solidFill>
              </a:rPr>
              <a:t>LHC(CERN)</a:t>
            </a:r>
          </a:p>
        </p:txBody>
      </p:sp>
      <p:sp>
        <p:nvSpPr>
          <p:cNvPr id="325" name="テキスト ボックス 324">
            <a:extLst>
              <a:ext uri="{FF2B5EF4-FFF2-40B4-BE49-F238E27FC236}">
                <a16:creationId xmlns:a16="http://schemas.microsoft.com/office/drawing/2014/main" id="{03F388F3-444C-7AA4-CEE2-251E736112AD}"/>
              </a:ext>
            </a:extLst>
          </p:cNvPr>
          <p:cNvSpPr txBox="1"/>
          <p:nvPr/>
        </p:nvSpPr>
        <p:spPr>
          <a:xfrm rot="-2700000">
            <a:off x="5214233" y="5022225"/>
            <a:ext cx="1944579" cy="381639"/>
          </a:xfrm>
          <a:prstGeom prst="rect">
            <a:avLst/>
          </a:prstGeom>
          <a:noFill/>
        </p:spPr>
        <p:txBody>
          <a:bodyPr wrap="square">
            <a:spAutoFit/>
          </a:bodyPr>
          <a:lstStyle/>
          <a:p>
            <a:r>
              <a:rPr lang="en-US" altLang="ja-JP" b="1" dirty="0">
                <a:solidFill>
                  <a:srgbClr val="FF0000"/>
                </a:solidFill>
                <a:latin typeface="Arial" panose="020B0604020202020204" pitchFamily="34" charset="0"/>
                <a:cs typeface="Arial" panose="020B0604020202020204" pitchFamily="34" charset="0"/>
              </a:rPr>
              <a:t>MgB</a:t>
            </a:r>
            <a:r>
              <a:rPr lang="en-US" altLang="ja-JP" b="1" baseline="-25000" dirty="0">
                <a:solidFill>
                  <a:srgbClr val="FF0000"/>
                </a:solidFill>
                <a:latin typeface="Arial" panose="020B0604020202020204" pitchFamily="34" charset="0"/>
                <a:cs typeface="Arial" panose="020B0604020202020204" pitchFamily="34" charset="0"/>
              </a:rPr>
              <a:t>2</a:t>
            </a:r>
            <a:r>
              <a:rPr lang="en-US" altLang="ja-JP" b="1" dirty="0">
                <a:solidFill>
                  <a:srgbClr val="FF0000"/>
                </a:solidFill>
                <a:latin typeface="Arial" panose="020B0604020202020204" pitchFamily="34" charset="0"/>
                <a:cs typeface="Arial" panose="020B0604020202020204" pitchFamily="34" charset="0"/>
              </a:rPr>
              <a:t> Discovery</a:t>
            </a:r>
            <a:endParaRPr lang="ja-JP" altLang="en-US" b="1" dirty="0">
              <a:solidFill>
                <a:srgbClr val="FF0000"/>
              </a:solidFill>
              <a:latin typeface="Arial" panose="020B0604020202020204" pitchFamily="34" charset="0"/>
              <a:cs typeface="Arial" panose="020B0604020202020204" pitchFamily="34" charset="0"/>
            </a:endParaRPr>
          </a:p>
        </p:txBody>
      </p:sp>
      <p:sp>
        <p:nvSpPr>
          <p:cNvPr id="326" name="楕円 325">
            <a:extLst>
              <a:ext uri="{FF2B5EF4-FFF2-40B4-BE49-F238E27FC236}">
                <a16:creationId xmlns:a16="http://schemas.microsoft.com/office/drawing/2014/main" id="{0001B7C6-D96A-0136-7FA2-069B41F6D98E}"/>
              </a:ext>
            </a:extLst>
          </p:cNvPr>
          <p:cNvSpPr/>
          <p:nvPr/>
        </p:nvSpPr>
        <p:spPr>
          <a:xfrm>
            <a:off x="8745985" y="342320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7" name="楕円 326">
            <a:extLst>
              <a:ext uri="{FF2B5EF4-FFF2-40B4-BE49-F238E27FC236}">
                <a16:creationId xmlns:a16="http://schemas.microsoft.com/office/drawing/2014/main" id="{EB0FA036-7D6E-1040-E1D2-A7ADBF3BC47E}"/>
              </a:ext>
            </a:extLst>
          </p:cNvPr>
          <p:cNvSpPr/>
          <p:nvPr/>
        </p:nvSpPr>
        <p:spPr>
          <a:xfrm>
            <a:off x="6651639" y="600232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8" name="楕円 327">
            <a:extLst>
              <a:ext uri="{FF2B5EF4-FFF2-40B4-BE49-F238E27FC236}">
                <a16:creationId xmlns:a16="http://schemas.microsoft.com/office/drawing/2014/main" id="{C2259D03-DCB9-3F36-3865-BF282D8DDD4A}"/>
              </a:ext>
            </a:extLst>
          </p:cNvPr>
          <p:cNvSpPr/>
          <p:nvPr/>
        </p:nvSpPr>
        <p:spPr>
          <a:xfrm>
            <a:off x="6495147" y="600232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9" name="テキスト ボックス 328">
            <a:extLst>
              <a:ext uri="{FF2B5EF4-FFF2-40B4-BE49-F238E27FC236}">
                <a16:creationId xmlns:a16="http://schemas.microsoft.com/office/drawing/2014/main" id="{AD37BB70-373E-49C3-91A6-E337942D5737}"/>
              </a:ext>
            </a:extLst>
          </p:cNvPr>
          <p:cNvSpPr txBox="1"/>
          <p:nvPr/>
        </p:nvSpPr>
        <p:spPr>
          <a:xfrm rot="-2700000">
            <a:off x="5917750" y="4663823"/>
            <a:ext cx="3016057" cy="381639"/>
          </a:xfrm>
          <a:prstGeom prst="rect">
            <a:avLst/>
          </a:prstGeom>
          <a:noFill/>
        </p:spPr>
        <p:txBody>
          <a:bodyPr wrap="square">
            <a:spAutoFit/>
          </a:bodyPr>
          <a:lstStyle/>
          <a:p>
            <a:r>
              <a:rPr lang="en-US" altLang="ja-JP" b="1" dirty="0">
                <a:solidFill>
                  <a:srgbClr val="FF0000"/>
                </a:solidFill>
                <a:latin typeface="Arial" panose="020B0604020202020204" pitchFamily="34" charset="0"/>
                <a:cs typeface="Arial" panose="020B0604020202020204" pitchFamily="34" charset="0"/>
              </a:rPr>
              <a:t>Iron based SC Discovery</a:t>
            </a:r>
            <a:endParaRPr lang="ja-JP" altLang="en-US" b="1" dirty="0">
              <a:solidFill>
                <a:srgbClr val="FF0000"/>
              </a:solidFill>
              <a:latin typeface="Arial" panose="020B0604020202020204" pitchFamily="34" charset="0"/>
              <a:cs typeface="Arial" panose="020B0604020202020204" pitchFamily="34" charset="0"/>
            </a:endParaRPr>
          </a:p>
        </p:txBody>
      </p:sp>
      <p:sp>
        <p:nvSpPr>
          <p:cNvPr id="332" name="テキスト ボックス 331">
            <a:extLst>
              <a:ext uri="{FF2B5EF4-FFF2-40B4-BE49-F238E27FC236}">
                <a16:creationId xmlns:a16="http://schemas.microsoft.com/office/drawing/2014/main" id="{AEFA1B8C-93AE-2559-C6FD-791F9A507973}"/>
              </a:ext>
            </a:extLst>
          </p:cNvPr>
          <p:cNvSpPr txBox="1"/>
          <p:nvPr/>
        </p:nvSpPr>
        <p:spPr>
          <a:xfrm>
            <a:off x="7781989" y="4549676"/>
            <a:ext cx="4274520" cy="2308324"/>
          </a:xfrm>
          <a:prstGeom prst="rect">
            <a:avLst/>
          </a:prstGeom>
          <a:noFill/>
        </p:spPr>
        <p:txBody>
          <a:bodyPr wrap="square">
            <a:spAutoFit/>
          </a:bodyPr>
          <a:lstStyle/>
          <a:p>
            <a:pPr marL="285750" indent="-285750">
              <a:buFont typeface="Arial" panose="020B0604020202020204" pitchFamily="34" charset="0"/>
              <a:buChar char="•"/>
            </a:pPr>
            <a:r>
              <a:rPr lang="en-US" altLang="ja-JP" dirty="0"/>
              <a:t>The superconducting discovery is the dawn of the quantum theory. An elucidation of the expression mechanism (BCS theory) took 46 years.</a:t>
            </a:r>
          </a:p>
          <a:p>
            <a:pPr marL="285750" indent="-285750">
              <a:buFont typeface="Arial" panose="020B0604020202020204" pitchFamily="34" charset="0"/>
              <a:buChar char="•"/>
            </a:pPr>
            <a:r>
              <a:rPr lang="en-US" altLang="ja-JP" dirty="0"/>
              <a:t>Actually, magnet application became realized after </a:t>
            </a:r>
            <a:r>
              <a:rPr lang="en-US" altLang="ja-JP" dirty="0" err="1"/>
              <a:t>NbTi</a:t>
            </a:r>
            <a:r>
              <a:rPr lang="en-US" altLang="ja-JP" dirty="0"/>
              <a:t> and Nb</a:t>
            </a:r>
            <a:r>
              <a:rPr lang="en-US" altLang="ja-JP" baseline="-25000" dirty="0"/>
              <a:t>3</a:t>
            </a:r>
            <a:r>
              <a:rPr lang="en-US" altLang="ja-JP" dirty="0"/>
              <a:t>Sn discovery.</a:t>
            </a:r>
            <a:endParaRPr lang="ja-JP" altLang="en-US" dirty="0"/>
          </a:p>
        </p:txBody>
      </p:sp>
      <p:sp>
        <p:nvSpPr>
          <p:cNvPr id="2" name="テキスト ボックス 1">
            <a:extLst>
              <a:ext uri="{FF2B5EF4-FFF2-40B4-BE49-F238E27FC236}">
                <a16:creationId xmlns:a16="http://schemas.microsoft.com/office/drawing/2014/main" id="{2E8A1DD2-8580-9F76-FC3D-67571AFD2237}"/>
              </a:ext>
            </a:extLst>
          </p:cNvPr>
          <p:cNvSpPr txBox="1"/>
          <p:nvPr/>
        </p:nvSpPr>
        <p:spPr>
          <a:xfrm rot="-2700000">
            <a:off x="439567" y="4539665"/>
            <a:ext cx="3257175" cy="307777"/>
          </a:xfrm>
          <a:prstGeom prst="rect">
            <a:avLst/>
          </a:prstGeom>
          <a:noFill/>
        </p:spPr>
        <p:txBody>
          <a:bodyPr wrap="square">
            <a:spAutoFit/>
          </a:bodyPr>
          <a:lstStyle/>
          <a:p>
            <a:r>
              <a:rPr lang="en-US" altLang="ja-JP" sz="1400" dirty="0">
                <a:solidFill>
                  <a:srgbClr val="FF0000"/>
                </a:solidFill>
                <a:latin typeface="Arial" panose="020B0604020202020204" pitchFamily="34" charset="0"/>
                <a:cs typeface="Arial" panose="020B0604020202020204" pitchFamily="34" charset="0"/>
              </a:rPr>
              <a:t>Industrialization of </a:t>
            </a:r>
            <a:r>
              <a:rPr lang="en-US" altLang="ja-JP" sz="1400" dirty="0" err="1">
                <a:solidFill>
                  <a:srgbClr val="FF0000"/>
                </a:solidFill>
                <a:latin typeface="Arial" panose="020B0604020202020204" pitchFamily="34" charset="0"/>
                <a:cs typeface="Arial" panose="020B0604020202020204" pitchFamily="34" charset="0"/>
              </a:rPr>
              <a:t>NbTi</a:t>
            </a:r>
            <a:r>
              <a:rPr lang="en-US" altLang="ja-JP" sz="1400" dirty="0">
                <a:solidFill>
                  <a:srgbClr val="FF0000"/>
                </a:solidFill>
                <a:latin typeface="Arial" panose="020B0604020202020204" pitchFamily="34" charset="0"/>
                <a:cs typeface="Arial" panose="020B0604020202020204" pitchFamily="34" charset="0"/>
              </a:rPr>
              <a:t> composite</a:t>
            </a:r>
            <a:endParaRPr lang="ja-JP" altLang="en-US" sz="1400" dirty="0">
              <a:solidFill>
                <a:srgbClr val="FF0000"/>
              </a:solidFill>
              <a:latin typeface="Arial" panose="020B0604020202020204" pitchFamily="34" charset="0"/>
              <a:cs typeface="Arial" panose="020B0604020202020204" pitchFamily="34" charset="0"/>
            </a:endParaRPr>
          </a:p>
        </p:txBody>
      </p:sp>
      <p:sp>
        <p:nvSpPr>
          <p:cNvPr id="6" name="テキスト ボックス 5">
            <a:extLst>
              <a:ext uri="{FF2B5EF4-FFF2-40B4-BE49-F238E27FC236}">
                <a16:creationId xmlns:a16="http://schemas.microsoft.com/office/drawing/2014/main" id="{5EB735C1-971E-353C-444D-F5534DB43246}"/>
              </a:ext>
            </a:extLst>
          </p:cNvPr>
          <p:cNvSpPr txBox="1"/>
          <p:nvPr/>
        </p:nvSpPr>
        <p:spPr>
          <a:xfrm rot="-2700000">
            <a:off x="1806846" y="4539664"/>
            <a:ext cx="3257175" cy="307777"/>
          </a:xfrm>
          <a:prstGeom prst="rect">
            <a:avLst/>
          </a:prstGeom>
          <a:noFill/>
        </p:spPr>
        <p:txBody>
          <a:bodyPr wrap="square">
            <a:spAutoFit/>
          </a:bodyPr>
          <a:lstStyle/>
          <a:p>
            <a:r>
              <a:rPr lang="en-US" altLang="ja-JP" sz="1400" dirty="0">
                <a:solidFill>
                  <a:srgbClr val="FF0000"/>
                </a:solidFill>
                <a:latin typeface="Arial" panose="020B0604020202020204" pitchFamily="34" charset="0"/>
                <a:cs typeface="Arial" panose="020B0604020202020204" pitchFamily="34" charset="0"/>
              </a:rPr>
              <a:t>Industrialization of MRI magnet</a:t>
            </a:r>
            <a:endParaRPr lang="ja-JP" altLang="en-US" sz="1400" dirty="0">
              <a:solidFill>
                <a:srgbClr val="FF0000"/>
              </a:solidFill>
              <a:latin typeface="Arial" panose="020B0604020202020204" pitchFamily="34" charset="0"/>
              <a:cs typeface="Arial" panose="020B0604020202020204" pitchFamily="34" charset="0"/>
            </a:endParaRPr>
          </a:p>
        </p:txBody>
      </p:sp>
      <p:sp>
        <p:nvSpPr>
          <p:cNvPr id="7" name="テキスト ボックス 6">
            <a:extLst>
              <a:ext uri="{FF2B5EF4-FFF2-40B4-BE49-F238E27FC236}">
                <a16:creationId xmlns:a16="http://schemas.microsoft.com/office/drawing/2014/main" id="{EF071F47-6A56-1D1D-FA0E-3FBD3B132BDB}"/>
              </a:ext>
            </a:extLst>
          </p:cNvPr>
          <p:cNvSpPr txBox="1"/>
          <p:nvPr/>
        </p:nvSpPr>
        <p:spPr>
          <a:xfrm rot="-2700000">
            <a:off x="3381212" y="4539664"/>
            <a:ext cx="3257175" cy="307777"/>
          </a:xfrm>
          <a:prstGeom prst="rect">
            <a:avLst/>
          </a:prstGeom>
          <a:noFill/>
        </p:spPr>
        <p:txBody>
          <a:bodyPr wrap="square">
            <a:spAutoFit/>
          </a:bodyPr>
          <a:lstStyle/>
          <a:p>
            <a:r>
              <a:rPr lang="en-US" altLang="ja-JP" sz="1400" dirty="0">
                <a:solidFill>
                  <a:srgbClr val="FF0000"/>
                </a:solidFill>
                <a:latin typeface="Arial" panose="020B0604020202020204" pitchFamily="34" charset="0"/>
                <a:cs typeface="Arial" panose="020B0604020202020204" pitchFamily="34" charset="0"/>
              </a:rPr>
              <a:t>Industrialization of MCZ magnet</a:t>
            </a:r>
            <a:endParaRPr lang="ja-JP" altLang="en-US" sz="1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0532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D3FBE904-E42B-8F3E-8C62-D6B77F88881B}"/>
              </a:ext>
            </a:extLst>
          </p:cNvPr>
          <p:cNvSpPr txBox="1"/>
          <p:nvPr/>
        </p:nvSpPr>
        <p:spPr>
          <a:xfrm>
            <a:off x="0" y="0"/>
            <a:ext cx="12192000" cy="584775"/>
          </a:xfrm>
          <a:prstGeom prst="rect">
            <a:avLst/>
          </a:prstGeom>
          <a:solidFill>
            <a:schemeClr val="accent1">
              <a:lumMod val="75000"/>
            </a:schemeClr>
          </a:solidFill>
        </p:spPr>
        <p:txBody>
          <a:bodyPr wrap="square" rtlCol="0">
            <a:spAutoFit/>
          </a:bodyPr>
          <a:lstStyle/>
          <a:p>
            <a:pPr algn="ctr"/>
            <a:r>
              <a:rPr kumimoji="1" lang="en-US" altLang="ja-JP" sz="3200" b="1" dirty="0">
                <a:solidFill>
                  <a:schemeClr val="bg1"/>
                </a:solidFill>
              </a:rPr>
              <a:t>Superconducting Elements</a:t>
            </a:r>
            <a:endParaRPr kumimoji="1" lang="ja-JP" altLang="en-US" sz="3200" b="1" dirty="0">
              <a:solidFill>
                <a:schemeClr val="bg1"/>
              </a:solidFill>
            </a:endParaRPr>
          </a:p>
        </p:txBody>
      </p:sp>
      <p:pic>
        <p:nvPicPr>
          <p:cNvPr id="3" name="図 2">
            <a:extLst>
              <a:ext uri="{FF2B5EF4-FFF2-40B4-BE49-F238E27FC236}">
                <a16:creationId xmlns:a16="http://schemas.microsoft.com/office/drawing/2014/main" id="{8615DF17-DD58-6F4E-EF38-12B3352AD235}"/>
              </a:ext>
            </a:extLst>
          </p:cNvPr>
          <p:cNvPicPr>
            <a:picLocks noChangeAspect="1"/>
          </p:cNvPicPr>
          <p:nvPr/>
        </p:nvPicPr>
        <p:blipFill rotWithShape="1">
          <a:blip r:embed="rId2">
            <a:extLst>
              <a:ext uri="{28A0092B-C50C-407E-A947-70E740481C1C}">
                <a14:useLocalDpi xmlns:a14="http://schemas.microsoft.com/office/drawing/2010/main" val="0"/>
              </a:ext>
            </a:extLst>
          </a:blip>
          <a:srcRect r="313" b="51506"/>
          <a:stretch/>
        </p:blipFill>
        <p:spPr>
          <a:xfrm>
            <a:off x="581536" y="722714"/>
            <a:ext cx="10957000" cy="5954612"/>
          </a:xfrm>
          <a:prstGeom prst="rect">
            <a:avLst/>
          </a:prstGeom>
        </p:spPr>
      </p:pic>
      <p:sp>
        <p:nvSpPr>
          <p:cNvPr id="4" name="正方形/長方形 3">
            <a:extLst>
              <a:ext uri="{FF2B5EF4-FFF2-40B4-BE49-F238E27FC236}">
                <a16:creationId xmlns:a16="http://schemas.microsoft.com/office/drawing/2014/main" id="{1482099B-F9C0-8A1F-AB08-A8DCBEF5EFBF}"/>
              </a:ext>
            </a:extLst>
          </p:cNvPr>
          <p:cNvSpPr/>
          <p:nvPr/>
        </p:nvSpPr>
        <p:spPr>
          <a:xfrm>
            <a:off x="6664751" y="2771480"/>
            <a:ext cx="631595" cy="18570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D436936F-0826-783C-6E85-1339BFBA5DFD}"/>
              </a:ext>
            </a:extLst>
          </p:cNvPr>
          <p:cNvSpPr txBox="1"/>
          <p:nvPr/>
        </p:nvSpPr>
        <p:spPr>
          <a:xfrm>
            <a:off x="5882326" y="1106807"/>
            <a:ext cx="4782078" cy="369332"/>
          </a:xfrm>
          <a:prstGeom prst="rect">
            <a:avLst/>
          </a:prstGeom>
          <a:noFill/>
          <a:ln>
            <a:solidFill>
              <a:srgbClr val="FF0000"/>
            </a:solidFill>
          </a:ln>
        </p:spPr>
        <p:txBody>
          <a:bodyPr wrap="none" rtlCol="0">
            <a:spAutoFit/>
          </a:bodyPr>
          <a:lstStyle/>
          <a:p>
            <a:r>
              <a:rPr kumimoji="1" lang="en-US" altLang="ja-JP" b="1" dirty="0">
                <a:solidFill>
                  <a:srgbClr val="FF0000"/>
                </a:solidFill>
              </a:rPr>
              <a:t>Good conductors are not superconductor</a:t>
            </a:r>
            <a:endParaRPr kumimoji="1" lang="ja-JP" altLang="en-US" b="1" dirty="0">
              <a:solidFill>
                <a:srgbClr val="FF0000"/>
              </a:solidFill>
            </a:endParaRPr>
          </a:p>
        </p:txBody>
      </p:sp>
      <p:cxnSp>
        <p:nvCxnSpPr>
          <p:cNvPr id="7" name="直線矢印コネクタ 6">
            <a:extLst>
              <a:ext uri="{FF2B5EF4-FFF2-40B4-BE49-F238E27FC236}">
                <a16:creationId xmlns:a16="http://schemas.microsoft.com/office/drawing/2014/main" id="{FA40B2C0-883F-84EB-E6BA-8730309DED4A}"/>
              </a:ext>
            </a:extLst>
          </p:cNvPr>
          <p:cNvCxnSpPr>
            <a:cxnSpLocks/>
          </p:cNvCxnSpPr>
          <p:nvPr/>
        </p:nvCxnSpPr>
        <p:spPr>
          <a:xfrm flipH="1">
            <a:off x="6980548" y="1476139"/>
            <a:ext cx="730578" cy="129534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904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D3FBE904-E42B-8F3E-8C62-D6B77F88881B}"/>
              </a:ext>
            </a:extLst>
          </p:cNvPr>
          <p:cNvSpPr txBox="1"/>
          <p:nvPr/>
        </p:nvSpPr>
        <p:spPr>
          <a:xfrm>
            <a:off x="0" y="0"/>
            <a:ext cx="12192000" cy="584775"/>
          </a:xfrm>
          <a:prstGeom prst="rect">
            <a:avLst/>
          </a:prstGeom>
          <a:solidFill>
            <a:schemeClr val="accent1">
              <a:lumMod val="75000"/>
            </a:schemeClr>
          </a:solidFill>
        </p:spPr>
        <p:txBody>
          <a:bodyPr wrap="square" rtlCol="0">
            <a:spAutoFit/>
          </a:bodyPr>
          <a:lstStyle/>
          <a:p>
            <a:pPr algn="ctr"/>
            <a:r>
              <a:rPr kumimoji="1" lang="en-US" altLang="ja-JP" sz="3200" b="1" dirty="0">
                <a:solidFill>
                  <a:schemeClr val="bg1"/>
                </a:solidFill>
              </a:rPr>
              <a:t>Superconductivity explained by BCS </a:t>
            </a:r>
            <a:r>
              <a:rPr kumimoji="1" lang="en-US" altLang="ja-JP" sz="3200" b="1" dirty="0" err="1">
                <a:solidFill>
                  <a:schemeClr val="bg1"/>
                </a:solidFill>
              </a:rPr>
              <a:t>therory</a:t>
            </a:r>
            <a:endParaRPr kumimoji="1" lang="ja-JP" altLang="en-US" sz="3200" b="1" dirty="0">
              <a:solidFill>
                <a:schemeClr val="bg1"/>
              </a:solidFill>
            </a:endParaRPr>
          </a:p>
        </p:txBody>
      </p:sp>
      <p:sp>
        <p:nvSpPr>
          <p:cNvPr id="2" name="テキスト ボックス 1">
            <a:extLst>
              <a:ext uri="{FF2B5EF4-FFF2-40B4-BE49-F238E27FC236}">
                <a16:creationId xmlns:a16="http://schemas.microsoft.com/office/drawing/2014/main" id="{CECAFB1B-AD97-1C8C-061B-2B09033A02CE}"/>
              </a:ext>
            </a:extLst>
          </p:cNvPr>
          <p:cNvSpPr txBox="1"/>
          <p:nvPr/>
        </p:nvSpPr>
        <p:spPr>
          <a:xfrm>
            <a:off x="131975" y="801278"/>
            <a:ext cx="6731812" cy="2862322"/>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t>Zero resistivity is modeled by </a:t>
            </a:r>
            <a:r>
              <a:rPr lang="en-US" altLang="ja-JP" b="1" dirty="0">
                <a:solidFill>
                  <a:srgbClr val="FF0000"/>
                </a:solidFill>
              </a:rPr>
              <a:t>BCS theory</a:t>
            </a:r>
            <a:r>
              <a:rPr lang="en-US" altLang="ja-JP" dirty="0"/>
              <a:t>.</a:t>
            </a:r>
          </a:p>
          <a:p>
            <a:pPr marL="742950" lvl="1" indent="-285750">
              <a:buFont typeface="Arial" panose="020B0604020202020204" pitchFamily="34" charset="0"/>
              <a:buChar char="•"/>
            </a:pPr>
            <a:r>
              <a:rPr lang="en-US" altLang="ja-JP" dirty="0"/>
              <a:t>by John Bardeen, Leon Cooper, and Robert Schrieffer </a:t>
            </a:r>
          </a:p>
          <a:p>
            <a:pPr marL="285750" indent="-285750">
              <a:buFont typeface="Arial" panose="020B0604020202020204" pitchFamily="34" charset="0"/>
              <a:buChar char="•"/>
            </a:pPr>
            <a:r>
              <a:rPr lang="en-US" altLang="ja-JP" dirty="0"/>
              <a:t>High resistivity at normal state, Isotope effect on Tc </a:t>
            </a:r>
          </a:p>
          <a:p>
            <a:pPr marL="742950" lvl="1" indent="-285750">
              <a:buFont typeface="Arial" panose="020B0604020202020204" pitchFamily="34" charset="0"/>
              <a:buChar char="•"/>
            </a:pPr>
            <a:r>
              <a:rPr lang="en-US" altLang="ja-JP" b="1" dirty="0">
                <a:solidFill>
                  <a:srgbClr val="0070C0"/>
                </a:solidFill>
              </a:rPr>
              <a:t>Large interaction between electron and lattice</a:t>
            </a:r>
          </a:p>
          <a:p>
            <a:pPr marL="285750" indent="-285750">
              <a:buFont typeface="Arial" panose="020B0604020202020204" pitchFamily="34" charset="0"/>
              <a:buChar char="•"/>
            </a:pPr>
            <a:r>
              <a:rPr lang="en-US" altLang="ja-JP" dirty="0"/>
              <a:t>The behavior of superconductors suggests that electron pairs are coupling over a range of hundreds of nanometers, three orders of magnitude larger than the lattice spacing.</a:t>
            </a:r>
          </a:p>
          <a:p>
            <a:pPr marL="285750" indent="-285750">
              <a:buFont typeface="Arial" panose="020B0604020202020204" pitchFamily="34" charset="0"/>
              <a:buChar char="•"/>
            </a:pPr>
            <a:r>
              <a:rPr lang="en-US" altLang="ja-JP" dirty="0"/>
              <a:t>Called </a:t>
            </a:r>
            <a:r>
              <a:rPr lang="en-US" altLang="ja-JP" b="1" dirty="0">
                <a:solidFill>
                  <a:srgbClr val="FF0000"/>
                </a:solidFill>
              </a:rPr>
              <a:t>Cooper pairs</a:t>
            </a:r>
            <a:r>
              <a:rPr lang="en-US" altLang="ja-JP" dirty="0"/>
              <a:t>, these coupled electrons can move through lattice spacing </a:t>
            </a:r>
            <a:r>
              <a:rPr lang="en-US" altLang="ja-JP" dirty="0">
                <a:solidFill>
                  <a:srgbClr val="FF0000"/>
                </a:solidFill>
              </a:rPr>
              <a:t>without momentum loss</a:t>
            </a:r>
            <a:r>
              <a:rPr lang="en-US" altLang="ja-JP" dirty="0"/>
              <a:t>.</a:t>
            </a:r>
            <a:endParaRPr kumimoji="1" lang="en-US" altLang="ja-JP" dirty="0"/>
          </a:p>
          <a:p>
            <a:pPr marL="742950" lvl="1" indent="-285750">
              <a:buFont typeface="Arial" panose="020B0604020202020204" pitchFamily="34" charset="0"/>
              <a:buChar char="•"/>
            </a:pPr>
            <a:endParaRPr kumimoji="1" lang="en-US" altLang="ja-JP" dirty="0"/>
          </a:p>
        </p:txBody>
      </p:sp>
      <p:pic>
        <p:nvPicPr>
          <p:cNvPr id="3" name="図 2"/>
          <p:cNvPicPr>
            <a:picLocks noChangeAspect="1"/>
          </p:cNvPicPr>
          <p:nvPr/>
        </p:nvPicPr>
        <p:blipFill>
          <a:blip r:embed="rId3"/>
          <a:stretch>
            <a:fillRect/>
          </a:stretch>
        </p:blipFill>
        <p:spPr>
          <a:xfrm>
            <a:off x="7947119" y="801278"/>
            <a:ext cx="3819525" cy="2066925"/>
          </a:xfrm>
          <a:prstGeom prst="rect">
            <a:avLst/>
          </a:prstGeom>
        </p:spPr>
      </p:pic>
      <p:pic>
        <p:nvPicPr>
          <p:cNvPr id="5" name="図 4">
            <a:extLst>
              <a:ext uri="{FF2B5EF4-FFF2-40B4-BE49-F238E27FC236}">
                <a16:creationId xmlns:a16="http://schemas.microsoft.com/office/drawing/2014/main" id="{9AD8BF19-844B-3F5E-78FA-440B05013572}"/>
              </a:ext>
            </a:extLst>
          </p:cNvPr>
          <p:cNvPicPr>
            <a:picLocks noChangeAspect="1"/>
          </p:cNvPicPr>
          <p:nvPr/>
        </p:nvPicPr>
        <p:blipFill>
          <a:blip r:embed="rId4"/>
          <a:stretch>
            <a:fillRect/>
          </a:stretch>
        </p:blipFill>
        <p:spPr>
          <a:xfrm>
            <a:off x="299435" y="3491431"/>
            <a:ext cx="3719513" cy="1742363"/>
          </a:xfrm>
          <a:prstGeom prst="rect">
            <a:avLst/>
          </a:prstGeom>
          <a:ln>
            <a:solidFill>
              <a:schemeClr val="tx1"/>
            </a:solidFill>
          </a:ln>
        </p:spPr>
      </p:pic>
      <p:pic>
        <p:nvPicPr>
          <p:cNvPr id="7" name="図 6">
            <a:extLst>
              <a:ext uri="{FF2B5EF4-FFF2-40B4-BE49-F238E27FC236}">
                <a16:creationId xmlns:a16="http://schemas.microsoft.com/office/drawing/2014/main" id="{4881807D-4868-6295-EA2E-C2F13371B93E}"/>
              </a:ext>
            </a:extLst>
          </p:cNvPr>
          <p:cNvPicPr>
            <a:picLocks noChangeAspect="1"/>
          </p:cNvPicPr>
          <p:nvPr/>
        </p:nvPicPr>
        <p:blipFill>
          <a:blip r:embed="rId4"/>
          <a:stretch>
            <a:fillRect/>
          </a:stretch>
        </p:blipFill>
        <p:spPr>
          <a:xfrm>
            <a:off x="4566637" y="3491431"/>
            <a:ext cx="3719513" cy="1742363"/>
          </a:xfrm>
          <a:prstGeom prst="rect">
            <a:avLst/>
          </a:prstGeom>
          <a:ln>
            <a:solidFill>
              <a:schemeClr val="tx1"/>
            </a:solidFill>
          </a:ln>
        </p:spPr>
      </p:pic>
      <p:sp>
        <p:nvSpPr>
          <p:cNvPr id="8" name="矢印: 右 7">
            <a:extLst>
              <a:ext uri="{FF2B5EF4-FFF2-40B4-BE49-F238E27FC236}">
                <a16:creationId xmlns:a16="http://schemas.microsoft.com/office/drawing/2014/main" id="{7380E446-8BC1-533E-800B-AF34FC2E7D51}"/>
              </a:ext>
            </a:extLst>
          </p:cNvPr>
          <p:cNvSpPr/>
          <p:nvPr/>
        </p:nvSpPr>
        <p:spPr>
          <a:xfrm>
            <a:off x="4194498" y="4149988"/>
            <a:ext cx="217930" cy="416169"/>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8E051346-AB00-65E6-2D32-FD27ECCD1372}"/>
              </a:ext>
            </a:extLst>
          </p:cNvPr>
          <p:cNvPicPr>
            <a:picLocks noChangeAspect="1"/>
          </p:cNvPicPr>
          <p:nvPr/>
        </p:nvPicPr>
        <p:blipFill>
          <a:blip r:embed="rId5"/>
          <a:stretch>
            <a:fillRect/>
          </a:stretch>
        </p:blipFill>
        <p:spPr>
          <a:xfrm>
            <a:off x="9376728" y="2956510"/>
            <a:ext cx="2113450" cy="2386955"/>
          </a:xfrm>
          <a:prstGeom prst="rect">
            <a:avLst/>
          </a:prstGeom>
        </p:spPr>
      </p:pic>
      <p:sp>
        <p:nvSpPr>
          <p:cNvPr id="6" name="テキスト ボックス 5">
            <a:extLst>
              <a:ext uri="{FF2B5EF4-FFF2-40B4-BE49-F238E27FC236}">
                <a16:creationId xmlns:a16="http://schemas.microsoft.com/office/drawing/2014/main" id="{2A04F497-0E4D-7A65-9F86-E976AB78C918}"/>
              </a:ext>
            </a:extLst>
          </p:cNvPr>
          <p:cNvSpPr txBox="1"/>
          <p:nvPr/>
        </p:nvSpPr>
        <p:spPr>
          <a:xfrm>
            <a:off x="8573697" y="5538850"/>
            <a:ext cx="3719513" cy="1200329"/>
          </a:xfrm>
          <a:prstGeom prst="rect">
            <a:avLst/>
          </a:prstGeom>
          <a:noFill/>
        </p:spPr>
        <p:txBody>
          <a:bodyPr wrap="square">
            <a:spAutoFit/>
          </a:bodyPr>
          <a:lstStyle/>
          <a:p>
            <a:r>
              <a:rPr lang="en-US" altLang="ja-JP" dirty="0"/>
              <a:t>This coupling is viewed as an exchange of phonons, phonons being the quanta of lattice vibration energy. </a:t>
            </a:r>
            <a:endParaRPr lang="ja-JP" altLang="en-US" dirty="0"/>
          </a:p>
        </p:txBody>
      </p:sp>
      <p:sp>
        <p:nvSpPr>
          <p:cNvPr id="4" name="テキスト ボックス 3">
            <a:extLst>
              <a:ext uri="{FF2B5EF4-FFF2-40B4-BE49-F238E27FC236}">
                <a16:creationId xmlns:a16="http://schemas.microsoft.com/office/drawing/2014/main" id="{CEEF4410-EB21-A548-2B94-5BB1EAC13B7D}"/>
              </a:ext>
            </a:extLst>
          </p:cNvPr>
          <p:cNvSpPr txBox="1"/>
          <p:nvPr/>
        </p:nvSpPr>
        <p:spPr>
          <a:xfrm>
            <a:off x="299435" y="5456557"/>
            <a:ext cx="1552812" cy="646331"/>
          </a:xfrm>
          <a:prstGeom prst="rect">
            <a:avLst/>
          </a:prstGeom>
          <a:noFill/>
        </p:spPr>
        <p:txBody>
          <a:bodyPr wrap="square">
            <a:spAutoFit/>
          </a:bodyPr>
          <a:lstStyle/>
          <a:p>
            <a:r>
              <a:rPr lang="en-US" altLang="ja-JP" dirty="0"/>
              <a:t>Lower temperature </a:t>
            </a:r>
            <a:endParaRPr lang="ja-JP" altLang="en-US" dirty="0"/>
          </a:p>
        </p:txBody>
      </p:sp>
      <p:sp>
        <p:nvSpPr>
          <p:cNvPr id="11" name="テキスト ボックス 10">
            <a:extLst>
              <a:ext uri="{FF2B5EF4-FFF2-40B4-BE49-F238E27FC236}">
                <a16:creationId xmlns:a16="http://schemas.microsoft.com/office/drawing/2014/main" id="{A7DDC378-AB84-5BBA-C5F8-07306001D8AD}"/>
              </a:ext>
            </a:extLst>
          </p:cNvPr>
          <p:cNvSpPr txBox="1"/>
          <p:nvPr/>
        </p:nvSpPr>
        <p:spPr>
          <a:xfrm>
            <a:off x="6980344" y="2049924"/>
            <a:ext cx="2611612" cy="369332"/>
          </a:xfrm>
          <a:prstGeom prst="rect">
            <a:avLst/>
          </a:prstGeom>
          <a:noFill/>
          <a:ln>
            <a:solidFill>
              <a:srgbClr val="FF0000"/>
            </a:solidFill>
          </a:ln>
        </p:spPr>
        <p:txBody>
          <a:bodyPr wrap="none" rtlCol="0">
            <a:spAutoFit/>
          </a:bodyPr>
          <a:lstStyle/>
          <a:p>
            <a:r>
              <a:rPr kumimoji="1" lang="en-US" altLang="ja-JP" b="1" dirty="0">
                <a:solidFill>
                  <a:srgbClr val="FF0000"/>
                </a:solidFill>
              </a:rPr>
              <a:t>Coherence Length, </a:t>
            </a:r>
            <a:r>
              <a:rPr kumimoji="1" lang="el-GR" altLang="ja-JP" b="1" dirty="0">
                <a:solidFill>
                  <a:srgbClr val="FF0000"/>
                </a:solidFill>
              </a:rPr>
              <a:t>ξ</a:t>
            </a:r>
            <a:endParaRPr kumimoji="1" lang="ja-JP" altLang="en-US" b="1" dirty="0">
              <a:solidFill>
                <a:srgbClr val="FF0000"/>
              </a:solidFill>
            </a:endParaRPr>
          </a:p>
        </p:txBody>
      </p:sp>
      <p:cxnSp>
        <p:nvCxnSpPr>
          <p:cNvPr id="13" name="直線矢印コネクタ 12">
            <a:extLst>
              <a:ext uri="{FF2B5EF4-FFF2-40B4-BE49-F238E27FC236}">
                <a16:creationId xmlns:a16="http://schemas.microsoft.com/office/drawing/2014/main" id="{C63F1F56-120C-FC50-F524-F6F3BB2A7A8E}"/>
              </a:ext>
            </a:extLst>
          </p:cNvPr>
          <p:cNvCxnSpPr>
            <a:cxnSpLocks/>
            <a:stCxn id="11" idx="0"/>
          </p:cNvCxnSpPr>
          <p:nvPr/>
        </p:nvCxnSpPr>
        <p:spPr>
          <a:xfrm flipV="1">
            <a:off x="8286150" y="1626357"/>
            <a:ext cx="292360" cy="4235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9468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D3FBE904-E42B-8F3E-8C62-D6B77F88881B}"/>
              </a:ext>
            </a:extLst>
          </p:cNvPr>
          <p:cNvSpPr txBox="1"/>
          <p:nvPr/>
        </p:nvSpPr>
        <p:spPr>
          <a:xfrm>
            <a:off x="0" y="0"/>
            <a:ext cx="12192000" cy="584775"/>
          </a:xfrm>
          <a:prstGeom prst="rect">
            <a:avLst/>
          </a:prstGeom>
          <a:solidFill>
            <a:schemeClr val="accent1">
              <a:lumMod val="75000"/>
            </a:schemeClr>
          </a:solidFill>
        </p:spPr>
        <p:txBody>
          <a:bodyPr wrap="square" rtlCol="0">
            <a:spAutoFit/>
          </a:bodyPr>
          <a:lstStyle/>
          <a:p>
            <a:pPr algn="ctr"/>
            <a:r>
              <a:rPr lang="en-US" altLang="ja-JP" sz="3200" b="1" dirty="0">
                <a:solidFill>
                  <a:schemeClr val="bg1"/>
                </a:solidFill>
                <a:latin typeface="Arial" panose="020B0604020202020204" pitchFamily="34" charset="0"/>
                <a:cs typeface="Arial" panose="020B0604020202020204" pitchFamily="34" charset="0"/>
              </a:rPr>
              <a:t>Meissner–</a:t>
            </a:r>
            <a:r>
              <a:rPr lang="en-US" altLang="ja-JP" sz="3200" b="1" dirty="0" err="1">
                <a:solidFill>
                  <a:schemeClr val="bg1"/>
                </a:solidFill>
                <a:latin typeface="Arial" panose="020B0604020202020204" pitchFamily="34" charset="0"/>
                <a:cs typeface="Arial" panose="020B0604020202020204" pitchFamily="34" charset="0"/>
              </a:rPr>
              <a:t>Ochsenfeld</a:t>
            </a:r>
            <a:r>
              <a:rPr lang="en-US" altLang="ja-JP" sz="3200" b="1" dirty="0">
                <a:solidFill>
                  <a:schemeClr val="bg1"/>
                </a:solidFill>
                <a:latin typeface="Arial" panose="020B0604020202020204" pitchFamily="34" charset="0"/>
                <a:cs typeface="Arial" panose="020B0604020202020204" pitchFamily="34" charset="0"/>
              </a:rPr>
              <a:t> effect</a:t>
            </a:r>
            <a:endParaRPr lang="ja-JP" altLang="en-US" sz="3200" b="1" dirty="0">
              <a:solidFill>
                <a:schemeClr val="bg1"/>
              </a:solidFill>
              <a:latin typeface="Arial" panose="020B0604020202020204" pitchFamily="34" charset="0"/>
              <a:cs typeface="Arial" panose="020B0604020202020204" pitchFamily="34" charset="0"/>
            </a:endParaRPr>
          </a:p>
        </p:txBody>
      </p:sp>
      <p:sp>
        <p:nvSpPr>
          <p:cNvPr id="2" name="テキスト ボックス 1">
            <a:extLst>
              <a:ext uri="{FF2B5EF4-FFF2-40B4-BE49-F238E27FC236}">
                <a16:creationId xmlns:a16="http://schemas.microsoft.com/office/drawing/2014/main" id="{CECAFB1B-AD97-1C8C-061B-2B09033A02CE}"/>
              </a:ext>
            </a:extLst>
          </p:cNvPr>
          <p:cNvSpPr txBox="1"/>
          <p:nvPr/>
        </p:nvSpPr>
        <p:spPr>
          <a:xfrm>
            <a:off x="0" y="584775"/>
            <a:ext cx="6867525" cy="923330"/>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t>Found by Fritz Meissner</a:t>
            </a:r>
            <a:r>
              <a:rPr lang="ja-JP" altLang="en-US" dirty="0"/>
              <a:t> </a:t>
            </a:r>
            <a:r>
              <a:rPr kumimoji="1" lang="en-US" altLang="ja-JP" dirty="0"/>
              <a:t>and Robert </a:t>
            </a:r>
            <a:r>
              <a:rPr kumimoji="1" lang="en-US" altLang="ja-JP" dirty="0" err="1"/>
              <a:t>Ochsenfeld</a:t>
            </a:r>
            <a:r>
              <a:rPr kumimoji="1" lang="en-US" altLang="ja-JP" dirty="0"/>
              <a:t> in 1933.</a:t>
            </a:r>
          </a:p>
          <a:p>
            <a:pPr marL="285750" indent="-285750">
              <a:buFont typeface="Arial" panose="020B0604020202020204" pitchFamily="34" charset="0"/>
              <a:buChar char="•"/>
            </a:pPr>
            <a:r>
              <a:rPr kumimoji="1" lang="en-US" altLang="ja-JP" dirty="0"/>
              <a:t>Perfect Diamagnetism.</a:t>
            </a:r>
          </a:p>
          <a:p>
            <a:pPr marL="285750" indent="-285750">
              <a:buFont typeface="Arial" panose="020B0604020202020204" pitchFamily="34" charset="0"/>
              <a:buChar char="•"/>
            </a:pPr>
            <a:endParaRPr kumimoji="1" lang="en-US" altLang="ja-JP" dirty="0"/>
          </a:p>
        </p:txBody>
      </p:sp>
      <p:pic>
        <p:nvPicPr>
          <p:cNvPr id="14" name="図 13">
            <a:extLst>
              <a:ext uri="{FF2B5EF4-FFF2-40B4-BE49-F238E27FC236}">
                <a16:creationId xmlns:a16="http://schemas.microsoft.com/office/drawing/2014/main" id="{17E0BB04-32C8-D2CE-DE9B-D02DE00CD19A}"/>
              </a:ext>
            </a:extLst>
          </p:cNvPr>
          <p:cNvPicPr>
            <a:picLocks noChangeAspect="1"/>
          </p:cNvPicPr>
          <p:nvPr/>
        </p:nvPicPr>
        <p:blipFill>
          <a:blip r:embed="rId2"/>
          <a:stretch>
            <a:fillRect/>
          </a:stretch>
        </p:blipFill>
        <p:spPr>
          <a:xfrm>
            <a:off x="9870057" y="5158051"/>
            <a:ext cx="2099330" cy="1574497"/>
          </a:xfrm>
          <a:prstGeom prst="rect">
            <a:avLst/>
          </a:prstGeom>
        </p:spPr>
      </p:pic>
      <p:pic>
        <p:nvPicPr>
          <p:cNvPr id="4" name="図 3">
            <a:extLst>
              <a:ext uri="{FF2B5EF4-FFF2-40B4-BE49-F238E27FC236}">
                <a16:creationId xmlns:a16="http://schemas.microsoft.com/office/drawing/2014/main" id="{52C942C1-2E7F-32DC-F49F-033E1A3E0851}"/>
              </a:ext>
            </a:extLst>
          </p:cNvPr>
          <p:cNvPicPr>
            <a:picLocks noChangeAspect="1"/>
          </p:cNvPicPr>
          <p:nvPr/>
        </p:nvPicPr>
        <p:blipFill>
          <a:blip r:embed="rId3"/>
          <a:stretch>
            <a:fillRect/>
          </a:stretch>
        </p:blipFill>
        <p:spPr>
          <a:xfrm>
            <a:off x="10022714" y="640677"/>
            <a:ext cx="1563136" cy="2036190"/>
          </a:xfrm>
          <a:prstGeom prst="rect">
            <a:avLst/>
          </a:prstGeom>
        </p:spPr>
      </p:pic>
      <p:pic>
        <p:nvPicPr>
          <p:cNvPr id="6" name="図 5">
            <a:extLst>
              <a:ext uri="{FF2B5EF4-FFF2-40B4-BE49-F238E27FC236}">
                <a16:creationId xmlns:a16="http://schemas.microsoft.com/office/drawing/2014/main" id="{FC8121E9-D9E7-AAEE-A953-DF963E861D08}"/>
              </a:ext>
            </a:extLst>
          </p:cNvPr>
          <p:cNvPicPr>
            <a:picLocks noChangeAspect="1"/>
          </p:cNvPicPr>
          <p:nvPr/>
        </p:nvPicPr>
        <p:blipFill>
          <a:blip r:embed="rId4"/>
          <a:stretch>
            <a:fillRect/>
          </a:stretch>
        </p:blipFill>
        <p:spPr>
          <a:xfrm>
            <a:off x="10022714" y="2873476"/>
            <a:ext cx="1453367" cy="1912326"/>
          </a:xfrm>
          <a:prstGeom prst="rect">
            <a:avLst/>
          </a:prstGeom>
        </p:spPr>
      </p:pic>
      <p:sp>
        <p:nvSpPr>
          <p:cNvPr id="8" name="テキスト ボックス 7">
            <a:extLst>
              <a:ext uri="{FF2B5EF4-FFF2-40B4-BE49-F238E27FC236}">
                <a16:creationId xmlns:a16="http://schemas.microsoft.com/office/drawing/2014/main" id="{3E76A4AF-04D4-5271-A690-237F0BD4A161}"/>
              </a:ext>
            </a:extLst>
          </p:cNvPr>
          <p:cNvSpPr txBox="1"/>
          <p:nvPr/>
        </p:nvSpPr>
        <p:spPr>
          <a:xfrm>
            <a:off x="9463371" y="2657307"/>
            <a:ext cx="3258887" cy="276999"/>
          </a:xfrm>
          <a:prstGeom prst="rect">
            <a:avLst/>
          </a:prstGeom>
          <a:noFill/>
        </p:spPr>
        <p:txBody>
          <a:bodyPr wrap="square">
            <a:spAutoFit/>
          </a:bodyPr>
          <a:lstStyle/>
          <a:p>
            <a:r>
              <a:rPr lang="de-DE" altLang="ja-JP" sz="1200" dirty="0"/>
              <a:t>Fritz Walther Meissner (1882 –1974)</a:t>
            </a:r>
            <a:endParaRPr lang="ja-JP" altLang="en-US" sz="1200" dirty="0"/>
          </a:p>
        </p:txBody>
      </p:sp>
      <p:sp>
        <p:nvSpPr>
          <p:cNvPr id="12" name="テキスト ボックス 11">
            <a:extLst>
              <a:ext uri="{FF2B5EF4-FFF2-40B4-BE49-F238E27FC236}">
                <a16:creationId xmlns:a16="http://schemas.microsoft.com/office/drawing/2014/main" id="{0584DA18-EAB4-1D3B-0EC7-387EEAD8DEB6}"/>
              </a:ext>
            </a:extLst>
          </p:cNvPr>
          <p:cNvSpPr txBox="1"/>
          <p:nvPr/>
        </p:nvSpPr>
        <p:spPr>
          <a:xfrm>
            <a:off x="9647445" y="4785802"/>
            <a:ext cx="2544555" cy="276999"/>
          </a:xfrm>
          <a:prstGeom prst="rect">
            <a:avLst/>
          </a:prstGeom>
          <a:noFill/>
        </p:spPr>
        <p:txBody>
          <a:bodyPr wrap="square">
            <a:spAutoFit/>
          </a:bodyPr>
          <a:lstStyle/>
          <a:p>
            <a:r>
              <a:rPr lang="en-US" altLang="ja-JP" sz="1200" dirty="0"/>
              <a:t>Robert </a:t>
            </a:r>
            <a:r>
              <a:rPr lang="en-US" altLang="ja-JP" sz="1200" dirty="0" err="1"/>
              <a:t>Ochsenfeld</a:t>
            </a:r>
            <a:r>
              <a:rPr lang="en-US" altLang="ja-JP" sz="1200" dirty="0"/>
              <a:t> (1901-1093)</a:t>
            </a:r>
            <a:endParaRPr lang="ja-JP" altLang="en-US" sz="1200" dirty="0"/>
          </a:p>
        </p:txBody>
      </p:sp>
      <p:pic>
        <p:nvPicPr>
          <p:cNvPr id="18" name="図 17">
            <a:extLst>
              <a:ext uri="{FF2B5EF4-FFF2-40B4-BE49-F238E27FC236}">
                <a16:creationId xmlns:a16="http://schemas.microsoft.com/office/drawing/2014/main" id="{B6A512D3-3FC7-876C-A694-0567457D1B8E}"/>
              </a:ext>
            </a:extLst>
          </p:cNvPr>
          <p:cNvPicPr>
            <a:picLocks noChangeAspect="1"/>
          </p:cNvPicPr>
          <p:nvPr/>
        </p:nvPicPr>
        <p:blipFill>
          <a:blip r:embed="rId5"/>
          <a:stretch>
            <a:fillRect/>
          </a:stretch>
        </p:blipFill>
        <p:spPr>
          <a:xfrm>
            <a:off x="4615102" y="1330251"/>
            <a:ext cx="4691693" cy="5402297"/>
          </a:xfrm>
          <a:prstGeom prst="rect">
            <a:avLst/>
          </a:prstGeom>
        </p:spPr>
      </p:pic>
      <p:pic>
        <p:nvPicPr>
          <p:cNvPr id="20" name="図 19">
            <a:extLst>
              <a:ext uri="{FF2B5EF4-FFF2-40B4-BE49-F238E27FC236}">
                <a16:creationId xmlns:a16="http://schemas.microsoft.com/office/drawing/2014/main" id="{7F66B62D-3339-49A4-CD0F-8BDDDC0EB581}"/>
              </a:ext>
            </a:extLst>
          </p:cNvPr>
          <p:cNvPicPr>
            <a:picLocks noChangeAspect="1"/>
          </p:cNvPicPr>
          <p:nvPr/>
        </p:nvPicPr>
        <p:blipFill>
          <a:blip r:embed="rId6"/>
          <a:stretch>
            <a:fillRect/>
          </a:stretch>
        </p:blipFill>
        <p:spPr>
          <a:xfrm>
            <a:off x="185522" y="1371630"/>
            <a:ext cx="4241946" cy="5319537"/>
          </a:xfrm>
          <a:prstGeom prst="rect">
            <a:avLst/>
          </a:prstGeom>
        </p:spPr>
      </p:pic>
    </p:spTree>
    <p:extLst>
      <p:ext uri="{BB962C8B-B14F-4D97-AF65-F5344CB8AC3E}">
        <p14:creationId xmlns:p14="http://schemas.microsoft.com/office/powerpoint/2010/main" val="233774509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9850</TotalTime>
  <Words>2823</Words>
  <Application>Microsoft Office PowerPoint</Application>
  <PresentationFormat>ワイド画面</PresentationFormat>
  <Paragraphs>300</Paragraphs>
  <Slides>17</Slides>
  <Notes>8</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17</vt:i4>
      </vt:variant>
    </vt:vector>
  </HeadingPairs>
  <TitlesOfParts>
    <vt:vector size="29" baseType="lpstr">
      <vt:lpstr>DsglskXbbkjgAdvTT5ada87cc</vt:lpstr>
      <vt:lpstr>HiraKakuPro-W3</vt:lpstr>
      <vt:lpstr>JhwbvtTspfmjAdvTTeeee58d9.B</vt:lpstr>
      <vt:lpstr>WlnmqpCphcgbAdvTT5ada87cc+20</vt:lpstr>
      <vt:lpstr>游ゴシック</vt:lpstr>
      <vt:lpstr>游ゴシック Light</vt:lpstr>
      <vt:lpstr>Arial</vt:lpstr>
      <vt:lpstr>Calibri</vt:lpstr>
      <vt:lpstr>Cambria Math</vt:lpstr>
      <vt:lpstr>Lucida Sans Unicode</vt:lpstr>
      <vt:lpstr>Wingdings</vt:lpstr>
      <vt:lpstr>Office テーマ</vt:lpstr>
      <vt:lpstr>Superconducting Magnet - from Discovery to Magnet Conductor </vt:lpstr>
      <vt:lpstr>Introduction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Superconducting Magnet from Discovery to Conductor  Magnet Design</dc:title>
  <dc:creator>槙田 康博</dc:creator>
  <cp:lastModifiedBy>槙田 康博</cp:lastModifiedBy>
  <cp:revision>8</cp:revision>
  <dcterms:created xsi:type="dcterms:W3CDTF">2022-11-06T21:25:44Z</dcterms:created>
  <dcterms:modified xsi:type="dcterms:W3CDTF">2022-11-23T15:16:17Z</dcterms:modified>
</cp:coreProperties>
</file>