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57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96D-A404-45A8-A6DF-EFE2D2F55879}" type="datetimeFigureOut">
              <a:rPr lang="ko-KR" altLang="en-US" smtClean="0"/>
              <a:t>2023-02-12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9D0-BCC4-4E5C-BDBF-DE435CC42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373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96D-A404-45A8-A6DF-EFE2D2F55879}" type="datetimeFigureOut">
              <a:rPr lang="ko-KR" altLang="en-US" smtClean="0"/>
              <a:t>2023-02-12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9D0-BCC4-4E5C-BDBF-DE435CC42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0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96D-A404-45A8-A6DF-EFE2D2F55879}" type="datetimeFigureOut">
              <a:rPr lang="ko-KR" altLang="en-US" smtClean="0"/>
              <a:t>2023-02-12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9D0-BCC4-4E5C-BDBF-DE435CC42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08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96D-A404-45A8-A6DF-EFE2D2F55879}" type="datetimeFigureOut">
              <a:rPr lang="ko-KR" altLang="en-US" smtClean="0"/>
              <a:t>2023-02-12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9D0-BCC4-4E5C-BDBF-DE435CC42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20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96D-A404-45A8-A6DF-EFE2D2F55879}" type="datetimeFigureOut">
              <a:rPr lang="ko-KR" altLang="en-US" smtClean="0"/>
              <a:t>2023-02-12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9D0-BCC4-4E5C-BDBF-DE435CC42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85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96D-A404-45A8-A6DF-EFE2D2F55879}" type="datetimeFigureOut">
              <a:rPr lang="ko-KR" altLang="en-US" smtClean="0"/>
              <a:t>2023-02-12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9D0-BCC4-4E5C-BDBF-DE435CC42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32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96D-A404-45A8-A6DF-EFE2D2F55879}" type="datetimeFigureOut">
              <a:rPr lang="ko-KR" altLang="en-US" smtClean="0"/>
              <a:t>2023-02-12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9D0-BCC4-4E5C-BDBF-DE435CC42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99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96D-A404-45A8-A6DF-EFE2D2F55879}" type="datetimeFigureOut">
              <a:rPr lang="ko-KR" altLang="en-US" smtClean="0"/>
              <a:t>2023-02-12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9D0-BCC4-4E5C-BDBF-DE435CC42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84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96D-A404-45A8-A6DF-EFE2D2F55879}" type="datetimeFigureOut">
              <a:rPr lang="ko-KR" altLang="en-US" smtClean="0"/>
              <a:t>2023-02-12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9D0-BCC4-4E5C-BDBF-DE435CC42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02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96D-A404-45A8-A6DF-EFE2D2F55879}" type="datetimeFigureOut">
              <a:rPr lang="ko-KR" altLang="en-US" smtClean="0"/>
              <a:t>2023-02-12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9D0-BCC4-4E5C-BDBF-DE435CC42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518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96D-A404-45A8-A6DF-EFE2D2F55879}" type="datetimeFigureOut">
              <a:rPr lang="ko-KR" altLang="en-US" smtClean="0"/>
              <a:t>2023-02-12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9D0-BCC4-4E5C-BDBF-DE435CC42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1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3196D-A404-45A8-A6DF-EFE2D2F55879}" type="datetimeFigureOut">
              <a:rPr lang="ko-KR" altLang="en-US" smtClean="0"/>
              <a:t>2023-02-12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A39D0-BCC4-4E5C-BDBF-DE435CC42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987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alphaover2pi@korea.ac.k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88142" y="94306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solidFill>
                  <a:srgbClr val="0000FF"/>
                </a:solidFill>
              </a:rPr>
              <a:t>4</a:t>
            </a:r>
            <a:r>
              <a:rPr lang="en-US" altLang="ko-KR" sz="4000" b="1" baseline="30000" dirty="0" smtClean="0">
                <a:solidFill>
                  <a:srgbClr val="0000FF"/>
                </a:solidFill>
              </a:rPr>
              <a:t>th</a:t>
            </a:r>
            <a:r>
              <a:rPr lang="en-US" altLang="ko-KR" sz="4000" b="1" dirty="0" smtClean="0">
                <a:solidFill>
                  <a:srgbClr val="0000FF"/>
                </a:solidFill>
              </a:rPr>
              <a:t> Asian School on Superconducting and Cryogenics for Accelerators</a:t>
            </a:r>
            <a:br>
              <a:rPr lang="en-US" altLang="ko-KR" sz="4000" b="1" dirty="0" smtClean="0">
                <a:solidFill>
                  <a:srgbClr val="0000FF"/>
                </a:solidFill>
              </a:rPr>
            </a:br>
            <a:r>
              <a:rPr lang="en-US" altLang="ko-KR" sz="4000" b="1" dirty="0" smtClean="0">
                <a:solidFill>
                  <a:srgbClr val="0000FF"/>
                </a:solidFill>
              </a:rPr>
              <a:t/>
            </a:r>
            <a:br>
              <a:rPr lang="en-US" altLang="ko-KR" sz="4000" b="1" dirty="0" smtClean="0">
                <a:solidFill>
                  <a:srgbClr val="0000FF"/>
                </a:solidFill>
              </a:rPr>
            </a:br>
            <a:r>
              <a:rPr lang="en-US" altLang="ko-KR" sz="4000" b="1" dirty="0" smtClean="0">
                <a:solidFill>
                  <a:srgbClr val="0000FF"/>
                </a:solidFill>
              </a:rPr>
              <a:t>(ASSCA 2022)</a:t>
            </a:r>
            <a:r>
              <a:rPr lang="en-US" altLang="ko-KR" sz="4000" dirty="0" smtClean="0">
                <a:solidFill>
                  <a:srgbClr val="0000FF"/>
                </a:solidFill>
              </a:rPr>
              <a:t/>
            </a:r>
            <a:br>
              <a:rPr lang="en-US" altLang="ko-KR" sz="4000" dirty="0" smtClean="0">
                <a:solidFill>
                  <a:srgbClr val="0000FF"/>
                </a:solidFill>
              </a:rPr>
            </a:br>
            <a:r>
              <a:rPr lang="en-US" altLang="ko-KR" sz="4000" dirty="0" smtClean="0"/>
              <a:t> </a:t>
            </a: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80565" y="2945186"/>
            <a:ext cx="9144000" cy="2771868"/>
          </a:xfrm>
        </p:spPr>
        <p:txBody>
          <a:bodyPr>
            <a:normAutofit fontScale="25000" lnSpcReduction="20000"/>
          </a:bodyPr>
          <a:lstStyle/>
          <a:p>
            <a:r>
              <a:rPr lang="en-US" altLang="ko-KR" sz="11200" b="1" dirty="0" smtClean="0">
                <a:solidFill>
                  <a:srgbClr val="0000FF"/>
                </a:solidFill>
              </a:rPr>
              <a:t>Feb. 13-19, 2023</a:t>
            </a:r>
          </a:p>
          <a:p>
            <a:endParaRPr lang="en-US" altLang="ko-KR" sz="11200" b="1" dirty="0" smtClean="0">
              <a:solidFill>
                <a:srgbClr val="0000FF"/>
              </a:solidFill>
            </a:endParaRPr>
          </a:p>
          <a:p>
            <a:r>
              <a:rPr lang="en-US" altLang="ko-KR" sz="11200" b="1" dirty="0" err="1" smtClean="0">
                <a:solidFill>
                  <a:srgbClr val="0000FF"/>
                </a:solidFill>
              </a:rPr>
              <a:t>Eun</a:t>
            </a:r>
            <a:r>
              <a:rPr lang="en-US" altLang="ko-KR" sz="11200" b="1" dirty="0" smtClean="0">
                <a:solidFill>
                  <a:srgbClr val="0000FF"/>
                </a:solidFill>
              </a:rPr>
              <a:t>-San Kim</a:t>
            </a:r>
            <a:endParaRPr lang="en-US" altLang="ko-KR" sz="11200" b="1" dirty="0">
              <a:solidFill>
                <a:srgbClr val="0000FF"/>
              </a:solidFill>
            </a:endParaRPr>
          </a:p>
          <a:p>
            <a:r>
              <a:rPr lang="en-US" altLang="ko-KR" sz="11200" b="1" dirty="0" smtClean="0">
                <a:solidFill>
                  <a:srgbClr val="0000FF"/>
                </a:solidFill>
              </a:rPr>
              <a:t>Department of Accelerator Science </a:t>
            </a:r>
          </a:p>
          <a:p>
            <a:r>
              <a:rPr lang="en-US" altLang="ko-KR" sz="11200" b="1" dirty="0" smtClean="0">
                <a:solidFill>
                  <a:srgbClr val="0000FF"/>
                </a:solidFill>
              </a:rPr>
              <a:t>Korea University </a:t>
            </a:r>
            <a:r>
              <a:rPr lang="en-US" altLang="ko-KR" sz="11200" b="1" dirty="0" err="1" smtClean="0">
                <a:solidFill>
                  <a:srgbClr val="0000FF"/>
                </a:solidFill>
              </a:rPr>
              <a:t>Sejong</a:t>
            </a:r>
            <a:r>
              <a:rPr lang="en-US" altLang="ko-KR" sz="11200" b="1" dirty="0" smtClean="0">
                <a:solidFill>
                  <a:srgbClr val="0000FF"/>
                </a:solidFill>
              </a:rPr>
              <a:t> Campus</a:t>
            </a:r>
          </a:p>
          <a:p>
            <a:endParaRPr lang="en-US" altLang="ko-KR" sz="4100" b="1" dirty="0" smtClean="0">
              <a:solidFill>
                <a:srgbClr val="0000FF"/>
              </a:solidFill>
            </a:endParaRPr>
          </a:p>
          <a:p>
            <a:r>
              <a:rPr lang="en-US" altLang="ko-KR" sz="3200" b="1" dirty="0" smtClean="0">
                <a:solidFill>
                  <a:srgbClr val="0000FF"/>
                </a:solidFill>
              </a:rPr>
              <a:t> </a:t>
            </a:r>
          </a:p>
          <a:p>
            <a:endParaRPr lang="en-US" altLang="ko-KR" sz="3200" b="1" dirty="0" smtClean="0">
              <a:solidFill>
                <a:srgbClr val="0000FF"/>
              </a:solidFill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302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949" y="224118"/>
            <a:ext cx="7090522" cy="65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0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4412" y="-144463"/>
            <a:ext cx="10515600" cy="1325563"/>
          </a:xfrm>
        </p:spPr>
        <p:txBody>
          <a:bodyPr/>
          <a:lstStyle/>
          <a:p>
            <a:r>
              <a:rPr lang="en-US" altLang="ko-KR" dirty="0" smtClean="0"/>
              <a:t>                  program</a:t>
            </a:r>
            <a:endParaRPr lang="ko-KR" altLang="en-US" dirty="0"/>
          </a:p>
        </p:txBody>
      </p:sp>
      <p:sp>
        <p:nvSpPr>
          <p:cNvPr id="4" name="AutoShape 2" descr="https://indico.korea.ac.kr/event/83/images/67-ASSCA2023-timetab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2" y="923365"/>
            <a:ext cx="10251141" cy="5042211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079811" y="6005481"/>
            <a:ext cx="7512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i="0" dirty="0" smtClean="0">
                <a:solidFill>
                  <a:srgbClr val="0000FF"/>
                </a:solidFill>
                <a:effectLst/>
                <a:latin typeface="+mj-lt"/>
              </a:rPr>
              <a:t>       Hands-on training :  SC magnet, SC cavity, Cryogenics</a:t>
            </a:r>
          </a:p>
          <a:p>
            <a:r>
              <a:rPr lang="en-US" altLang="ko-KR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                         @ accelerator and ICT building</a:t>
            </a:r>
          </a:p>
          <a:p>
            <a:endParaRPr lang="en-US" altLang="ko-KR" b="1" i="0" dirty="0">
              <a:solidFill>
                <a:srgbClr val="0000FF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592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7871" y="0"/>
            <a:ext cx="10515600" cy="1325563"/>
          </a:xfrm>
        </p:spPr>
        <p:txBody>
          <a:bodyPr/>
          <a:lstStyle/>
          <a:p>
            <a:r>
              <a:rPr lang="en-US" altLang="ko-KR" dirty="0" smtClean="0"/>
              <a:t>               </a:t>
            </a:r>
            <a:r>
              <a:rPr lang="en-US" altLang="ko-KR" b="1" dirty="0" smtClean="0">
                <a:solidFill>
                  <a:srgbClr val="0000FF"/>
                </a:solidFill>
              </a:rPr>
              <a:t>Lecturer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952744"/>
              </p:ext>
            </p:extLst>
          </p:nvPr>
        </p:nvGraphicFramePr>
        <p:xfrm>
          <a:off x="775446" y="1251929"/>
          <a:ext cx="9408459" cy="4942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4475">
                  <a:extLst>
                    <a:ext uri="{9D8B030D-6E8A-4147-A177-3AD203B41FA5}">
                      <a16:colId xmlns:a16="http://schemas.microsoft.com/office/drawing/2014/main" val="1889603355"/>
                    </a:ext>
                  </a:extLst>
                </a:gridCol>
                <a:gridCol w="3371612">
                  <a:extLst>
                    <a:ext uri="{9D8B030D-6E8A-4147-A177-3AD203B41FA5}">
                      <a16:colId xmlns:a16="http://schemas.microsoft.com/office/drawing/2014/main" val="4101243693"/>
                    </a:ext>
                  </a:extLst>
                </a:gridCol>
                <a:gridCol w="4042372">
                  <a:extLst>
                    <a:ext uri="{9D8B030D-6E8A-4147-A177-3AD203B41FA5}">
                      <a16:colId xmlns:a16="http://schemas.microsoft.com/office/drawing/2014/main" val="1803049973"/>
                    </a:ext>
                  </a:extLst>
                </a:gridCol>
              </a:tblGrid>
              <a:tr h="2907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endParaRPr lang="en-US" altLang="ko-KR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Yasuhiro Makida </a:t>
                      </a:r>
                      <a:endParaRPr lang="en-US" sz="1100" b="1" i="0" u="none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KEK (Japan)</a:t>
                      </a:r>
                      <a:endParaRPr lang="en-US" sz="1100" b="1" i="0" u="none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8352640"/>
                  </a:ext>
                </a:extLst>
              </a:tr>
              <a:tr h="2907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en-US" altLang="ko-KR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Hirotaka</a:t>
                      </a:r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Nakai</a:t>
                      </a:r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KEK (Japan)</a:t>
                      </a:r>
                      <a:endParaRPr lang="en-US" sz="1100" b="1" i="0" u="none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4804070"/>
                  </a:ext>
                </a:extLst>
              </a:tr>
              <a:tr h="2907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3</a:t>
                      </a:r>
                      <a:endParaRPr lang="en-US" altLang="ko-KR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Toru </a:t>
                      </a:r>
                      <a:r>
                        <a:rPr lang="en-US" sz="1100" b="1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Ogitsu</a:t>
                      </a:r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KEK (Japan)</a:t>
                      </a:r>
                      <a:endParaRPr lang="en-US" sz="1100" b="1" i="0" u="none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6579405"/>
                  </a:ext>
                </a:extLst>
              </a:tr>
              <a:tr h="2907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4</a:t>
                      </a:r>
                      <a:endParaRPr lang="en-US" altLang="ko-KR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Eiji</a:t>
                      </a:r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Kako</a:t>
                      </a:r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KEK (Japan)</a:t>
                      </a:r>
                      <a:endParaRPr lang="en-US" sz="1100" b="1" i="0" u="none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1162068"/>
                  </a:ext>
                </a:extLst>
              </a:tr>
              <a:tr h="2907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5</a:t>
                      </a:r>
                      <a:endParaRPr lang="en-US" altLang="ko-KR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Tae-Hyun Kim 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Mitsubishi Electric (Japan)</a:t>
                      </a:r>
                      <a:endParaRPr lang="en-US" sz="1100" b="1" i="0" u="none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5922539"/>
                  </a:ext>
                </a:extLst>
              </a:tr>
              <a:tr h="2907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6</a:t>
                      </a:r>
                      <a:endParaRPr lang="en-US" altLang="ko-KR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Rui</a:t>
                      </a:r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 Ge 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IHEP (China)</a:t>
                      </a:r>
                      <a:endParaRPr lang="en-US" sz="1100" b="1" i="0" u="none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3595924"/>
                  </a:ext>
                </a:extLst>
              </a:tr>
              <a:tr h="2907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7</a:t>
                      </a:r>
                      <a:endParaRPr lang="en-US" altLang="ko-KR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Qingjin</a:t>
                      </a:r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 Xu 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IHEP (China)</a:t>
                      </a:r>
                      <a:endParaRPr lang="en-US" sz="1100" b="1" i="0" u="none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2793020"/>
                  </a:ext>
                </a:extLst>
              </a:tr>
              <a:tr h="2907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8</a:t>
                      </a:r>
                      <a:endParaRPr lang="en-US" altLang="ko-KR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Tripti</a:t>
                      </a:r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Sekhar</a:t>
                      </a:r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Datta</a:t>
                      </a:r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Indian Institute of Technology</a:t>
                      </a:r>
                      <a:r>
                        <a:rPr lang="en-US" sz="1100" b="1" u="none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(India)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1519419"/>
                  </a:ext>
                </a:extLst>
              </a:tr>
              <a:tr h="2907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9</a:t>
                      </a:r>
                      <a:endParaRPr lang="en-US" altLang="ko-KR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Seong Hee Park </a:t>
                      </a:r>
                      <a:endParaRPr 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Korea University (Korea)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9081243"/>
                  </a:ext>
                </a:extLst>
              </a:tr>
              <a:tr h="2907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endParaRPr lang="en-US" altLang="ko-KR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Seunghwan Shin </a:t>
                      </a:r>
                      <a:endParaRPr 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Korea University (Korea)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519850"/>
                  </a:ext>
                </a:extLst>
              </a:tr>
              <a:tr h="2907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11</a:t>
                      </a:r>
                      <a:endParaRPr lang="en-US" altLang="ko-KR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Jeong Bae Bahng </a:t>
                      </a:r>
                      <a:endParaRPr 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Korea University (Korea)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3178517"/>
                  </a:ext>
                </a:extLst>
              </a:tr>
              <a:tr h="2907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12</a:t>
                      </a:r>
                      <a:endParaRPr lang="en-US" altLang="ko-KR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Siwon Jang </a:t>
                      </a:r>
                      <a:endParaRPr 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Pohang Accelerator Lab. </a:t>
                      </a:r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(Korea)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7296615"/>
                  </a:ext>
                </a:extLst>
              </a:tr>
              <a:tr h="2907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13</a:t>
                      </a:r>
                      <a:endParaRPr lang="en-US" altLang="ko-KR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Young Uk Sohn </a:t>
                      </a:r>
                      <a:endParaRPr 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Pohang Accelerator</a:t>
                      </a:r>
                      <a:r>
                        <a:rPr lang="en-US" sz="1100" b="1" u="none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Lab. </a:t>
                      </a:r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(Korea)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5313852"/>
                  </a:ext>
                </a:extLst>
              </a:tr>
              <a:tr h="2907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14</a:t>
                      </a:r>
                      <a:endParaRPr lang="en-US" altLang="ko-KR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Soo-Hyeon Park </a:t>
                      </a:r>
                      <a:endParaRPr 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Korea Institute of Fusion Energy </a:t>
                      </a:r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(Korea)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5774141"/>
                  </a:ext>
                </a:extLst>
              </a:tr>
              <a:tr h="2907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15</a:t>
                      </a:r>
                      <a:endParaRPr lang="en-US" altLang="ko-KR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Yeon</a:t>
                      </a:r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 err="1" smtClean="0">
                          <a:solidFill>
                            <a:srgbClr val="0000FF"/>
                          </a:solidFill>
                          <a:effectLst/>
                        </a:rPr>
                        <a:t>Sei</a:t>
                      </a:r>
                      <a:r>
                        <a:rPr lang="en-US" sz="11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Chung 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Institute for Basic</a:t>
                      </a:r>
                      <a:r>
                        <a:rPr lang="en-US" sz="1100" b="1" u="none" strike="noStrike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Science </a:t>
                      </a:r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(Korea)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0728684"/>
                  </a:ext>
                </a:extLst>
              </a:tr>
              <a:tr h="2907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16</a:t>
                      </a:r>
                      <a:endParaRPr lang="en-US" altLang="ko-KR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Jun Ho Han </a:t>
                      </a:r>
                      <a:endParaRPr lang="en-US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KAT (Korea)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969724"/>
                  </a:ext>
                </a:extLst>
              </a:tr>
              <a:tr h="2907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>
                          <a:solidFill>
                            <a:srgbClr val="0000FF"/>
                          </a:solidFill>
                          <a:effectLst/>
                        </a:rPr>
                        <a:t>17</a:t>
                      </a:r>
                      <a:endParaRPr lang="en-US" altLang="ko-KR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Young Kwon </a:t>
                      </a:r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Kim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Institute for Basic Science (Korea</a:t>
                      </a:r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817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24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961" y="977153"/>
            <a:ext cx="8281709" cy="5749738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143000" y="-154828"/>
            <a:ext cx="10515600" cy="1325563"/>
          </a:xfrm>
        </p:spPr>
        <p:txBody>
          <a:bodyPr/>
          <a:lstStyle/>
          <a:p>
            <a:r>
              <a:rPr lang="en-US" altLang="ko-KR" dirty="0" smtClean="0"/>
              <a:t>               </a:t>
            </a:r>
            <a:r>
              <a:rPr lang="en-US" altLang="ko-KR" b="1" dirty="0" smtClean="0">
                <a:solidFill>
                  <a:srgbClr val="0000FF"/>
                </a:solidFill>
              </a:rPr>
              <a:t>Participants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8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58789" y="-1"/>
            <a:ext cx="10515600" cy="1325563"/>
          </a:xfrm>
        </p:spPr>
        <p:txBody>
          <a:bodyPr/>
          <a:lstStyle/>
          <a:p>
            <a:r>
              <a:rPr lang="en-US" altLang="ko-KR" dirty="0" smtClean="0"/>
              <a:t>        Contact person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3729" y="1141599"/>
            <a:ext cx="10515600" cy="54295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altLang="ko-KR" dirty="0" smtClean="0"/>
              <a:t>If </a:t>
            </a:r>
            <a:r>
              <a:rPr lang="en-US" altLang="ko-KR" dirty="0"/>
              <a:t>you </a:t>
            </a:r>
            <a:r>
              <a:rPr lang="en-US" altLang="ko-KR" dirty="0" smtClean="0"/>
              <a:t>need inquires and helps, </a:t>
            </a:r>
            <a:r>
              <a:rPr lang="en-US" altLang="ko-KR" dirty="0"/>
              <a:t>please </a:t>
            </a:r>
            <a:r>
              <a:rPr lang="en-US" altLang="ko-KR" dirty="0" smtClean="0"/>
              <a:t>contact in anytime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     to KIM   </a:t>
            </a:r>
            <a:r>
              <a:rPr lang="en-US" altLang="ko-KR" dirty="0" err="1" smtClean="0"/>
              <a:t>KeonHee</a:t>
            </a:r>
            <a:r>
              <a:rPr lang="en-US" altLang="ko-KR" dirty="0" smtClean="0"/>
              <a:t> (  </a:t>
            </a:r>
            <a:r>
              <a:rPr lang="en-US" altLang="ko-KR" dirty="0" smtClean="0">
                <a:hlinkClick r:id="rId2"/>
              </a:rPr>
              <a:t>alphaover2pi@korea.ac.kr</a:t>
            </a:r>
            <a:r>
              <a:rPr lang="en-US" altLang="ko-KR" dirty="0" smtClean="0"/>
              <a:t> 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</a:t>
            </a:r>
          </a:p>
          <a:p>
            <a:pPr marL="0" indent="0">
              <a:buNone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■ We will have photo-time after 1</a:t>
            </a:r>
            <a:r>
              <a:rPr lang="en-US" altLang="ko-K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lecture.</a:t>
            </a:r>
            <a:endParaRPr lang="ko-KR" altLang="en-US" dirty="0"/>
          </a:p>
        </p:txBody>
      </p:sp>
      <p:pic>
        <p:nvPicPr>
          <p:cNvPr id="4098" name="Picture 2" descr="김지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859" y="2692866"/>
            <a:ext cx="25717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08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240</Words>
  <Application>Microsoft Office PowerPoint</Application>
  <PresentationFormat>와이드스크린</PresentationFormat>
  <Paragraphs>77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4th Asian School on Superconducting and Cryogenics for Accelerators  (ASSCA 2022)  </vt:lpstr>
      <vt:lpstr>PowerPoint 프레젠테이션</vt:lpstr>
      <vt:lpstr>                  program</vt:lpstr>
      <vt:lpstr>               Lecturer</vt:lpstr>
      <vt:lpstr>               Participants</vt:lpstr>
      <vt:lpstr>        Contact person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KOREA</dc:creator>
  <cp:lastModifiedBy>KOREA</cp:lastModifiedBy>
  <cp:revision>15</cp:revision>
  <dcterms:created xsi:type="dcterms:W3CDTF">2023-02-12T02:26:20Z</dcterms:created>
  <dcterms:modified xsi:type="dcterms:W3CDTF">2023-02-12T07:40:45Z</dcterms:modified>
</cp:coreProperties>
</file>