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6" r:id="rId1"/>
  </p:sldMasterIdLst>
  <p:notesMasterIdLst>
    <p:notesMasterId r:id="rId58"/>
  </p:notesMasterIdLst>
  <p:sldIdLst>
    <p:sldId id="256" r:id="rId2"/>
    <p:sldId id="294" r:id="rId3"/>
    <p:sldId id="292" r:id="rId4"/>
    <p:sldId id="293" r:id="rId5"/>
    <p:sldId id="404" r:id="rId6"/>
    <p:sldId id="295" r:id="rId7"/>
    <p:sldId id="296" r:id="rId8"/>
    <p:sldId id="297" r:id="rId9"/>
    <p:sldId id="298" r:id="rId10"/>
    <p:sldId id="426" r:id="rId11"/>
    <p:sldId id="428" r:id="rId12"/>
    <p:sldId id="432" r:id="rId13"/>
    <p:sldId id="431" r:id="rId14"/>
    <p:sldId id="430" r:id="rId15"/>
    <p:sldId id="429" r:id="rId16"/>
    <p:sldId id="440" r:id="rId17"/>
    <p:sldId id="434" r:id="rId18"/>
    <p:sldId id="259" r:id="rId19"/>
    <p:sldId id="260" r:id="rId20"/>
    <p:sldId id="262" r:id="rId21"/>
    <p:sldId id="399" r:id="rId22"/>
    <p:sldId id="400" r:id="rId23"/>
    <p:sldId id="401" r:id="rId24"/>
    <p:sldId id="439" r:id="rId25"/>
    <p:sldId id="402" r:id="rId26"/>
    <p:sldId id="403" r:id="rId27"/>
    <p:sldId id="405" r:id="rId28"/>
    <p:sldId id="406" r:id="rId29"/>
    <p:sldId id="407" r:id="rId30"/>
    <p:sldId id="408" r:id="rId31"/>
    <p:sldId id="409" r:id="rId32"/>
    <p:sldId id="410" r:id="rId33"/>
    <p:sldId id="411" r:id="rId34"/>
    <p:sldId id="264" r:id="rId35"/>
    <p:sldId id="435" r:id="rId36"/>
    <p:sldId id="438" r:id="rId37"/>
    <p:sldId id="437" r:id="rId38"/>
    <p:sldId id="412" r:id="rId39"/>
    <p:sldId id="413" r:id="rId40"/>
    <p:sldId id="414" r:id="rId41"/>
    <p:sldId id="415" r:id="rId42"/>
    <p:sldId id="416" r:id="rId43"/>
    <p:sldId id="417" r:id="rId44"/>
    <p:sldId id="305" r:id="rId45"/>
    <p:sldId id="418" r:id="rId46"/>
    <p:sldId id="421" r:id="rId47"/>
    <p:sldId id="422" r:id="rId48"/>
    <p:sldId id="423" r:id="rId49"/>
    <p:sldId id="424" r:id="rId50"/>
    <p:sldId id="442" r:id="rId51"/>
    <p:sldId id="425" r:id="rId52"/>
    <p:sldId id="302" r:id="rId53"/>
    <p:sldId id="309" r:id="rId54"/>
    <p:sldId id="443" r:id="rId55"/>
    <p:sldId id="445" r:id="rId56"/>
    <p:sldId id="447" r:id="rId57"/>
  </p:sldIdLst>
  <p:sldSz cx="12192000" cy="6858000"/>
  <p:notesSz cx="6858000" cy="12192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5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91653" autoAdjust="0"/>
  </p:normalViewPr>
  <p:slideViewPr>
    <p:cSldViewPr snapToGrid="0" snapToObjects="1">
      <p:cViewPr varScale="1">
        <p:scale>
          <a:sx n="154" d="100"/>
          <a:sy n="154" d="100"/>
        </p:scale>
        <p:origin x="1806" y="15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8683545"/>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1650257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4049162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1291464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67525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41512048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슬라이드 2. 학습 목표
90분 강의가 끝났을 때 여러분이 가져가야 할 것은 세부 임상 처방 지식이 아닙니다. 첫째, charged particle beam의 depth-dose 특성이 왜 치료에 유리한지를 이해해야 합니다. 둘째, 탄소이온이 가진 높은 LET와 RBE의 의미를 물리량과 생물학적 효과의 연결로 이해해야 합니다. 셋째, 이온원, 주입기, 싱크로트론, slow extraction, HEBT, 치료실 장치가 환자 선량분포와 어떻게 연결되는지 파악해야 합니다. 마지막으로 중입자치료가 아직 발전 중인 기술이라는 점, 특히 생물학적 선량 모델, 환자 움직임, QA, 장치 소형화가 계속 연구되는 영역이라는 점을 이해하는 것이 목표입니다.</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4110941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슬라이드 24. 호흡성 움직임과 interplay effect
Scanning 치료에서는 종양이 움직이는 동안 spot이 순차적으로 조사됩니다. 예를 들어 폐나 간, 췌장처럼 호흡에 따라 움직이는 장기에서는 beam spot sequence와 tumor motion이 서로 어긋나면서 dose heterogeneity가 생길 수 있습니다. 이를 interplay effect라고 합니다. 대응 전략으로는 respiratory gating, rescanning, breath-hold, abdominal compression, 4D treatment planning, robust optimization이 있습니다. 중요한 것은 이 문제가 단순히 환자 motion 문제만이 아니라 accelerator spill, scanning speed, layer switching time, dose rate와 연결된다는 점입니다.</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166600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2476687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826267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808759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554488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173402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508DA-7947-50F7-49A0-6D94A25DF4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07DD8-0AA7-2750-C8E9-733E49966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FEC3C9-58DC-AF2B-C00F-A9783B17E7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8DA643-C91F-6625-DE41-C4289BF37E59}"/>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6505196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985E4-3454-2D32-EA23-274B242841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602513-2C89-212E-C42C-F680AD05DF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C0F87-E77B-AFB1-E829-8A48513C70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E33FC2-3538-0EF7-B2BD-3667711D0115}"/>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4228453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17D37-657D-4B3A-2F0E-E6280C2FC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2E042-BAF9-683A-6CB6-F4EAD040F0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2C412-15A4-D109-43D8-0CC2691BC8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3DDB47-47F7-6971-C10B-0FA8AA476B9A}"/>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6782147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D4FB1-BDFA-E338-259A-E3290DCDB9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952CEE-930E-852D-310C-F8481264CC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B91C0-7305-AE5E-B3CC-B14917C8FF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D1ABEA-08BD-0FBB-485A-09A6ECFDB818}"/>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22212494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4059205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177428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23546091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6928612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320299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1369154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6874396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35920041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15642609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28057050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20824008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3788444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smtClean="0"/>
              <a:t>.</a:t>
            </a:r>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33424385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1615289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20222433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1159049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5753318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367212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9817943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16156706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23751037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32761964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28617881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27785818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8430071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21250883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3417126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슬라이드 노트 개체 틀 2"/>
          <p:cNvSpPr>
            <a:spLocks noGrp="1"/>
          </p:cNvSpPr>
          <p:nvPr>
            <p:ph type="body" idx="1"/>
          </p:nvPr>
        </p:nvSpPr>
        <p:spPr>
          <a:xfrm>
            <a:off x="685800" y="5867400"/>
            <a:ext cx="5486400" cy="4800600"/>
          </a:xfrm>
          <a:prstGeom prst="rect">
            <a:avLst/>
          </a:prstGeom>
        </p:spPr>
        <p:txBody>
          <a:bodyPr/>
          <a:lstStyle/>
          <a:p>
            <a:r>
              <a:rPr lang="ko-KR" altLang="en-US" dirty="0" smtClean="0"/>
              <a:t>이 그림은 “방사선 손상의 고전적 </a:t>
            </a:r>
            <a:r>
              <a:rPr lang="ko-KR" altLang="en-US" dirty="0" err="1" smtClean="0"/>
              <a:t>패러다임”을</a:t>
            </a:r>
            <a:r>
              <a:rPr lang="ko-KR" altLang="en-US" dirty="0" smtClean="0"/>
              <a:t> 보여줍니다</a:t>
            </a:r>
            <a:r>
              <a:rPr lang="en-US" altLang="ko-KR" dirty="0" smtClean="0"/>
              <a:t>. </a:t>
            </a:r>
            <a:r>
              <a:rPr lang="ko-KR" altLang="en-US" dirty="0" smtClean="0"/>
              <a:t>핵심은 방사선이 인체에 들어왔을 때</a:t>
            </a:r>
            <a:r>
              <a:rPr lang="en-US" altLang="ko-KR" dirty="0" smtClean="0"/>
              <a:t>, </a:t>
            </a:r>
            <a:r>
              <a:rPr lang="ko-KR" altLang="en-US" dirty="0" smtClean="0"/>
              <a:t>물리적 에너지 침착에서 시작하여 화학적 변화</a:t>
            </a:r>
            <a:r>
              <a:rPr lang="en-US" altLang="ko-KR" dirty="0" smtClean="0"/>
              <a:t>, DNA </a:t>
            </a:r>
            <a:r>
              <a:rPr lang="ko-KR" altLang="en-US" dirty="0" smtClean="0"/>
              <a:t>손상</a:t>
            </a:r>
            <a:r>
              <a:rPr lang="en-US" altLang="ko-KR" dirty="0" smtClean="0"/>
              <a:t>, </a:t>
            </a:r>
            <a:r>
              <a:rPr lang="ko-KR" altLang="en-US" dirty="0" smtClean="0"/>
              <a:t>세포 수준의 반응</a:t>
            </a:r>
            <a:r>
              <a:rPr lang="en-US" altLang="ko-KR" dirty="0" smtClean="0"/>
              <a:t>, </a:t>
            </a:r>
            <a:r>
              <a:rPr lang="ko-KR" altLang="en-US" dirty="0" smtClean="0"/>
              <a:t>그리고 최종적으로 임상적 영향으로 이어지는 과정을 시간 순서로 설명하는 것입니다</a:t>
            </a:r>
            <a:r>
              <a:rPr lang="en-US" altLang="ko-KR" dirty="0" smtClean="0"/>
              <a:t>.</a:t>
            </a:r>
          </a:p>
          <a:p>
            <a:endParaRPr lang="en-US" altLang="ko-KR" dirty="0" smtClean="0"/>
          </a:p>
          <a:p>
            <a:r>
              <a:rPr lang="ko-KR" altLang="en-US" dirty="0" smtClean="0"/>
              <a:t>먼저 그림의 왼쪽을 보시면</a:t>
            </a:r>
            <a:r>
              <a:rPr lang="en-US" altLang="ko-KR" dirty="0" smtClean="0"/>
              <a:t>, </a:t>
            </a:r>
            <a:r>
              <a:rPr lang="ko-KR" altLang="en-US" dirty="0" smtClean="0"/>
              <a:t>전리방사선이 조직에 에너지를 전달합니다</a:t>
            </a:r>
            <a:r>
              <a:rPr lang="en-US" altLang="ko-KR" dirty="0" smtClean="0"/>
              <a:t>. </a:t>
            </a:r>
            <a:r>
              <a:rPr lang="ko-KR" altLang="en-US" dirty="0" smtClean="0"/>
              <a:t>이때 두 가지 초기 반응이 생깁니다</a:t>
            </a:r>
            <a:r>
              <a:rPr lang="en-US" altLang="ko-KR" dirty="0" smtClean="0"/>
              <a:t>. </a:t>
            </a:r>
            <a:r>
              <a:rPr lang="ko-KR" altLang="en-US" dirty="0" smtClean="0"/>
              <a:t>하나는 </a:t>
            </a:r>
            <a:r>
              <a:rPr lang="en-US" altLang="ko-KR" dirty="0" smtClean="0"/>
              <a:t>excitation, </a:t>
            </a:r>
            <a:r>
              <a:rPr lang="ko-KR" altLang="en-US" dirty="0" smtClean="0"/>
              <a:t>즉 분자가 들뜬 상태가 되는 것이고</a:t>
            </a:r>
            <a:r>
              <a:rPr lang="en-US" altLang="ko-KR" dirty="0" smtClean="0"/>
              <a:t>, </a:t>
            </a:r>
            <a:r>
              <a:rPr lang="ko-KR" altLang="en-US" dirty="0" smtClean="0"/>
              <a:t>다른 하나는 </a:t>
            </a:r>
            <a:r>
              <a:rPr lang="en-US" altLang="ko-KR" dirty="0" smtClean="0"/>
              <a:t>ionization, </a:t>
            </a:r>
            <a:r>
              <a:rPr lang="ko-KR" altLang="en-US" dirty="0" smtClean="0"/>
              <a:t>즉 전자가 떨어져 나가 이온이 만들어지는 과정입니다</a:t>
            </a:r>
            <a:r>
              <a:rPr lang="en-US" altLang="ko-KR" dirty="0" smtClean="0"/>
              <a:t>. excitation</a:t>
            </a:r>
            <a:r>
              <a:rPr lang="ko-KR" altLang="en-US" dirty="0" smtClean="0"/>
              <a:t>은 대부분 열로 소실될 수 있지만</a:t>
            </a:r>
            <a:r>
              <a:rPr lang="en-US" altLang="ko-KR" dirty="0" smtClean="0"/>
              <a:t>, ionization</a:t>
            </a:r>
            <a:r>
              <a:rPr lang="ko-KR" altLang="en-US" dirty="0" smtClean="0"/>
              <a:t>은 물 분자와 생체분자에서 </a:t>
            </a:r>
            <a:r>
              <a:rPr lang="ko-KR" altLang="en-US" dirty="0" err="1" smtClean="0"/>
              <a:t>자유라디칼을</a:t>
            </a:r>
            <a:r>
              <a:rPr lang="ko-KR" altLang="en-US" dirty="0" smtClean="0"/>
              <a:t> 만들고</a:t>
            </a:r>
            <a:r>
              <a:rPr lang="en-US" altLang="ko-KR" dirty="0" smtClean="0"/>
              <a:t>, </a:t>
            </a:r>
            <a:r>
              <a:rPr lang="ko-KR" altLang="en-US" dirty="0" smtClean="0"/>
              <a:t>이 </a:t>
            </a:r>
            <a:r>
              <a:rPr lang="ko-KR" altLang="en-US" dirty="0" err="1" smtClean="0"/>
              <a:t>자유라디칼이</a:t>
            </a:r>
            <a:r>
              <a:rPr lang="ko-KR" altLang="en-US" dirty="0" smtClean="0"/>
              <a:t> </a:t>
            </a:r>
            <a:r>
              <a:rPr lang="en-US" altLang="ko-KR" dirty="0" smtClean="0"/>
              <a:t>DNA</a:t>
            </a:r>
            <a:r>
              <a:rPr lang="ko-KR" altLang="en-US" dirty="0" smtClean="0"/>
              <a:t>나 세포 내 주요 분자를 공격할 수 있습니다</a:t>
            </a:r>
            <a:r>
              <a:rPr lang="en-US" altLang="ko-KR" dirty="0" smtClean="0"/>
              <a:t>. </a:t>
            </a:r>
            <a:r>
              <a:rPr lang="ko-KR" altLang="en-US" dirty="0" smtClean="0"/>
              <a:t>방사선 생물학에서 </a:t>
            </a:r>
            <a:r>
              <a:rPr lang="en-US" altLang="ko-KR" dirty="0" smtClean="0"/>
              <a:t>DNA, </a:t>
            </a:r>
            <a:r>
              <a:rPr lang="ko-KR" altLang="en-US" dirty="0" smtClean="0"/>
              <a:t>특히 </a:t>
            </a:r>
            <a:r>
              <a:rPr lang="ko-KR" altLang="en-US" dirty="0" err="1" smtClean="0"/>
              <a:t>이중가닥</a:t>
            </a:r>
            <a:r>
              <a:rPr lang="ko-KR" altLang="en-US" dirty="0" smtClean="0"/>
              <a:t> 절단과 복합 </a:t>
            </a:r>
            <a:r>
              <a:rPr lang="en-US" altLang="ko-KR" dirty="0" smtClean="0"/>
              <a:t>DNA </a:t>
            </a:r>
            <a:r>
              <a:rPr lang="ko-KR" altLang="en-US" dirty="0" smtClean="0"/>
              <a:t>손상은 세포 사멸과 돌연변이를 설명하는 중심 표적으로 간주됩니다</a:t>
            </a:r>
            <a:r>
              <a:rPr lang="en-US" altLang="ko-KR" dirty="0" smtClean="0"/>
              <a:t>. </a:t>
            </a:r>
          </a:p>
          <a:p>
            <a:endParaRPr lang="en-US" altLang="ko-KR" dirty="0" smtClean="0"/>
          </a:p>
          <a:p>
            <a:r>
              <a:rPr lang="ko-KR" altLang="en-US" dirty="0" err="1" smtClean="0"/>
              <a:t>그다음</a:t>
            </a:r>
            <a:r>
              <a:rPr lang="ko-KR" altLang="en-US" dirty="0" smtClean="0"/>
              <a:t> 단계가 그림 중앙의 </a:t>
            </a:r>
            <a:r>
              <a:rPr lang="en-US" altLang="ko-KR" dirty="0" smtClean="0"/>
              <a:t>DNA damage</a:t>
            </a:r>
            <a:r>
              <a:rPr lang="ko-KR" altLang="en-US" dirty="0" smtClean="0"/>
              <a:t>입니다</a:t>
            </a:r>
            <a:r>
              <a:rPr lang="en-US" altLang="ko-KR" dirty="0" smtClean="0"/>
              <a:t>. </a:t>
            </a:r>
            <a:r>
              <a:rPr lang="ko-KR" altLang="en-US" dirty="0" smtClean="0"/>
              <a:t>중요한 점은 </a:t>
            </a:r>
            <a:r>
              <a:rPr lang="en-US" altLang="ko-KR" dirty="0" smtClean="0"/>
              <a:t>DNA </a:t>
            </a:r>
            <a:r>
              <a:rPr lang="ko-KR" altLang="en-US" dirty="0" smtClean="0"/>
              <a:t>손상이 생겼다고 해서 항상 임상적 손상으로 이어지는 것은 아니라는 것입니다</a:t>
            </a:r>
            <a:r>
              <a:rPr lang="en-US" altLang="ko-KR" dirty="0" smtClean="0"/>
              <a:t>. </a:t>
            </a:r>
            <a:r>
              <a:rPr lang="ko-KR" altLang="en-US" dirty="0" smtClean="0"/>
              <a:t>세포에는 두 가지 방어 과정이 있습니다</a:t>
            </a:r>
            <a:r>
              <a:rPr lang="en-US" altLang="ko-KR" dirty="0" smtClean="0"/>
              <a:t>. </a:t>
            </a:r>
            <a:r>
              <a:rPr lang="ko-KR" altLang="en-US" dirty="0" smtClean="0"/>
              <a:t>하나는 그림 위쪽의 </a:t>
            </a:r>
            <a:r>
              <a:rPr lang="en-US" altLang="ko-KR" dirty="0" smtClean="0"/>
              <a:t>chemical repair, </a:t>
            </a:r>
            <a:r>
              <a:rPr lang="ko-KR" altLang="en-US" dirty="0" smtClean="0"/>
              <a:t>즉 이온이나 </a:t>
            </a:r>
            <a:r>
              <a:rPr lang="ko-KR" altLang="en-US" dirty="0" err="1" smtClean="0"/>
              <a:t>라디칼이</a:t>
            </a:r>
            <a:r>
              <a:rPr lang="ko-KR" altLang="en-US" dirty="0" smtClean="0"/>
              <a:t> 재결합하면서 손상이 소실되는 초기 화학적 회복입니다</a:t>
            </a:r>
            <a:r>
              <a:rPr lang="en-US" altLang="ko-KR" dirty="0" smtClean="0"/>
              <a:t>. </a:t>
            </a:r>
            <a:r>
              <a:rPr lang="ko-KR" altLang="en-US" dirty="0" smtClean="0"/>
              <a:t>다른 하나는 </a:t>
            </a:r>
            <a:r>
              <a:rPr lang="en-US" altLang="ko-KR" dirty="0" smtClean="0"/>
              <a:t>enzymatic DNA repair, </a:t>
            </a:r>
            <a:r>
              <a:rPr lang="ko-KR" altLang="en-US" dirty="0" smtClean="0"/>
              <a:t>즉 세포 내 효소 시스템이 </a:t>
            </a:r>
            <a:r>
              <a:rPr lang="en-US" altLang="ko-KR" dirty="0" smtClean="0"/>
              <a:t>DNA </a:t>
            </a:r>
            <a:r>
              <a:rPr lang="ko-KR" altLang="en-US" dirty="0" smtClean="0"/>
              <a:t>손상을 인식하고 복구하는 과정입니다</a:t>
            </a:r>
            <a:r>
              <a:rPr lang="en-US" altLang="ko-KR" dirty="0" smtClean="0"/>
              <a:t>.</a:t>
            </a:r>
          </a:p>
          <a:p>
            <a:endParaRPr lang="en-US" altLang="ko-KR" dirty="0" smtClean="0"/>
          </a:p>
          <a:p>
            <a:r>
              <a:rPr lang="ko-KR" altLang="en-US" dirty="0" smtClean="0"/>
              <a:t>그러나 손상이 너무 크거나</a:t>
            </a:r>
            <a:r>
              <a:rPr lang="en-US" altLang="ko-KR" dirty="0" smtClean="0"/>
              <a:t>, </a:t>
            </a:r>
            <a:r>
              <a:rPr lang="ko-KR" altLang="en-US" dirty="0" smtClean="0"/>
              <a:t>복구가 실패하거나</a:t>
            </a:r>
            <a:r>
              <a:rPr lang="en-US" altLang="ko-KR" dirty="0" smtClean="0"/>
              <a:t>, </a:t>
            </a:r>
            <a:r>
              <a:rPr lang="ko-KR" altLang="en-US" dirty="0" smtClean="0"/>
              <a:t>잘못 복구되면 두 가지 큰 결과가 생깁니다</a:t>
            </a:r>
            <a:r>
              <a:rPr lang="en-US" altLang="ko-KR" dirty="0" smtClean="0"/>
              <a:t>. </a:t>
            </a:r>
            <a:r>
              <a:rPr lang="ko-KR" altLang="en-US" dirty="0" smtClean="0"/>
              <a:t>첫째는 </a:t>
            </a:r>
            <a:r>
              <a:rPr lang="en-US" altLang="ko-KR" dirty="0" smtClean="0"/>
              <a:t>cell death, </a:t>
            </a:r>
            <a:r>
              <a:rPr lang="ko-KR" altLang="en-US" dirty="0" smtClean="0"/>
              <a:t>즉 세포 사멸입니다</a:t>
            </a:r>
            <a:r>
              <a:rPr lang="en-US" altLang="ko-KR" dirty="0" smtClean="0"/>
              <a:t>. </a:t>
            </a:r>
            <a:r>
              <a:rPr lang="ko-KR" altLang="en-US" dirty="0" smtClean="0"/>
              <a:t>세포 사멸이 충분히 많이 발생하면 조직 기능이 떨어지고</a:t>
            </a:r>
            <a:r>
              <a:rPr lang="en-US" altLang="ko-KR" dirty="0" smtClean="0"/>
              <a:t>, </a:t>
            </a:r>
            <a:r>
              <a:rPr lang="ko-KR" altLang="en-US" dirty="0" smtClean="0"/>
              <a:t>이것이 임상적으로 급성 효과 또는 만성</a:t>
            </a:r>
            <a:r>
              <a:rPr lang="en-US" altLang="ko-KR" dirty="0" smtClean="0"/>
              <a:t>·</a:t>
            </a:r>
            <a:r>
              <a:rPr lang="ko-KR" altLang="en-US" dirty="0" smtClean="0"/>
              <a:t>후기 효과로 나타날 수 있습니다</a:t>
            </a:r>
            <a:r>
              <a:rPr lang="en-US" altLang="ko-KR" dirty="0" smtClean="0"/>
              <a:t>. </a:t>
            </a:r>
            <a:r>
              <a:rPr lang="ko-KR" altLang="en-US" dirty="0" smtClean="0"/>
              <a:t>예를 들어 </a:t>
            </a:r>
            <a:r>
              <a:rPr lang="ko-KR" altLang="en-US" dirty="0" err="1" smtClean="0"/>
              <a:t>고선량</a:t>
            </a:r>
            <a:r>
              <a:rPr lang="ko-KR" altLang="en-US" dirty="0" smtClean="0"/>
              <a:t> 전신피폭에서는 </a:t>
            </a:r>
            <a:r>
              <a:rPr lang="ko-KR" altLang="en-US" dirty="0" err="1" smtClean="0"/>
              <a:t>조혈계</a:t>
            </a:r>
            <a:r>
              <a:rPr lang="en-US" altLang="ko-KR" dirty="0" smtClean="0"/>
              <a:t>, </a:t>
            </a:r>
            <a:r>
              <a:rPr lang="ko-KR" altLang="en-US" dirty="0" smtClean="0"/>
              <a:t>위장관</a:t>
            </a:r>
            <a:r>
              <a:rPr lang="en-US" altLang="ko-KR" dirty="0" smtClean="0"/>
              <a:t>, </a:t>
            </a:r>
            <a:r>
              <a:rPr lang="ko-KR" altLang="en-US" dirty="0" err="1" smtClean="0"/>
              <a:t>신경혈관계</a:t>
            </a:r>
            <a:r>
              <a:rPr lang="ko-KR" altLang="en-US" dirty="0" smtClean="0"/>
              <a:t> 손상에 의해 급성 방사선증후군이 나타날 수 있고</a:t>
            </a:r>
            <a:r>
              <a:rPr lang="en-US" altLang="ko-KR" dirty="0" smtClean="0"/>
              <a:t>, </a:t>
            </a:r>
            <a:r>
              <a:rPr lang="ko-KR" altLang="en-US" dirty="0" smtClean="0"/>
              <a:t>국소 조직에서는 시간이 지나면서 섬유화</a:t>
            </a:r>
            <a:r>
              <a:rPr lang="en-US" altLang="ko-KR" dirty="0" smtClean="0"/>
              <a:t>, </a:t>
            </a:r>
            <a:r>
              <a:rPr lang="ko-KR" altLang="en-US" dirty="0" smtClean="0"/>
              <a:t>혈관 손상</a:t>
            </a:r>
            <a:r>
              <a:rPr lang="en-US" altLang="ko-KR" dirty="0" smtClean="0"/>
              <a:t>, </a:t>
            </a:r>
            <a:r>
              <a:rPr lang="ko-KR" altLang="en-US" dirty="0" smtClean="0"/>
              <a:t>장기 기능 저하 같은 후기 반응이 나타날 수 있습니다</a:t>
            </a:r>
            <a:r>
              <a:rPr lang="en-US" altLang="ko-KR" dirty="0" smtClean="0"/>
              <a:t>. ICRP</a:t>
            </a:r>
            <a:r>
              <a:rPr lang="ko-KR" altLang="en-US" dirty="0" smtClean="0"/>
              <a:t>는 이러한 </a:t>
            </a:r>
            <a:r>
              <a:rPr lang="ko-KR" altLang="en-US" dirty="0" err="1" smtClean="0"/>
              <a:t>조직반응을</a:t>
            </a:r>
            <a:r>
              <a:rPr lang="ko-KR" altLang="en-US" dirty="0" smtClean="0"/>
              <a:t> 일반적으로 </a:t>
            </a:r>
            <a:r>
              <a:rPr lang="ko-KR" altLang="en-US" dirty="0" err="1" smtClean="0"/>
              <a:t>문턱선량이</a:t>
            </a:r>
            <a:r>
              <a:rPr lang="ko-KR" altLang="en-US" dirty="0" smtClean="0"/>
              <a:t> 있고</a:t>
            </a:r>
            <a:r>
              <a:rPr lang="en-US" altLang="ko-KR" dirty="0" smtClean="0"/>
              <a:t>, </a:t>
            </a:r>
            <a:r>
              <a:rPr lang="ko-KR" altLang="en-US" dirty="0" smtClean="0"/>
              <a:t>선량이 증가할수록 </a:t>
            </a:r>
            <a:r>
              <a:rPr lang="ko-KR" altLang="en-US" dirty="0" err="1" smtClean="0"/>
              <a:t>심각도가</a:t>
            </a:r>
            <a:r>
              <a:rPr lang="ko-KR" altLang="en-US" dirty="0" smtClean="0"/>
              <a:t> 증가하는 손상으로 설명합니다</a:t>
            </a:r>
            <a:r>
              <a:rPr lang="en-US" altLang="ko-KR" dirty="0" smtClean="0"/>
              <a:t>. </a:t>
            </a:r>
          </a:p>
          <a:p>
            <a:endParaRPr lang="en-US" altLang="ko-KR" dirty="0" smtClean="0"/>
          </a:p>
          <a:p>
            <a:r>
              <a:rPr lang="ko-KR" altLang="en-US" dirty="0" smtClean="0"/>
              <a:t>둘째는 </a:t>
            </a:r>
            <a:r>
              <a:rPr lang="en-US" altLang="ko-KR" dirty="0" smtClean="0"/>
              <a:t>DNA mutation, </a:t>
            </a:r>
            <a:r>
              <a:rPr lang="ko-KR" altLang="en-US" dirty="0" smtClean="0"/>
              <a:t>즉 돌연변이입니다</a:t>
            </a:r>
            <a:r>
              <a:rPr lang="en-US" altLang="ko-KR" dirty="0" smtClean="0"/>
              <a:t>. </a:t>
            </a:r>
            <a:r>
              <a:rPr lang="ko-KR" altLang="en-US" dirty="0" smtClean="0"/>
              <a:t>세포가 죽지 않고 살아남았지만 </a:t>
            </a:r>
            <a:r>
              <a:rPr lang="en-US" altLang="ko-KR" dirty="0" smtClean="0"/>
              <a:t>DNA</a:t>
            </a:r>
            <a:r>
              <a:rPr lang="ko-KR" altLang="en-US" dirty="0" smtClean="0"/>
              <a:t>가 잘못 복구되면 돌연변이를 가진 세포가 남을 수 있습니다</a:t>
            </a:r>
            <a:r>
              <a:rPr lang="en-US" altLang="ko-KR" dirty="0" smtClean="0"/>
              <a:t>. </a:t>
            </a:r>
            <a:r>
              <a:rPr lang="ko-KR" altLang="en-US" dirty="0" smtClean="0"/>
              <a:t>이 돌연변이가 체세포</a:t>
            </a:r>
            <a:r>
              <a:rPr lang="en-US" altLang="ko-KR" dirty="0" smtClean="0"/>
              <a:t>, </a:t>
            </a:r>
            <a:r>
              <a:rPr lang="ko-KR" altLang="en-US" dirty="0" smtClean="0"/>
              <a:t>즉 일반 조직세포에서 발생하면</a:t>
            </a:r>
            <a:r>
              <a:rPr lang="en-US" altLang="ko-KR" dirty="0" smtClean="0"/>
              <a:t>, </a:t>
            </a:r>
            <a:r>
              <a:rPr lang="ko-KR" altLang="en-US" dirty="0" smtClean="0"/>
              <a:t>시간이 지나면서 여러 단계의 변화를 거쳐 </a:t>
            </a:r>
            <a:r>
              <a:rPr lang="en-US" altLang="ko-KR" dirty="0" smtClean="0"/>
              <a:t>malignant transformation, </a:t>
            </a:r>
            <a:r>
              <a:rPr lang="ko-KR" altLang="en-US" dirty="0" smtClean="0"/>
              <a:t>즉 악성 전환으로 이어질 수 있고</a:t>
            </a:r>
            <a:r>
              <a:rPr lang="en-US" altLang="ko-KR" dirty="0" smtClean="0"/>
              <a:t>, </a:t>
            </a:r>
            <a:r>
              <a:rPr lang="ko-KR" altLang="en-US" dirty="0" smtClean="0"/>
              <a:t>최종적으로 암 발생으로 연결될 수 있습니다</a:t>
            </a:r>
            <a:r>
              <a:rPr lang="en-US" altLang="ko-KR" dirty="0" smtClean="0"/>
              <a:t>. </a:t>
            </a:r>
            <a:r>
              <a:rPr lang="ko-KR" altLang="en-US" dirty="0" smtClean="0"/>
              <a:t>이 과정은 보통 수개월이 아니라 수년에서 수십 년의 잠복기를 가질 수 있습니다</a:t>
            </a:r>
            <a:r>
              <a:rPr lang="en-US" altLang="ko-KR" dirty="0" smtClean="0"/>
              <a:t>. </a:t>
            </a:r>
            <a:r>
              <a:rPr lang="ko-KR" altLang="en-US" dirty="0" smtClean="0"/>
              <a:t>방사선방호에서는 암 발생을 대표적인 확률적 영향으로 분류하며</a:t>
            </a:r>
            <a:r>
              <a:rPr lang="en-US" altLang="ko-KR" dirty="0" smtClean="0"/>
              <a:t>, </a:t>
            </a:r>
            <a:r>
              <a:rPr lang="ko-KR" altLang="en-US" dirty="0" smtClean="0"/>
              <a:t>선량이 증가할수록 발생 확률은 증가하지만</a:t>
            </a:r>
            <a:r>
              <a:rPr lang="en-US" altLang="ko-KR" dirty="0" smtClean="0"/>
              <a:t>, </a:t>
            </a:r>
            <a:r>
              <a:rPr lang="ko-KR" altLang="en-US" dirty="0" smtClean="0"/>
              <a:t>암 자체의 중증도가 선량에 비례해서 정해지는 것은 아니라고 봅니다</a:t>
            </a:r>
            <a:r>
              <a:rPr lang="en-US" altLang="ko-KR" dirty="0" smtClean="0"/>
              <a:t>. </a:t>
            </a:r>
          </a:p>
          <a:p>
            <a:endParaRPr lang="en-US" altLang="ko-KR" dirty="0" smtClean="0"/>
          </a:p>
          <a:p>
            <a:r>
              <a:rPr lang="ko-KR" altLang="en-US" dirty="0" smtClean="0"/>
              <a:t>한편 돌연변이가 생식세포</a:t>
            </a:r>
            <a:r>
              <a:rPr lang="en-US" altLang="ko-KR" dirty="0" smtClean="0"/>
              <a:t>, </a:t>
            </a:r>
            <a:r>
              <a:rPr lang="ko-KR" altLang="en-US" dirty="0" smtClean="0"/>
              <a:t>즉 </a:t>
            </a:r>
            <a:r>
              <a:rPr lang="en-US" altLang="ko-KR" dirty="0" smtClean="0"/>
              <a:t>germline</a:t>
            </a:r>
            <a:r>
              <a:rPr lang="ko-KR" altLang="en-US" dirty="0" smtClean="0"/>
              <a:t>에서 발생하면 다음 세대로 전달될 가능성이 이론적으로 있습니다</a:t>
            </a:r>
            <a:r>
              <a:rPr lang="en-US" altLang="ko-KR" dirty="0" smtClean="0"/>
              <a:t>. </a:t>
            </a:r>
            <a:r>
              <a:rPr lang="ko-KR" altLang="en-US" dirty="0" smtClean="0"/>
              <a:t>그래서 그림 오른쪽 위에는 </a:t>
            </a:r>
            <a:r>
              <a:rPr lang="en-US" altLang="ko-KR" dirty="0" smtClean="0"/>
              <a:t>heritable effects, </a:t>
            </a:r>
            <a:r>
              <a:rPr lang="ko-KR" altLang="en-US" dirty="0" smtClean="0"/>
              <a:t>즉 유전적 영향이 표시되어 있습니다</a:t>
            </a:r>
            <a:r>
              <a:rPr lang="en-US" altLang="ko-KR" dirty="0" smtClean="0"/>
              <a:t>. </a:t>
            </a:r>
            <a:r>
              <a:rPr lang="ko-KR" altLang="en-US" dirty="0" smtClean="0"/>
              <a:t>다만 사람 집단에서 방사선에 의한 유전적 영향은 암 위험에 비해 훨씬 불확실성이 크고</a:t>
            </a:r>
            <a:r>
              <a:rPr lang="en-US" altLang="ko-KR" dirty="0" smtClean="0"/>
              <a:t>, </a:t>
            </a:r>
            <a:r>
              <a:rPr lang="ko-KR" altLang="en-US" dirty="0" smtClean="0"/>
              <a:t>원폭 생존자 자녀 연구 등에서도 통계적으로 명확한 유전적 영향이 확인되지는 않았습니다</a:t>
            </a:r>
            <a:r>
              <a:rPr lang="en-US" altLang="ko-KR" dirty="0" smtClean="0"/>
              <a:t>. </a:t>
            </a:r>
            <a:r>
              <a:rPr lang="ko-KR" altLang="en-US" dirty="0" smtClean="0"/>
              <a:t>따라서 이 부분은 “가능한 생물학적 </a:t>
            </a:r>
            <a:r>
              <a:rPr lang="ko-KR" altLang="en-US" dirty="0" err="1" smtClean="0"/>
              <a:t>경로”로</a:t>
            </a:r>
            <a:r>
              <a:rPr lang="ko-KR" altLang="en-US" dirty="0" smtClean="0"/>
              <a:t> 이해하되</a:t>
            </a:r>
            <a:r>
              <a:rPr lang="en-US" altLang="ko-KR" dirty="0" smtClean="0"/>
              <a:t>, </a:t>
            </a:r>
            <a:r>
              <a:rPr lang="ko-KR" altLang="en-US" dirty="0" smtClean="0"/>
              <a:t>실제 인체 역학 근거는 암 발생에 비해 제한적이라고 설명하는 것이 적절합니다</a:t>
            </a:r>
            <a:r>
              <a:rPr lang="en-US" altLang="ko-KR" dirty="0" smtClean="0"/>
              <a:t>. </a:t>
            </a:r>
          </a:p>
          <a:p>
            <a:endParaRPr lang="en-US" altLang="ko-KR" dirty="0" smtClean="0"/>
          </a:p>
          <a:p>
            <a:r>
              <a:rPr lang="ko-KR" altLang="en-US" dirty="0" smtClean="0"/>
              <a:t>그림 아래의 </a:t>
            </a:r>
            <a:r>
              <a:rPr lang="ko-KR" altLang="en-US" dirty="0" err="1" smtClean="0"/>
              <a:t>시간축도</a:t>
            </a:r>
            <a:r>
              <a:rPr lang="ko-KR" altLang="en-US" dirty="0" smtClean="0"/>
              <a:t> 중요합니다</a:t>
            </a:r>
            <a:r>
              <a:rPr lang="en-US" altLang="ko-KR" dirty="0" smtClean="0"/>
              <a:t>. </a:t>
            </a:r>
            <a:r>
              <a:rPr lang="ko-KR" altLang="en-US" dirty="0" smtClean="0"/>
              <a:t>방사선의 물리적 상호작용과 이온화는 거의 </a:t>
            </a:r>
            <a:r>
              <a:rPr lang="en-US" altLang="ko-KR" dirty="0" smtClean="0"/>
              <a:t>1</a:t>
            </a:r>
            <a:r>
              <a:rPr lang="ko-KR" altLang="en-US" dirty="0" smtClean="0"/>
              <a:t>초 이하의 매우 짧은 시간에 일어납니다</a:t>
            </a:r>
            <a:r>
              <a:rPr lang="en-US" altLang="ko-KR" dirty="0" smtClean="0"/>
              <a:t>. </a:t>
            </a:r>
            <a:r>
              <a:rPr lang="ko-KR" altLang="en-US" dirty="0" err="1" smtClean="0"/>
              <a:t>라디칼</a:t>
            </a:r>
            <a:r>
              <a:rPr lang="ko-KR" altLang="en-US" dirty="0" smtClean="0"/>
              <a:t> 반응과 초기 화학적 변화는 그 직후에 진행되고</a:t>
            </a:r>
            <a:r>
              <a:rPr lang="en-US" altLang="ko-KR" dirty="0" smtClean="0"/>
              <a:t>, DNA </a:t>
            </a:r>
            <a:r>
              <a:rPr lang="ko-KR" altLang="en-US" dirty="0" smtClean="0"/>
              <a:t>복구와 세포 사멸 결정은 분에서 시간</a:t>
            </a:r>
            <a:r>
              <a:rPr lang="en-US" altLang="ko-KR" dirty="0" smtClean="0"/>
              <a:t>, </a:t>
            </a:r>
            <a:r>
              <a:rPr lang="ko-KR" altLang="en-US" dirty="0" smtClean="0"/>
              <a:t>혹은 수일에 걸쳐 일어납니다</a:t>
            </a:r>
            <a:r>
              <a:rPr lang="en-US" altLang="ko-KR" dirty="0" smtClean="0"/>
              <a:t>. </a:t>
            </a:r>
            <a:r>
              <a:rPr lang="ko-KR" altLang="en-US" dirty="0" smtClean="0"/>
              <a:t>급성 효과는 보통 수일에서 수주 사이에 나타날 수 있고</a:t>
            </a:r>
            <a:r>
              <a:rPr lang="en-US" altLang="ko-KR" dirty="0" smtClean="0"/>
              <a:t>, </a:t>
            </a:r>
            <a:r>
              <a:rPr lang="ko-KR" altLang="en-US" dirty="0" smtClean="0"/>
              <a:t>후기 조직반응이나 암 발생은 수개월에서 수년 이후에 문제가 됩니다</a:t>
            </a:r>
            <a:r>
              <a:rPr lang="en-US" altLang="ko-KR" dirty="0" smtClean="0"/>
              <a:t>. </a:t>
            </a:r>
            <a:r>
              <a:rPr lang="ko-KR" altLang="en-US" dirty="0" smtClean="0"/>
              <a:t>생식세포 돌연변이에 의한 유전적 영향은 개념적으로는 다음 세대의 문제이기 때문에 가장 오른쪽에 위치합니다</a:t>
            </a:r>
            <a:r>
              <a:rPr lang="en-US" altLang="ko-KR" dirty="0" smtClean="0"/>
              <a:t>.</a:t>
            </a:r>
          </a:p>
          <a:p>
            <a:endParaRPr lang="en-US" altLang="ko-KR" dirty="0" smtClean="0"/>
          </a:p>
          <a:p>
            <a:r>
              <a:rPr lang="ko-KR" altLang="en-US" dirty="0" smtClean="0"/>
              <a:t>정리하면</a:t>
            </a:r>
            <a:r>
              <a:rPr lang="en-US" altLang="ko-KR" dirty="0" smtClean="0"/>
              <a:t>, </a:t>
            </a:r>
            <a:r>
              <a:rPr lang="ko-KR" altLang="en-US" dirty="0" smtClean="0"/>
              <a:t>이 그림의 메시지는 간단합니다</a:t>
            </a:r>
            <a:r>
              <a:rPr lang="en-US" altLang="ko-KR" dirty="0" smtClean="0"/>
              <a:t>. </a:t>
            </a:r>
            <a:r>
              <a:rPr lang="ko-KR" altLang="en-US" dirty="0" smtClean="0"/>
              <a:t>방사선 손상은 단순히 “방사선이 </a:t>
            </a:r>
            <a:r>
              <a:rPr lang="ko-KR" altLang="en-US" dirty="0" err="1" smtClean="0"/>
              <a:t>맞았다”에서</a:t>
            </a:r>
            <a:r>
              <a:rPr lang="ko-KR" altLang="en-US" dirty="0" smtClean="0"/>
              <a:t> 끝나는 것이 아니라</a:t>
            </a:r>
            <a:r>
              <a:rPr lang="en-US" altLang="ko-KR" dirty="0" smtClean="0"/>
              <a:t>, </a:t>
            </a:r>
            <a:r>
              <a:rPr lang="ko-KR" altLang="en-US" dirty="0" smtClean="0"/>
              <a:t>전리와 </a:t>
            </a:r>
            <a:r>
              <a:rPr lang="ko-KR" altLang="en-US" dirty="0" err="1" smtClean="0"/>
              <a:t>라디칼</a:t>
            </a:r>
            <a:r>
              <a:rPr lang="ko-KR" altLang="en-US" dirty="0" smtClean="0"/>
              <a:t> 생성</a:t>
            </a:r>
            <a:r>
              <a:rPr lang="en-US" altLang="ko-KR" dirty="0" smtClean="0"/>
              <a:t>, DNA </a:t>
            </a:r>
            <a:r>
              <a:rPr lang="ko-KR" altLang="en-US" dirty="0" smtClean="0"/>
              <a:t>손상</a:t>
            </a:r>
            <a:r>
              <a:rPr lang="en-US" altLang="ko-KR" dirty="0" smtClean="0"/>
              <a:t>, </a:t>
            </a:r>
            <a:r>
              <a:rPr lang="ko-KR" altLang="en-US" dirty="0" smtClean="0"/>
              <a:t>복구 또는 </a:t>
            </a:r>
            <a:r>
              <a:rPr lang="ko-KR" altLang="en-US" dirty="0" err="1" smtClean="0"/>
              <a:t>오복구</a:t>
            </a:r>
            <a:r>
              <a:rPr lang="en-US" altLang="ko-KR" dirty="0" smtClean="0"/>
              <a:t>, </a:t>
            </a:r>
            <a:r>
              <a:rPr lang="ko-KR" altLang="en-US" dirty="0" smtClean="0"/>
              <a:t>세포 사멸 또는 돌연변이라는 연속적인 생물학적 과정을 거쳐 임상적 영향으로 나타난다는 것입니다</a:t>
            </a:r>
            <a:r>
              <a:rPr lang="en-US" altLang="ko-KR" dirty="0" smtClean="0"/>
              <a:t>. </a:t>
            </a:r>
            <a:r>
              <a:rPr lang="ko-KR" altLang="en-US" dirty="0" smtClean="0"/>
              <a:t>그리고 그 임상적 영향은 크게 두 축으로 나눌 수 있습니다</a:t>
            </a:r>
            <a:r>
              <a:rPr lang="en-US" altLang="ko-KR" dirty="0" smtClean="0"/>
              <a:t>. </a:t>
            </a:r>
            <a:r>
              <a:rPr lang="ko-KR" altLang="en-US" dirty="0" smtClean="0"/>
              <a:t>하나는 많은 세포가 죽어서 생기는 </a:t>
            </a:r>
            <a:r>
              <a:rPr lang="ko-KR" altLang="en-US" dirty="0" err="1" smtClean="0"/>
              <a:t>조직반응</a:t>
            </a:r>
            <a:r>
              <a:rPr lang="en-US" altLang="ko-KR" dirty="0" smtClean="0"/>
              <a:t>, </a:t>
            </a:r>
            <a:r>
              <a:rPr lang="ko-KR" altLang="en-US" dirty="0" smtClean="0"/>
              <a:t>다른 하나는 살아남은 세포의 돌연변이에서 출발하는 확률적 영향</a:t>
            </a:r>
            <a:r>
              <a:rPr lang="en-US" altLang="ko-KR" dirty="0" smtClean="0"/>
              <a:t>, </a:t>
            </a:r>
            <a:r>
              <a:rPr lang="ko-KR" altLang="en-US" dirty="0" smtClean="0"/>
              <a:t>특히 암 발생입니다</a:t>
            </a:r>
            <a:r>
              <a:rPr lang="en-US" altLang="ko-KR" dirty="0" smtClean="0"/>
              <a:t>. </a:t>
            </a:r>
            <a:r>
              <a:rPr lang="ko-KR" altLang="en-US" dirty="0" smtClean="0"/>
              <a:t>이 두 축을 구분하는 것이 방사선치료</a:t>
            </a:r>
            <a:r>
              <a:rPr lang="en-US" altLang="ko-KR" dirty="0" smtClean="0"/>
              <a:t>, </a:t>
            </a:r>
            <a:r>
              <a:rPr lang="ko-KR" altLang="en-US" dirty="0" err="1" smtClean="0"/>
              <a:t>방사선방호</a:t>
            </a:r>
            <a:r>
              <a:rPr lang="en-US" altLang="ko-KR" dirty="0" smtClean="0"/>
              <a:t>, </a:t>
            </a:r>
            <a:r>
              <a:rPr lang="ko-KR" altLang="en-US" dirty="0" err="1" smtClean="0"/>
              <a:t>방사선사고</a:t>
            </a:r>
            <a:r>
              <a:rPr lang="ko-KR" altLang="en-US" dirty="0" smtClean="0"/>
              <a:t> 평가에서 가장 기본적인 개념입니다</a:t>
            </a:r>
            <a:r>
              <a:rPr lang="en-US" altLang="ko-KR" dirty="0" smtClean="0"/>
              <a:t>.</a:t>
            </a:r>
          </a:p>
          <a:p>
            <a:endParaRPr lang="ko-KR" altLang="en-US" dirty="0"/>
          </a:p>
        </p:txBody>
      </p:sp>
    </p:spTree>
    <p:extLst>
      <p:ext uri="{BB962C8B-B14F-4D97-AF65-F5344CB8AC3E}">
        <p14:creationId xmlns:p14="http://schemas.microsoft.com/office/powerpoint/2010/main" val="12433600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20157283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1C39-3D38-1180-443D-E5F7822B5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044B6-6181-44E9-1819-EB7BAA698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6502-CA45-5B58-FB41-21035450F8C4}"/>
              </a:ext>
            </a:extLst>
          </p:cNvPr>
          <p:cNvSpPr>
            <a:spLocks noGrp="1"/>
          </p:cNvSpPr>
          <p:nvPr>
            <p:ph type="body" idx="1"/>
          </p:nvPr>
        </p:nvSpPr>
        <p:spPr/>
        <p:txBody>
          <a:bodyPr/>
          <a:lstStyle/>
          <a:p>
            <a:r>
              <a:rPr lang="en-US" dirty="0"/>
              <a:t>슬라이드 9. LET와 RBE: 탄소이온의 두 번째 축
양성자치료와 탄소이온치료를 구분할 때 가장 중요한 개념이 LET와 RBE입니다. LET는 단위 길이당 전달되는 에너지입니다. LET가 높으면 이온화가 더 조밀하게 일어나고, DNA에 복합 손상이 생길 가능성이 증가합니다. 이런 손상은 세포가 수리하기 어려운 경우가 많아 생물학적 효과가 커질 수 있습니다. 이때 RBE는 같은 생물학적 endpoint를 만들기 위해 기준 방사선에 필요한 선량을 시험 방사선의 선량으로 나눈 값입니다. 탄소이온에서 중요한 점은 RBE가 하나의 상수가 아니라는 것입니다. 위치, LET, 세포 종류, dose per fraction, endpoint, 모델에 따라 달라집니다.</a:t>
            </a:r>
          </a:p>
        </p:txBody>
      </p:sp>
      <p:sp>
        <p:nvSpPr>
          <p:cNvPr id="4" name="Slide Number Placeholder 3">
            <a:extLst>
              <a:ext uri="{FF2B5EF4-FFF2-40B4-BE49-F238E27FC236}">
                <a16:creationId xmlns:a16="http://schemas.microsoft.com/office/drawing/2014/main" id="{978FD9AB-7A65-C1BA-DD46-5337E09FE83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1800" b="0" i="0" u="none" strike="noStrike" kern="1200" cap="none" spc="0" normalizeH="0" baseline="0" noProof="0">
              <a:ln>
                <a:noFill/>
              </a:ln>
              <a:solidFill>
                <a:prstClr val="black"/>
              </a:solidFill>
              <a:effectLst/>
              <a:uLnTx/>
              <a:uFillTx/>
              <a:latin typeface="맑은 고딕" panose="020F0502020204030204"/>
              <a:ea typeface="+mn-ea"/>
              <a:cs typeface="+mn-cs"/>
            </a:endParaRPr>
          </a:p>
        </p:txBody>
      </p:sp>
    </p:spTree>
    <p:extLst>
      <p:ext uri="{BB962C8B-B14F-4D97-AF65-F5344CB8AC3E}">
        <p14:creationId xmlns:p14="http://schemas.microsoft.com/office/powerpoint/2010/main" val="2597360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82129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902592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841994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01693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bg bwMode="ltGray">
      <p:bgRef idx="1003">
        <a:schemeClr val="bg2"/>
      </p:bgRef>
    </p:bg>
    <p:spTree>
      <p:nvGrpSpPr>
        <p:cNvPr id="1" name=""/>
        <p:cNvGrpSpPr/>
        <p:nvPr/>
      </p:nvGrpSpPr>
      <p:grpSpPr>
        <a:xfrm>
          <a:off x="0" y="0"/>
          <a:ext cx="0" cy="0"/>
          <a:chOff x="0" y="0"/>
          <a:chExt cx="0" cy="0"/>
        </a:xfrm>
      </p:grpSpPr>
      <p:sp>
        <p:nvSpPr>
          <p:cNvPr id="14" name="Freeform 13"/>
          <p:cNvSpPr/>
          <p:nvPr/>
        </p:nvSpPr>
        <p:spPr bwMode="ltGray">
          <a:xfrm>
            <a:off x="9631680" y="5411"/>
            <a:ext cx="2569187" cy="5929045"/>
          </a:xfrm>
          <a:custGeom>
            <a:avLst/>
            <a:gdLst>
              <a:gd name="connsiteX0" fmla="*/ 609600 w 1676400"/>
              <a:gd name="connsiteY0" fmla="*/ 0 h 5915025"/>
              <a:gd name="connsiteX1" fmla="*/ 0 w 1676400"/>
              <a:gd name="connsiteY1" fmla="*/ 714375 h 5915025"/>
              <a:gd name="connsiteX2" fmla="*/ 19050 w 1676400"/>
              <a:gd name="connsiteY2" fmla="*/ 1438275 h 5915025"/>
              <a:gd name="connsiteX3" fmla="*/ 971550 w 1676400"/>
              <a:gd name="connsiteY3" fmla="*/ 3086100 h 5915025"/>
              <a:gd name="connsiteX4" fmla="*/ 733425 w 1676400"/>
              <a:gd name="connsiteY4" fmla="*/ 4514850 h 5915025"/>
              <a:gd name="connsiteX5" fmla="*/ 1666875 w 1676400"/>
              <a:gd name="connsiteY5" fmla="*/ 5915025 h 5915025"/>
              <a:gd name="connsiteX6" fmla="*/ 1676400 w 1676400"/>
              <a:gd name="connsiteY6" fmla="*/ 0 h 5915025"/>
              <a:gd name="connsiteX7" fmla="*/ 609600 w 1676400"/>
              <a:gd name="connsiteY7" fmla="*/ 0 h 5915025"/>
              <a:gd name="connsiteX0" fmla="*/ 752475 w 1819275"/>
              <a:gd name="connsiteY0" fmla="*/ 0 h 5915025"/>
              <a:gd name="connsiteX1" fmla="*/ 142875 w 1819275"/>
              <a:gd name="connsiteY1" fmla="*/ 714375 h 5915025"/>
              <a:gd name="connsiteX2" fmla="*/ 161925 w 1819275"/>
              <a:gd name="connsiteY2" fmla="*/ 1438275 h 5915025"/>
              <a:gd name="connsiteX3" fmla="*/ 1114425 w 1819275"/>
              <a:gd name="connsiteY3" fmla="*/ 3086100 h 5915025"/>
              <a:gd name="connsiteX4" fmla="*/ 876300 w 1819275"/>
              <a:gd name="connsiteY4" fmla="*/ 4514850 h 5915025"/>
              <a:gd name="connsiteX5" fmla="*/ 1809750 w 1819275"/>
              <a:gd name="connsiteY5" fmla="*/ 5915025 h 5915025"/>
              <a:gd name="connsiteX6" fmla="*/ 1819275 w 1819275"/>
              <a:gd name="connsiteY6" fmla="*/ 0 h 5915025"/>
              <a:gd name="connsiteX7" fmla="*/ 752475 w 1819275"/>
              <a:gd name="connsiteY7" fmla="*/ 0 h 5915025"/>
              <a:gd name="connsiteX0" fmla="*/ 752475 w 1819275"/>
              <a:gd name="connsiteY0" fmla="*/ 0 h 5915025"/>
              <a:gd name="connsiteX1" fmla="*/ 142875 w 1819275"/>
              <a:gd name="connsiteY1" fmla="*/ 714375 h 5915025"/>
              <a:gd name="connsiteX2" fmla="*/ 161925 w 1819275"/>
              <a:gd name="connsiteY2" fmla="*/ 1438275 h 5915025"/>
              <a:gd name="connsiteX3" fmla="*/ 1114425 w 1819275"/>
              <a:gd name="connsiteY3" fmla="*/ 3086100 h 5915025"/>
              <a:gd name="connsiteX4" fmla="*/ 876300 w 1819275"/>
              <a:gd name="connsiteY4" fmla="*/ 4514850 h 5915025"/>
              <a:gd name="connsiteX5" fmla="*/ 1809750 w 1819275"/>
              <a:gd name="connsiteY5" fmla="*/ 5915025 h 5915025"/>
              <a:gd name="connsiteX6" fmla="*/ 1819275 w 1819275"/>
              <a:gd name="connsiteY6" fmla="*/ 0 h 5915025"/>
              <a:gd name="connsiteX7" fmla="*/ 752475 w 1819275"/>
              <a:gd name="connsiteY7" fmla="*/ 0 h 5915025"/>
              <a:gd name="connsiteX0" fmla="*/ 752475 w 1819275"/>
              <a:gd name="connsiteY0" fmla="*/ 0 h 6667500"/>
              <a:gd name="connsiteX1" fmla="*/ 142875 w 1819275"/>
              <a:gd name="connsiteY1" fmla="*/ 714375 h 6667500"/>
              <a:gd name="connsiteX2" fmla="*/ 161925 w 1819275"/>
              <a:gd name="connsiteY2" fmla="*/ 1438275 h 6667500"/>
              <a:gd name="connsiteX3" fmla="*/ 1114425 w 1819275"/>
              <a:gd name="connsiteY3" fmla="*/ 3086100 h 6667500"/>
              <a:gd name="connsiteX4" fmla="*/ 876300 w 1819275"/>
              <a:gd name="connsiteY4" fmla="*/ 4514850 h 6667500"/>
              <a:gd name="connsiteX5" fmla="*/ 1809750 w 1819275"/>
              <a:gd name="connsiteY5" fmla="*/ 5915025 h 6667500"/>
              <a:gd name="connsiteX6" fmla="*/ 1819275 w 1819275"/>
              <a:gd name="connsiteY6" fmla="*/ 0 h 6667500"/>
              <a:gd name="connsiteX7" fmla="*/ 752475 w 1819275"/>
              <a:gd name="connsiteY7" fmla="*/ 0 h 6667500"/>
              <a:gd name="connsiteX0" fmla="*/ 752475 w 1819275"/>
              <a:gd name="connsiteY0" fmla="*/ 0 h 6648220"/>
              <a:gd name="connsiteX1" fmla="*/ 142875 w 1819275"/>
              <a:gd name="connsiteY1" fmla="*/ 714375 h 6648220"/>
              <a:gd name="connsiteX2" fmla="*/ 161925 w 1819275"/>
              <a:gd name="connsiteY2" fmla="*/ 1438275 h 6648220"/>
              <a:gd name="connsiteX3" fmla="*/ 1114425 w 1819275"/>
              <a:gd name="connsiteY3" fmla="*/ 3086100 h 6648220"/>
              <a:gd name="connsiteX4" fmla="*/ 876300 w 1819275"/>
              <a:gd name="connsiteY4" fmla="*/ 4514850 h 6648220"/>
              <a:gd name="connsiteX5" fmla="*/ 1815258 w 1819275"/>
              <a:gd name="connsiteY5" fmla="*/ 5895745 h 6648220"/>
              <a:gd name="connsiteX6" fmla="*/ 1819275 w 1819275"/>
              <a:gd name="connsiteY6" fmla="*/ 0 h 6648220"/>
              <a:gd name="connsiteX7" fmla="*/ 752475 w 1819275"/>
              <a:gd name="connsiteY7" fmla="*/ 0 h 6648220"/>
              <a:gd name="connsiteX0" fmla="*/ 752475 w 1819275"/>
              <a:gd name="connsiteY0" fmla="*/ 0 h 6705140"/>
              <a:gd name="connsiteX1" fmla="*/ 142875 w 1819275"/>
              <a:gd name="connsiteY1" fmla="*/ 714375 h 6705140"/>
              <a:gd name="connsiteX2" fmla="*/ 161925 w 1819275"/>
              <a:gd name="connsiteY2" fmla="*/ 1438275 h 6705140"/>
              <a:gd name="connsiteX3" fmla="*/ 1114425 w 1819275"/>
              <a:gd name="connsiteY3" fmla="*/ 3086100 h 6705140"/>
              <a:gd name="connsiteX4" fmla="*/ 876300 w 1819275"/>
              <a:gd name="connsiteY4" fmla="*/ 4514850 h 6705140"/>
              <a:gd name="connsiteX5" fmla="*/ 1809750 w 1819275"/>
              <a:gd name="connsiteY5" fmla="*/ 5952665 h 6705140"/>
              <a:gd name="connsiteX6" fmla="*/ 1819275 w 1819275"/>
              <a:gd name="connsiteY6" fmla="*/ 0 h 6705140"/>
              <a:gd name="connsiteX7" fmla="*/ 752475 w 1819275"/>
              <a:gd name="connsiteY7" fmla="*/ 0 h 6705140"/>
              <a:gd name="connsiteX0" fmla="*/ 752475 w 1819275"/>
              <a:gd name="connsiteY0" fmla="*/ 0 h 5952665"/>
              <a:gd name="connsiteX1" fmla="*/ 142875 w 1819275"/>
              <a:gd name="connsiteY1" fmla="*/ 714375 h 5952665"/>
              <a:gd name="connsiteX2" fmla="*/ 161925 w 1819275"/>
              <a:gd name="connsiteY2" fmla="*/ 1438275 h 5952665"/>
              <a:gd name="connsiteX3" fmla="*/ 1114425 w 1819275"/>
              <a:gd name="connsiteY3" fmla="*/ 3086100 h 5952665"/>
              <a:gd name="connsiteX4" fmla="*/ 876300 w 1819275"/>
              <a:gd name="connsiteY4" fmla="*/ 4514850 h 5952665"/>
              <a:gd name="connsiteX5" fmla="*/ 1809750 w 1819275"/>
              <a:gd name="connsiteY5" fmla="*/ 5952665 h 5952665"/>
              <a:gd name="connsiteX6" fmla="*/ 1819275 w 1819275"/>
              <a:gd name="connsiteY6" fmla="*/ 0 h 5952665"/>
              <a:gd name="connsiteX7" fmla="*/ 752475 w 1819275"/>
              <a:gd name="connsiteY7" fmla="*/ 0 h 5952665"/>
              <a:gd name="connsiteX0" fmla="*/ 752475 w 1819275"/>
              <a:gd name="connsiteY0" fmla="*/ 0 h 5922369"/>
              <a:gd name="connsiteX1" fmla="*/ 142875 w 1819275"/>
              <a:gd name="connsiteY1" fmla="*/ 714375 h 5922369"/>
              <a:gd name="connsiteX2" fmla="*/ 161925 w 1819275"/>
              <a:gd name="connsiteY2" fmla="*/ 1438275 h 5922369"/>
              <a:gd name="connsiteX3" fmla="*/ 1114425 w 1819275"/>
              <a:gd name="connsiteY3" fmla="*/ 3086100 h 5922369"/>
              <a:gd name="connsiteX4" fmla="*/ 876300 w 1819275"/>
              <a:gd name="connsiteY4" fmla="*/ 4514850 h 5922369"/>
              <a:gd name="connsiteX5" fmla="*/ 1804242 w 1819275"/>
              <a:gd name="connsiteY5" fmla="*/ 5922369 h 5922369"/>
              <a:gd name="connsiteX6" fmla="*/ 1819275 w 1819275"/>
              <a:gd name="connsiteY6" fmla="*/ 0 h 5922369"/>
              <a:gd name="connsiteX7" fmla="*/ 752475 w 1819275"/>
              <a:gd name="connsiteY7" fmla="*/ 0 h 5922369"/>
              <a:gd name="connsiteX0" fmla="*/ 752934 w 1819734"/>
              <a:gd name="connsiteY0" fmla="*/ 0 h 5922369"/>
              <a:gd name="connsiteX1" fmla="*/ 143334 w 1819734"/>
              <a:gd name="connsiteY1" fmla="*/ 714375 h 5922369"/>
              <a:gd name="connsiteX2" fmla="*/ 162384 w 1819734"/>
              <a:gd name="connsiteY2" fmla="*/ 1438275 h 5922369"/>
              <a:gd name="connsiteX3" fmla="*/ 1117638 w 1819734"/>
              <a:gd name="connsiteY3" fmla="*/ 3392736 h 5922369"/>
              <a:gd name="connsiteX4" fmla="*/ 876759 w 1819734"/>
              <a:gd name="connsiteY4" fmla="*/ 4514850 h 5922369"/>
              <a:gd name="connsiteX5" fmla="*/ 1804701 w 1819734"/>
              <a:gd name="connsiteY5" fmla="*/ 5922369 h 5922369"/>
              <a:gd name="connsiteX6" fmla="*/ 1819734 w 1819734"/>
              <a:gd name="connsiteY6" fmla="*/ 0 h 5922369"/>
              <a:gd name="connsiteX7" fmla="*/ 752934 w 1819734"/>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772290 w 1839090"/>
              <a:gd name="connsiteY0" fmla="*/ 0 h 5922369"/>
              <a:gd name="connsiteX1" fmla="*/ 128721 w 1839090"/>
              <a:gd name="connsiteY1" fmla="*/ 747426 h 5922369"/>
              <a:gd name="connsiteX2" fmla="*/ 181740 w 1839090"/>
              <a:gd name="connsiteY2" fmla="*/ 1438275 h 5922369"/>
              <a:gd name="connsiteX3" fmla="*/ 1153519 w 1839090"/>
              <a:gd name="connsiteY3" fmla="*/ 3389982 h 5922369"/>
              <a:gd name="connsiteX4" fmla="*/ 896115 w 1839090"/>
              <a:gd name="connsiteY4" fmla="*/ 4514850 h 5922369"/>
              <a:gd name="connsiteX5" fmla="*/ 1824057 w 1839090"/>
              <a:gd name="connsiteY5" fmla="*/ 5922369 h 5922369"/>
              <a:gd name="connsiteX6" fmla="*/ 1839090 w 1839090"/>
              <a:gd name="connsiteY6" fmla="*/ 0 h 5922369"/>
              <a:gd name="connsiteX7" fmla="*/ 772290 w 1839090"/>
              <a:gd name="connsiteY7" fmla="*/ 0 h 5922369"/>
              <a:gd name="connsiteX0" fmla="*/ 775044 w 1841844"/>
              <a:gd name="connsiteY0" fmla="*/ 0 h 5922369"/>
              <a:gd name="connsiteX1" fmla="*/ 131475 w 1841844"/>
              <a:gd name="connsiteY1" fmla="*/ 747426 h 5922369"/>
              <a:gd name="connsiteX2" fmla="*/ 184494 w 1841844"/>
              <a:gd name="connsiteY2" fmla="*/ 1438275 h 5922369"/>
              <a:gd name="connsiteX3" fmla="*/ 1156273 w 1841844"/>
              <a:gd name="connsiteY3" fmla="*/ 3389982 h 5922369"/>
              <a:gd name="connsiteX4" fmla="*/ 898869 w 1841844"/>
              <a:gd name="connsiteY4" fmla="*/ 4514850 h 5922369"/>
              <a:gd name="connsiteX5" fmla="*/ 1826811 w 1841844"/>
              <a:gd name="connsiteY5" fmla="*/ 5922369 h 5922369"/>
              <a:gd name="connsiteX6" fmla="*/ 1841844 w 1841844"/>
              <a:gd name="connsiteY6" fmla="*/ 0 h 5922369"/>
              <a:gd name="connsiteX7" fmla="*/ 775044 w 1841844"/>
              <a:gd name="connsiteY7" fmla="*/ 0 h 5922369"/>
              <a:gd name="connsiteX0" fmla="*/ 830205 w 1897005"/>
              <a:gd name="connsiteY0" fmla="*/ 0 h 5922369"/>
              <a:gd name="connsiteX1" fmla="*/ 186636 w 1897005"/>
              <a:gd name="connsiteY1" fmla="*/ 747426 h 5922369"/>
              <a:gd name="connsiteX2" fmla="*/ 239655 w 1897005"/>
              <a:gd name="connsiteY2" fmla="*/ 1438275 h 5922369"/>
              <a:gd name="connsiteX3" fmla="*/ 1211434 w 1897005"/>
              <a:gd name="connsiteY3" fmla="*/ 3389982 h 5922369"/>
              <a:gd name="connsiteX4" fmla="*/ 954030 w 1897005"/>
              <a:gd name="connsiteY4" fmla="*/ 4514850 h 5922369"/>
              <a:gd name="connsiteX5" fmla="*/ 1881972 w 1897005"/>
              <a:gd name="connsiteY5" fmla="*/ 5922369 h 5922369"/>
              <a:gd name="connsiteX6" fmla="*/ 1897005 w 1897005"/>
              <a:gd name="connsiteY6" fmla="*/ 0 h 5922369"/>
              <a:gd name="connsiteX7" fmla="*/ 830205 w 1897005"/>
              <a:gd name="connsiteY7" fmla="*/ 0 h 5922369"/>
              <a:gd name="connsiteX0" fmla="*/ 719654 w 1786454"/>
              <a:gd name="connsiteY0" fmla="*/ 0 h 5922369"/>
              <a:gd name="connsiteX1" fmla="*/ 76085 w 1786454"/>
              <a:gd name="connsiteY1" fmla="*/ 747426 h 5922369"/>
              <a:gd name="connsiteX2" fmla="*/ 263143 w 1786454"/>
              <a:gd name="connsiteY2" fmla="*/ 1560379 h 5922369"/>
              <a:gd name="connsiteX3" fmla="*/ 1100883 w 1786454"/>
              <a:gd name="connsiteY3" fmla="*/ 3389982 h 5922369"/>
              <a:gd name="connsiteX4" fmla="*/ 843479 w 1786454"/>
              <a:gd name="connsiteY4" fmla="*/ 4514850 h 5922369"/>
              <a:gd name="connsiteX5" fmla="*/ 1771421 w 1786454"/>
              <a:gd name="connsiteY5" fmla="*/ 5922369 h 5922369"/>
              <a:gd name="connsiteX6" fmla="*/ 1786454 w 1786454"/>
              <a:gd name="connsiteY6" fmla="*/ 0 h 5922369"/>
              <a:gd name="connsiteX7" fmla="*/ 719654 w 1786454"/>
              <a:gd name="connsiteY7" fmla="*/ 0 h 5922369"/>
              <a:gd name="connsiteX0" fmla="*/ 857747 w 1924547"/>
              <a:gd name="connsiteY0" fmla="*/ 0 h 5922369"/>
              <a:gd name="connsiteX1" fmla="*/ 214178 w 1924547"/>
              <a:gd name="connsiteY1" fmla="*/ 747426 h 5922369"/>
              <a:gd name="connsiteX2" fmla="*/ 401236 w 1924547"/>
              <a:gd name="connsiteY2" fmla="*/ 1560379 h 5922369"/>
              <a:gd name="connsiteX3" fmla="*/ 1238976 w 1924547"/>
              <a:gd name="connsiteY3" fmla="*/ 3389982 h 5922369"/>
              <a:gd name="connsiteX4" fmla="*/ 981572 w 1924547"/>
              <a:gd name="connsiteY4" fmla="*/ 4514850 h 5922369"/>
              <a:gd name="connsiteX5" fmla="*/ 1909514 w 1924547"/>
              <a:gd name="connsiteY5" fmla="*/ 5922369 h 5922369"/>
              <a:gd name="connsiteX6" fmla="*/ 1924547 w 1924547"/>
              <a:gd name="connsiteY6" fmla="*/ 0 h 5922369"/>
              <a:gd name="connsiteX7" fmla="*/ 857747 w 1924547"/>
              <a:gd name="connsiteY7" fmla="*/ 0 h 5922369"/>
              <a:gd name="connsiteX0" fmla="*/ 857747 w 1924547"/>
              <a:gd name="connsiteY0" fmla="*/ 0 h 5922369"/>
              <a:gd name="connsiteX1" fmla="*/ 214178 w 1924547"/>
              <a:gd name="connsiteY1" fmla="*/ 747426 h 5922369"/>
              <a:gd name="connsiteX2" fmla="*/ 401236 w 1924547"/>
              <a:gd name="connsiteY2" fmla="*/ 1560379 h 5922369"/>
              <a:gd name="connsiteX3" fmla="*/ 1238976 w 1924547"/>
              <a:gd name="connsiteY3" fmla="*/ 3389982 h 5922369"/>
              <a:gd name="connsiteX4" fmla="*/ 981572 w 1924547"/>
              <a:gd name="connsiteY4" fmla="*/ 4514850 h 5922369"/>
              <a:gd name="connsiteX5" fmla="*/ 1909514 w 1924547"/>
              <a:gd name="connsiteY5" fmla="*/ 5922369 h 5922369"/>
              <a:gd name="connsiteX6" fmla="*/ 1924547 w 1924547"/>
              <a:gd name="connsiteY6" fmla="*/ 0 h 5922369"/>
              <a:gd name="connsiteX7" fmla="*/ 857747 w 1924547"/>
              <a:gd name="connsiteY7" fmla="*/ 0 h 5922369"/>
              <a:gd name="connsiteX0" fmla="*/ 857747 w 1924547"/>
              <a:gd name="connsiteY0" fmla="*/ 0 h 5922369"/>
              <a:gd name="connsiteX1" fmla="*/ 214178 w 1924547"/>
              <a:gd name="connsiteY1" fmla="*/ 747426 h 5922369"/>
              <a:gd name="connsiteX2" fmla="*/ 401236 w 1924547"/>
              <a:gd name="connsiteY2" fmla="*/ 1560379 h 5922369"/>
              <a:gd name="connsiteX3" fmla="*/ 1238976 w 1924547"/>
              <a:gd name="connsiteY3" fmla="*/ 3389982 h 5922369"/>
              <a:gd name="connsiteX4" fmla="*/ 981572 w 1924547"/>
              <a:gd name="connsiteY4" fmla="*/ 4514850 h 5922369"/>
              <a:gd name="connsiteX5" fmla="*/ 1909514 w 1924547"/>
              <a:gd name="connsiteY5" fmla="*/ 5922369 h 5922369"/>
              <a:gd name="connsiteX6" fmla="*/ 1924547 w 1924547"/>
              <a:gd name="connsiteY6" fmla="*/ 0 h 5922369"/>
              <a:gd name="connsiteX7" fmla="*/ 857747 w 1924547"/>
              <a:gd name="connsiteY7" fmla="*/ 0 h 5922369"/>
              <a:gd name="connsiteX0" fmla="*/ 802663 w 1869463"/>
              <a:gd name="connsiteY0" fmla="*/ 0 h 5922369"/>
              <a:gd name="connsiteX1" fmla="*/ 159094 w 1869463"/>
              <a:gd name="connsiteY1" fmla="*/ 747426 h 5922369"/>
              <a:gd name="connsiteX2" fmla="*/ 346152 w 1869463"/>
              <a:gd name="connsiteY2" fmla="*/ 1560379 h 5922369"/>
              <a:gd name="connsiteX3" fmla="*/ 1183892 w 1869463"/>
              <a:gd name="connsiteY3" fmla="*/ 3389982 h 5922369"/>
              <a:gd name="connsiteX4" fmla="*/ 926488 w 1869463"/>
              <a:gd name="connsiteY4" fmla="*/ 4514850 h 5922369"/>
              <a:gd name="connsiteX5" fmla="*/ 1854430 w 1869463"/>
              <a:gd name="connsiteY5" fmla="*/ 5922369 h 5922369"/>
              <a:gd name="connsiteX6" fmla="*/ 1869463 w 1869463"/>
              <a:gd name="connsiteY6" fmla="*/ 0 h 5922369"/>
              <a:gd name="connsiteX7" fmla="*/ 802663 w 1869463"/>
              <a:gd name="connsiteY7" fmla="*/ 0 h 5922369"/>
              <a:gd name="connsiteX0" fmla="*/ 836000 w 1902800"/>
              <a:gd name="connsiteY0" fmla="*/ 0 h 5922369"/>
              <a:gd name="connsiteX1" fmla="*/ 192431 w 1902800"/>
              <a:gd name="connsiteY1" fmla="*/ 747426 h 5922369"/>
              <a:gd name="connsiteX2" fmla="*/ 346152 w 1902800"/>
              <a:gd name="connsiteY2" fmla="*/ 1543710 h 5922369"/>
              <a:gd name="connsiteX3" fmla="*/ 1217229 w 1902800"/>
              <a:gd name="connsiteY3" fmla="*/ 3389982 h 5922369"/>
              <a:gd name="connsiteX4" fmla="*/ 959825 w 1902800"/>
              <a:gd name="connsiteY4" fmla="*/ 4514850 h 5922369"/>
              <a:gd name="connsiteX5" fmla="*/ 1887767 w 1902800"/>
              <a:gd name="connsiteY5" fmla="*/ 5922369 h 5922369"/>
              <a:gd name="connsiteX6" fmla="*/ 1902800 w 1902800"/>
              <a:gd name="connsiteY6" fmla="*/ 0 h 5922369"/>
              <a:gd name="connsiteX7" fmla="*/ 836000 w 1902800"/>
              <a:gd name="connsiteY7" fmla="*/ 0 h 5922369"/>
              <a:gd name="connsiteX0" fmla="*/ 836000 w 1902800"/>
              <a:gd name="connsiteY0" fmla="*/ 0 h 5922369"/>
              <a:gd name="connsiteX1" fmla="*/ 192431 w 1902800"/>
              <a:gd name="connsiteY1" fmla="*/ 747426 h 5922369"/>
              <a:gd name="connsiteX2" fmla="*/ 346152 w 1902800"/>
              <a:gd name="connsiteY2" fmla="*/ 1543710 h 5922369"/>
              <a:gd name="connsiteX3" fmla="*/ 1217229 w 1902800"/>
              <a:gd name="connsiteY3" fmla="*/ 3389982 h 5922369"/>
              <a:gd name="connsiteX4" fmla="*/ 959825 w 1902800"/>
              <a:gd name="connsiteY4" fmla="*/ 4514850 h 5922369"/>
              <a:gd name="connsiteX5" fmla="*/ 1887767 w 1902800"/>
              <a:gd name="connsiteY5" fmla="*/ 5922369 h 5922369"/>
              <a:gd name="connsiteX6" fmla="*/ 1902800 w 1902800"/>
              <a:gd name="connsiteY6" fmla="*/ 0 h 5922369"/>
              <a:gd name="connsiteX7" fmla="*/ 836000 w 1902800"/>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4750"/>
              <a:gd name="connsiteX1" fmla="*/ 221006 w 1931375"/>
              <a:gd name="connsiteY1" fmla="*/ 747426 h 5924750"/>
              <a:gd name="connsiteX2" fmla="*/ 346152 w 1931375"/>
              <a:gd name="connsiteY2" fmla="*/ 1505610 h 5924750"/>
              <a:gd name="connsiteX3" fmla="*/ 1245804 w 1931375"/>
              <a:gd name="connsiteY3" fmla="*/ 3389982 h 5924750"/>
              <a:gd name="connsiteX4" fmla="*/ 988400 w 1931375"/>
              <a:gd name="connsiteY4" fmla="*/ 4514850 h 5924750"/>
              <a:gd name="connsiteX5" fmla="*/ 1930630 w 1931375"/>
              <a:gd name="connsiteY5" fmla="*/ 5924750 h 5924750"/>
              <a:gd name="connsiteX6" fmla="*/ 1931375 w 1931375"/>
              <a:gd name="connsiteY6" fmla="*/ 0 h 5924750"/>
              <a:gd name="connsiteX7" fmla="*/ 864575 w 1931375"/>
              <a:gd name="connsiteY7" fmla="*/ 0 h 5924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1375" h="5924750">
                <a:moveTo>
                  <a:pt x="864575" y="0"/>
                </a:moveTo>
                <a:cubicBezTo>
                  <a:pt x="711869" y="153950"/>
                  <a:pt x="355035" y="586979"/>
                  <a:pt x="221006" y="747426"/>
                </a:cubicBezTo>
                <a:cubicBezTo>
                  <a:pt x="86977" y="907873"/>
                  <a:pt x="0" y="1201976"/>
                  <a:pt x="346152" y="1505610"/>
                </a:cubicBezTo>
                <a:cubicBezTo>
                  <a:pt x="759156" y="1853434"/>
                  <a:pt x="1259322" y="2702395"/>
                  <a:pt x="1245804" y="3389982"/>
                </a:cubicBezTo>
                <a:cubicBezTo>
                  <a:pt x="1200843" y="4035078"/>
                  <a:pt x="1155254" y="4073497"/>
                  <a:pt x="988400" y="4514850"/>
                </a:cubicBezTo>
                <a:cubicBezTo>
                  <a:pt x="618440" y="5176871"/>
                  <a:pt x="1341974" y="5568194"/>
                  <a:pt x="1930630" y="5924750"/>
                </a:cubicBezTo>
                <a:cubicBezTo>
                  <a:pt x="1930878" y="3949833"/>
                  <a:pt x="1931127" y="1974917"/>
                  <a:pt x="1931375" y="0"/>
                </a:cubicBezTo>
                <a:lnTo>
                  <a:pt x="864575" y="0"/>
                </a:ln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8100000" rotWithShape="0">
              <a:prstClr val="black">
                <a:alpha val="40000"/>
              </a:prstClr>
            </a:outerShdw>
          </a:effectLst>
          <a:scene3d>
            <a:camera prst="orthographicFront"/>
            <a:lightRig rig="balanced" dir="t">
              <a:rot lat="0" lon="0" rev="21000000"/>
            </a:lightRig>
          </a:scene3d>
          <a:sp3d extrusionH="76200">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3" name="Freeform 12"/>
          <p:cNvSpPr/>
          <p:nvPr/>
        </p:nvSpPr>
        <p:spPr bwMode="ltGray">
          <a:xfrm>
            <a:off x="990600" y="5362237"/>
            <a:ext cx="11201400" cy="1505288"/>
          </a:xfrm>
          <a:custGeom>
            <a:avLst/>
            <a:gdLst>
              <a:gd name="connsiteX0" fmla="*/ 0 w 8420100"/>
              <a:gd name="connsiteY0" fmla="*/ 1343025 h 1352550"/>
              <a:gd name="connsiteX1" fmla="*/ 1533525 w 8420100"/>
              <a:gd name="connsiteY1" fmla="*/ 428625 h 1352550"/>
              <a:gd name="connsiteX2" fmla="*/ 3810000 w 8420100"/>
              <a:gd name="connsiteY2" fmla="*/ 914400 h 1352550"/>
              <a:gd name="connsiteX3" fmla="*/ 6657975 w 8420100"/>
              <a:gd name="connsiteY3" fmla="*/ 85725 h 1352550"/>
              <a:gd name="connsiteX4" fmla="*/ 7286625 w 8420100"/>
              <a:gd name="connsiteY4" fmla="*/ 0 h 1352550"/>
              <a:gd name="connsiteX5" fmla="*/ 8420100 w 8420100"/>
              <a:gd name="connsiteY5" fmla="*/ 885825 h 1352550"/>
              <a:gd name="connsiteX6" fmla="*/ 8410575 w 8420100"/>
              <a:gd name="connsiteY6" fmla="*/ 1352550 h 1352550"/>
              <a:gd name="connsiteX7" fmla="*/ 0 w 8420100"/>
              <a:gd name="connsiteY7" fmla="*/ 1343025 h 1352550"/>
              <a:gd name="connsiteX0" fmla="*/ 0 w 8420100"/>
              <a:gd name="connsiteY0" fmla="*/ 1343025 h 1352550"/>
              <a:gd name="connsiteX1" fmla="*/ 1533525 w 8420100"/>
              <a:gd name="connsiteY1" fmla="*/ 428625 h 1352550"/>
              <a:gd name="connsiteX2" fmla="*/ 3810000 w 8420100"/>
              <a:gd name="connsiteY2" fmla="*/ 914400 h 1352550"/>
              <a:gd name="connsiteX3" fmla="*/ 6257925 w 8420100"/>
              <a:gd name="connsiteY3" fmla="*/ 333375 h 1352550"/>
              <a:gd name="connsiteX4" fmla="*/ 7286625 w 8420100"/>
              <a:gd name="connsiteY4" fmla="*/ 0 h 1352550"/>
              <a:gd name="connsiteX5" fmla="*/ 8420100 w 8420100"/>
              <a:gd name="connsiteY5" fmla="*/ 885825 h 1352550"/>
              <a:gd name="connsiteX6" fmla="*/ 8410575 w 8420100"/>
              <a:gd name="connsiteY6" fmla="*/ 1352550 h 1352550"/>
              <a:gd name="connsiteX7" fmla="*/ 0 w 8420100"/>
              <a:gd name="connsiteY7" fmla="*/ 1343025 h 1352550"/>
              <a:gd name="connsiteX0" fmla="*/ 1146175 w 9566275"/>
              <a:gd name="connsiteY0" fmla="*/ 1343025 h 1352550"/>
              <a:gd name="connsiteX1" fmla="*/ 2679700 w 9566275"/>
              <a:gd name="connsiteY1" fmla="*/ 428625 h 1352550"/>
              <a:gd name="connsiteX2" fmla="*/ 4956175 w 9566275"/>
              <a:gd name="connsiteY2" fmla="*/ 914400 h 1352550"/>
              <a:gd name="connsiteX3" fmla="*/ 7404100 w 9566275"/>
              <a:gd name="connsiteY3" fmla="*/ 333375 h 1352550"/>
              <a:gd name="connsiteX4" fmla="*/ 8432800 w 9566275"/>
              <a:gd name="connsiteY4" fmla="*/ 0 h 1352550"/>
              <a:gd name="connsiteX5" fmla="*/ 9566275 w 9566275"/>
              <a:gd name="connsiteY5" fmla="*/ 885825 h 1352550"/>
              <a:gd name="connsiteX6" fmla="*/ 9556750 w 9566275"/>
              <a:gd name="connsiteY6" fmla="*/ 1352550 h 1352550"/>
              <a:gd name="connsiteX7" fmla="*/ 1146175 w 9566275"/>
              <a:gd name="connsiteY7" fmla="*/ 1343025 h 1352550"/>
              <a:gd name="connsiteX0" fmla="*/ 1146175 w 9566275"/>
              <a:gd name="connsiteY0" fmla="*/ 1343025 h 1352550"/>
              <a:gd name="connsiteX1" fmla="*/ 2679700 w 9566275"/>
              <a:gd name="connsiteY1" fmla="*/ 428625 h 1352550"/>
              <a:gd name="connsiteX2" fmla="*/ 4956175 w 9566275"/>
              <a:gd name="connsiteY2" fmla="*/ 914400 h 1352550"/>
              <a:gd name="connsiteX3" fmla="*/ 7404100 w 9566275"/>
              <a:gd name="connsiteY3" fmla="*/ 333375 h 1352550"/>
              <a:gd name="connsiteX4" fmla="*/ 8432800 w 9566275"/>
              <a:gd name="connsiteY4" fmla="*/ 0 h 1352550"/>
              <a:gd name="connsiteX5" fmla="*/ 9566275 w 9566275"/>
              <a:gd name="connsiteY5" fmla="*/ 885825 h 1352550"/>
              <a:gd name="connsiteX6" fmla="*/ 9556750 w 9566275"/>
              <a:gd name="connsiteY6" fmla="*/ 1352550 h 1352550"/>
              <a:gd name="connsiteX7" fmla="*/ 1146175 w 9566275"/>
              <a:gd name="connsiteY7" fmla="*/ 1343025 h 1352550"/>
              <a:gd name="connsiteX0" fmla="*/ 1146175 w 9566275"/>
              <a:gd name="connsiteY0" fmla="*/ 1435100 h 1444625"/>
              <a:gd name="connsiteX1" fmla="*/ 2679700 w 9566275"/>
              <a:gd name="connsiteY1" fmla="*/ 520700 h 1444625"/>
              <a:gd name="connsiteX2" fmla="*/ 4956175 w 9566275"/>
              <a:gd name="connsiteY2" fmla="*/ 1006475 h 1444625"/>
              <a:gd name="connsiteX3" fmla="*/ 7404100 w 9566275"/>
              <a:gd name="connsiteY3" fmla="*/ 425450 h 1444625"/>
              <a:gd name="connsiteX4" fmla="*/ 8432800 w 9566275"/>
              <a:gd name="connsiteY4" fmla="*/ 92075 h 1444625"/>
              <a:gd name="connsiteX5" fmla="*/ 9566275 w 9566275"/>
              <a:gd name="connsiteY5" fmla="*/ 977900 h 1444625"/>
              <a:gd name="connsiteX6" fmla="*/ 9556750 w 9566275"/>
              <a:gd name="connsiteY6" fmla="*/ 1444625 h 1444625"/>
              <a:gd name="connsiteX7" fmla="*/ 1146175 w 9566275"/>
              <a:gd name="connsiteY7" fmla="*/ 1435100 h 1444625"/>
              <a:gd name="connsiteX0" fmla="*/ 1146175 w 9566275"/>
              <a:gd name="connsiteY0" fmla="*/ 1435100 h 1444625"/>
              <a:gd name="connsiteX1" fmla="*/ 2679700 w 9566275"/>
              <a:gd name="connsiteY1" fmla="*/ 520700 h 1444625"/>
              <a:gd name="connsiteX2" fmla="*/ 4956175 w 9566275"/>
              <a:gd name="connsiteY2" fmla="*/ 1006475 h 1444625"/>
              <a:gd name="connsiteX3" fmla="*/ 7404100 w 9566275"/>
              <a:gd name="connsiteY3" fmla="*/ 425450 h 1444625"/>
              <a:gd name="connsiteX4" fmla="*/ 8432800 w 9566275"/>
              <a:gd name="connsiteY4" fmla="*/ 92075 h 1444625"/>
              <a:gd name="connsiteX5" fmla="*/ 9566275 w 9566275"/>
              <a:gd name="connsiteY5" fmla="*/ 977900 h 1444625"/>
              <a:gd name="connsiteX6" fmla="*/ 9556750 w 9566275"/>
              <a:gd name="connsiteY6" fmla="*/ 1444625 h 1444625"/>
              <a:gd name="connsiteX7" fmla="*/ 1146175 w 9566275"/>
              <a:gd name="connsiteY7" fmla="*/ 1435100 h 1444625"/>
              <a:gd name="connsiteX0" fmla="*/ 1146175 w 9566275"/>
              <a:gd name="connsiteY0" fmla="*/ 1441758 h 1451283"/>
              <a:gd name="connsiteX1" fmla="*/ 2679700 w 9566275"/>
              <a:gd name="connsiteY1" fmla="*/ 527358 h 1451283"/>
              <a:gd name="connsiteX2" fmla="*/ 4956175 w 9566275"/>
              <a:gd name="connsiteY2" fmla="*/ 1013133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41758 h 1451283"/>
              <a:gd name="connsiteX1" fmla="*/ 2679700 w 9566275"/>
              <a:gd name="connsiteY1" fmla="*/ 527358 h 1451283"/>
              <a:gd name="connsiteX2" fmla="*/ 4932501 w 9566275"/>
              <a:gd name="connsiteY2" fmla="*/ 1001296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41758 h 1451283"/>
              <a:gd name="connsiteX1" fmla="*/ 2679700 w 9566275"/>
              <a:gd name="connsiteY1" fmla="*/ 527358 h 1451283"/>
              <a:gd name="connsiteX2" fmla="*/ 4932501 w 9566275"/>
              <a:gd name="connsiteY2" fmla="*/ 1001296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41758 h 1451283"/>
              <a:gd name="connsiteX1" fmla="*/ 2679700 w 9566275"/>
              <a:gd name="connsiteY1" fmla="*/ 527358 h 1451283"/>
              <a:gd name="connsiteX2" fmla="*/ 4932501 w 9566275"/>
              <a:gd name="connsiteY2" fmla="*/ 1001296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28441 h 1437966"/>
              <a:gd name="connsiteX1" fmla="*/ 2679700 w 9566275"/>
              <a:gd name="connsiteY1" fmla="*/ 514041 h 1437966"/>
              <a:gd name="connsiteX2" fmla="*/ 4932501 w 9566275"/>
              <a:gd name="connsiteY2" fmla="*/ 987979 h 1437966"/>
              <a:gd name="connsiteX3" fmla="*/ 7404100 w 9566275"/>
              <a:gd name="connsiteY3" fmla="*/ 418791 h 1437966"/>
              <a:gd name="connsiteX4" fmla="*/ 8432800 w 9566275"/>
              <a:gd name="connsiteY4" fmla="*/ 85416 h 1437966"/>
              <a:gd name="connsiteX5" fmla="*/ 9566275 w 9566275"/>
              <a:gd name="connsiteY5" fmla="*/ 971241 h 1437966"/>
              <a:gd name="connsiteX6" fmla="*/ 9556750 w 9566275"/>
              <a:gd name="connsiteY6" fmla="*/ 1437966 h 1437966"/>
              <a:gd name="connsiteX7" fmla="*/ 1146175 w 9566275"/>
              <a:gd name="connsiteY7" fmla="*/ 1428441 h 1437966"/>
              <a:gd name="connsiteX0" fmla="*/ 1146175 w 9566275"/>
              <a:gd name="connsiteY0" fmla="*/ 1428441 h 1437966"/>
              <a:gd name="connsiteX1" fmla="*/ 2679700 w 9566275"/>
              <a:gd name="connsiteY1" fmla="*/ 514041 h 1437966"/>
              <a:gd name="connsiteX2" fmla="*/ 4932501 w 9566275"/>
              <a:gd name="connsiteY2" fmla="*/ 987979 h 1437966"/>
              <a:gd name="connsiteX3" fmla="*/ 7404100 w 9566275"/>
              <a:gd name="connsiteY3" fmla="*/ 418791 h 1437966"/>
              <a:gd name="connsiteX4" fmla="*/ 8432800 w 9566275"/>
              <a:gd name="connsiteY4" fmla="*/ 85416 h 1437966"/>
              <a:gd name="connsiteX5" fmla="*/ 9566275 w 9566275"/>
              <a:gd name="connsiteY5" fmla="*/ 971241 h 1437966"/>
              <a:gd name="connsiteX6" fmla="*/ 9556750 w 9566275"/>
              <a:gd name="connsiteY6" fmla="*/ 1437966 h 1437966"/>
              <a:gd name="connsiteX7" fmla="*/ 1146175 w 9566275"/>
              <a:gd name="connsiteY7" fmla="*/ 1428441 h 1437966"/>
              <a:gd name="connsiteX0" fmla="*/ 1146175 w 9566275"/>
              <a:gd name="connsiteY0" fmla="*/ 1497243 h 1506768"/>
              <a:gd name="connsiteX1" fmla="*/ 2679700 w 9566275"/>
              <a:gd name="connsiteY1" fmla="*/ 582843 h 1506768"/>
              <a:gd name="connsiteX2" fmla="*/ 4932501 w 9566275"/>
              <a:gd name="connsiteY2" fmla="*/ 1056781 h 1506768"/>
              <a:gd name="connsiteX3" fmla="*/ 7404100 w 9566275"/>
              <a:gd name="connsiteY3" fmla="*/ 487593 h 1506768"/>
              <a:gd name="connsiteX4" fmla="*/ 8432800 w 9566275"/>
              <a:gd name="connsiteY4" fmla="*/ 154218 h 1506768"/>
              <a:gd name="connsiteX5" fmla="*/ 9566275 w 9566275"/>
              <a:gd name="connsiteY5" fmla="*/ 1040043 h 1506768"/>
              <a:gd name="connsiteX6" fmla="*/ 9556750 w 9566275"/>
              <a:gd name="connsiteY6" fmla="*/ 1506768 h 1506768"/>
              <a:gd name="connsiteX7" fmla="*/ 1146175 w 9566275"/>
              <a:gd name="connsiteY7" fmla="*/ 1497243 h 1506768"/>
              <a:gd name="connsiteX0" fmla="*/ 1146175 w 9566275"/>
              <a:gd name="connsiteY0" fmla="*/ 1497243 h 1506768"/>
              <a:gd name="connsiteX1" fmla="*/ 2679700 w 9566275"/>
              <a:gd name="connsiteY1" fmla="*/ 582843 h 1506768"/>
              <a:gd name="connsiteX2" fmla="*/ 4932501 w 9566275"/>
              <a:gd name="connsiteY2" fmla="*/ 1056781 h 1506768"/>
              <a:gd name="connsiteX3" fmla="*/ 7377467 w 9566275"/>
              <a:gd name="connsiteY3" fmla="*/ 455781 h 1506768"/>
              <a:gd name="connsiteX4" fmla="*/ 8432800 w 9566275"/>
              <a:gd name="connsiteY4" fmla="*/ 154218 h 1506768"/>
              <a:gd name="connsiteX5" fmla="*/ 9566275 w 9566275"/>
              <a:gd name="connsiteY5" fmla="*/ 1040043 h 1506768"/>
              <a:gd name="connsiteX6" fmla="*/ 9556750 w 9566275"/>
              <a:gd name="connsiteY6" fmla="*/ 1506768 h 1506768"/>
              <a:gd name="connsiteX7" fmla="*/ 1146175 w 9566275"/>
              <a:gd name="connsiteY7" fmla="*/ 1497243 h 1506768"/>
              <a:gd name="connsiteX0" fmla="*/ 1146175 w 9566275"/>
              <a:gd name="connsiteY0" fmla="*/ 1497243 h 1506768"/>
              <a:gd name="connsiteX1" fmla="*/ 2679700 w 9566275"/>
              <a:gd name="connsiteY1" fmla="*/ 582843 h 1506768"/>
              <a:gd name="connsiteX2" fmla="*/ 4932501 w 9566275"/>
              <a:gd name="connsiteY2" fmla="*/ 1056781 h 1506768"/>
              <a:gd name="connsiteX3" fmla="*/ 7377467 w 9566275"/>
              <a:gd name="connsiteY3" fmla="*/ 455781 h 1506768"/>
              <a:gd name="connsiteX4" fmla="*/ 8432800 w 9566275"/>
              <a:gd name="connsiteY4" fmla="*/ 154218 h 1506768"/>
              <a:gd name="connsiteX5" fmla="*/ 9566275 w 9566275"/>
              <a:gd name="connsiteY5" fmla="*/ 1040043 h 1506768"/>
              <a:gd name="connsiteX6" fmla="*/ 9556750 w 9566275"/>
              <a:gd name="connsiteY6" fmla="*/ 1506768 h 1506768"/>
              <a:gd name="connsiteX7" fmla="*/ 1146175 w 9566275"/>
              <a:gd name="connsiteY7" fmla="*/ 1497243 h 1506768"/>
              <a:gd name="connsiteX0" fmla="*/ 1146175 w 9566275"/>
              <a:gd name="connsiteY0" fmla="*/ 1495763 h 1505288"/>
              <a:gd name="connsiteX1" fmla="*/ 2679700 w 9566275"/>
              <a:gd name="connsiteY1" fmla="*/ 581363 h 1505288"/>
              <a:gd name="connsiteX2" fmla="*/ 4932501 w 9566275"/>
              <a:gd name="connsiteY2" fmla="*/ 1055301 h 1505288"/>
              <a:gd name="connsiteX3" fmla="*/ 7377467 w 9566275"/>
              <a:gd name="connsiteY3" fmla="*/ 454301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90057 w 9566275"/>
              <a:gd name="connsiteY1" fmla="*/ 58284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90057 w 9566275"/>
              <a:gd name="connsiteY1" fmla="*/ 58284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0 w 8420100"/>
              <a:gd name="connsiteY0" fmla="*/ 1495763 h 1505288"/>
              <a:gd name="connsiteX1" fmla="*/ 1543882 w 8420100"/>
              <a:gd name="connsiteY1" fmla="*/ 582843 h 1505288"/>
              <a:gd name="connsiteX2" fmla="*/ 3786326 w 8420100"/>
              <a:gd name="connsiteY2" fmla="*/ 1055301 h 1505288"/>
              <a:gd name="connsiteX3" fmla="*/ 6189863 w 8420100"/>
              <a:gd name="connsiteY3" fmla="*/ 480934 h 1505288"/>
              <a:gd name="connsiteX4" fmla="*/ 7286625 w 8420100"/>
              <a:gd name="connsiteY4" fmla="*/ 152738 h 1505288"/>
              <a:gd name="connsiteX5" fmla="*/ 8420100 w 8420100"/>
              <a:gd name="connsiteY5" fmla="*/ 1038563 h 1505288"/>
              <a:gd name="connsiteX6" fmla="*/ 8410575 w 8420100"/>
              <a:gd name="connsiteY6" fmla="*/ 1505288 h 1505288"/>
              <a:gd name="connsiteX7" fmla="*/ 0 w 8420100"/>
              <a:gd name="connsiteY7" fmla="*/ 1495763 h 150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20100" h="1505288">
                <a:moveTo>
                  <a:pt x="0" y="1495763"/>
                </a:moveTo>
                <a:cubicBezTo>
                  <a:pt x="697865" y="716936"/>
                  <a:pt x="976451" y="306325"/>
                  <a:pt x="1543882" y="582843"/>
                </a:cubicBezTo>
                <a:cubicBezTo>
                  <a:pt x="2111313" y="859361"/>
                  <a:pt x="3010270" y="1072039"/>
                  <a:pt x="3786326" y="1055301"/>
                </a:cubicBezTo>
                <a:cubicBezTo>
                  <a:pt x="5170502" y="1056318"/>
                  <a:pt x="5860233" y="655035"/>
                  <a:pt x="6189863" y="480934"/>
                </a:cubicBezTo>
                <a:cubicBezTo>
                  <a:pt x="6499519" y="354920"/>
                  <a:pt x="6830089" y="0"/>
                  <a:pt x="7286625" y="152738"/>
                </a:cubicBezTo>
                <a:cubicBezTo>
                  <a:pt x="7626412" y="253910"/>
                  <a:pt x="8232035" y="841250"/>
                  <a:pt x="8420100" y="1038563"/>
                </a:cubicBezTo>
                <a:lnTo>
                  <a:pt x="8410575" y="1505288"/>
                </a:lnTo>
                <a:lnTo>
                  <a:pt x="0" y="1495763"/>
                </a:lnTo>
                <a:close/>
              </a:path>
            </a:pathLst>
          </a:custGeom>
          <a:gradFill flip="none" rotWithShape="1">
            <a:gsLst>
              <a:gs pos="0">
                <a:schemeClr val="bg2">
                  <a:lumMod val="60000"/>
                  <a:lumOff val="40000"/>
                </a:schemeClr>
              </a:gs>
              <a:gs pos="50000">
                <a:schemeClr val="bg2">
                  <a:shade val="67500"/>
                  <a:satMod val="115000"/>
                </a:schemeClr>
              </a:gs>
              <a:gs pos="100000">
                <a:schemeClr val="bg2">
                  <a:lumMod val="75000"/>
                </a:schemeClr>
              </a:gs>
            </a:gsLst>
            <a:lin ang="2700000" scaled="1"/>
            <a:tileRect/>
          </a:gradFill>
          <a:ln>
            <a:noFill/>
          </a:ln>
          <a:effectLst>
            <a:outerShdw blurRad="50800" dist="38100" dir="16200000" rotWithShape="0">
              <a:prstClr val="black">
                <a:alpha val="40000"/>
              </a:prstClr>
            </a:outerShdw>
          </a:effectLst>
          <a:scene3d>
            <a:camera prst="orthographicFront"/>
            <a:lightRig rig="balanced" dir="t">
              <a:rot lat="0" lon="0" rev="780000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2" name="Freeform 11"/>
          <p:cNvSpPr/>
          <p:nvPr/>
        </p:nvSpPr>
        <p:spPr bwMode="ltGray">
          <a:xfrm>
            <a:off x="0" y="649224"/>
            <a:ext cx="2453112" cy="6200775"/>
          </a:xfrm>
          <a:custGeom>
            <a:avLst/>
            <a:gdLst>
              <a:gd name="connsiteX0" fmla="*/ 9525 w 1304925"/>
              <a:gd name="connsiteY0" fmla="*/ 0 h 6200775"/>
              <a:gd name="connsiteX1" fmla="*/ 990600 w 1304925"/>
              <a:gd name="connsiteY1" fmla="*/ 1381125 h 6200775"/>
              <a:gd name="connsiteX2" fmla="*/ 533400 w 1304925"/>
              <a:gd name="connsiteY2" fmla="*/ 2781300 h 6200775"/>
              <a:gd name="connsiteX3" fmla="*/ 1304925 w 1304925"/>
              <a:gd name="connsiteY3" fmla="*/ 4705350 h 6200775"/>
              <a:gd name="connsiteX4" fmla="*/ 428625 w 1304925"/>
              <a:gd name="connsiteY4" fmla="*/ 6200775 h 6200775"/>
              <a:gd name="connsiteX5" fmla="*/ 0 w 1304925"/>
              <a:gd name="connsiteY5" fmla="*/ 6200775 h 6200775"/>
              <a:gd name="connsiteX6" fmla="*/ 9525 w 1304925"/>
              <a:gd name="connsiteY6" fmla="*/ 0 h 6200775"/>
              <a:gd name="connsiteX0" fmla="*/ 9525 w 1304925"/>
              <a:gd name="connsiteY0" fmla="*/ 0 h 6200775"/>
              <a:gd name="connsiteX1" fmla="*/ 990600 w 1304925"/>
              <a:gd name="connsiteY1" fmla="*/ 1381125 h 6200775"/>
              <a:gd name="connsiteX2" fmla="*/ 533400 w 1304925"/>
              <a:gd name="connsiteY2" fmla="*/ 2781300 h 6200775"/>
              <a:gd name="connsiteX3" fmla="*/ 1304925 w 1304925"/>
              <a:gd name="connsiteY3" fmla="*/ 4705350 h 6200775"/>
              <a:gd name="connsiteX4" fmla="*/ 428625 w 1304925"/>
              <a:gd name="connsiteY4" fmla="*/ 6200775 h 6200775"/>
              <a:gd name="connsiteX5" fmla="*/ 0 w 1304925"/>
              <a:gd name="connsiteY5" fmla="*/ 6200775 h 6200775"/>
              <a:gd name="connsiteX6" fmla="*/ 9525 w 1304925"/>
              <a:gd name="connsiteY6" fmla="*/ 0 h 6200775"/>
              <a:gd name="connsiteX0" fmla="*/ 9525 w 1304925"/>
              <a:gd name="connsiteY0" fmla="*/ 803275 h 7004050"/>
              <a:gd name="connsiteX1" fmla="*/ 990600 w 1304925"/>
              <a:gd name="connsiteY1" fmla="*/ 2184400 h 7004050"/>
              <a:gd name="connsiteX2" fmla="*/ 533400 w 1304925"/>
              <a:gd name="connsiteY2" fmla="*/ 3584575 h 7004050"/>
              <a:gd name="connsiteX3" fmla="*/ 1304925 w 1304925"/>
              <a:gd name="connsiteY3" fmla="*/ 5508625 h 7004050"/>
              <a:gd name="connsiteX4" fmla="*/ 428625 w 1304925"/>
              <a:gd name="connsiteY4" fmla="*/ 7004050 h 7004050"/>
              <a:gd name="connsiteX5" fmla="*/ 0 w 1304925"/>
              <a:gd name="connsiteY5" fmla="*/ 7004050 h 7004050"/>
              <a:gd name="connsiteX6" fmla="*/ 9525 w 1304925"/>
              <a:gd name="connsiteY6" fmla="*/ 803275 h 7004050"/>
              <a:gd name="connsiteX0" fmla="*/ 9525 w 1322387"/>
              <a:gd name="connsiteY0" fmla="*/ 803275 h 7004050"/>
              <a:gd name="connsiteX1" fmla="*/ 990600 w 1322387"/>
              <a:gd name="connsiteY1" fmla="*/ 2184400 h 7004050"/>
              <a:gd name="connsiteX2" fmla="*/ 533400 w 1322387"/>
              <a:gd name="connsiteY2" fmla="*/ 3584575 h 7004050"/>
              <a:gd name="connsiteX3" fmla="*/ 1304925 w 1322387"/>
              <a:gd name="connsiteY3" fmla="*/ 5508625 h 7004050"/>
              <a:gd name="connsiteX4" fmla="*/ 428625 w 1322387"/>
              <a:gd name="connsiteY4" fmla="*/ 7004050 h 7004050"/>
              <a:gd name="connsiteX5" fmla="*/ 0 w 1322387"/>
              <a:gd name="connsiteY5" fmla="*/ 7004050 h 7004050"/>
              <a:gd name="connsiteX6" fmla="*/ 9525 w 1322387"/>
              <a:gd name="connsiteY6" fmla="*/ 803275 h 7004050"/>
              <a:gd name="connsiteX0" fmla="*/ 9525 w 1322387"/>
              <a:gd name="connsiteY0" fmla="*/ 803275 h 7004050"/>
              <a:gd name="connsiteX1" fmla="*/ 990600 w 1322387"/>
              <a:gd name="connsiteY1" fmla="*/ 2184400 h 7004050"/>
              <a:gd name="connsiteX2" fmla="*/ 533400 w 1322387"/>
              <a:gd name="connsiteY2" fmla="*/ 3584575 h 7004050"/>
              <a:gd name="connsiteX3" fmla="*/ 1304925 w 1322387"/>
              <a:gd name="connsiteY3" fmla="*/ 5508625 h 7004050"/>
              <a:gd name="connsiteX4" fmla="*/ 428625 w 1322387"/>
              <a:gd name="connsiteY4" fmla="*/ 7004050 h 7004050"/>
              <a:gd name="connsiteX5" fmla="*/ 0 w 1322387"/>
              <a:gd name="connsiteY5" fmla="*/ 7004050 h 7004050"/>
              <a:gd name="connsiteX6" fmla="*/ 9525 w 1322387"/>
              <a:gd name="connsiteY6" fmla="*/ 803275 h 7004050"/>
              <a:gd name="connsiteX0" fmla="*/ 9525 w 1322387"/>
              <a:gd name="connsiteY0" fmla="*/ 803275 h 7004050"/>
              <a:gd name="connsiteX1" fmla="*/ 990600 w 1322387"/>
              <a:gd name="connsiteY1" fmla="*/ 2184400 h 7004050"/>
              <a:gd name="connsiteX2" fmla="*/ 533400 w 1322387"/>
              <a:gd name="connsiteY2" fmla="*/ 3584575 h 7004050"/>
              <a:gd name="connsiteX3" fmla="*/ 1304925 w 1322387"/>
              <a:gd name="connsiteY3" fmla="*/ 5432425 h 7004050"/>
              <a:gd name="connsiteX4" fmla="*/ 428625 w 1322387"/>
              <a:gd name="connsiteY4" fmla="*/ 7004050 h 7004050"/>
              <a:gd name="connsiteX5" fmla="*/ 0 w 1322387"/>
              <a:gd name="connsiteY5" fmla="*/ 7004050 h 7004050"/>
              <a:gd name="connsiteX6" fmla="*/ 9525 w 1322387"/>
              <a:gd name="connsiteY6" fmla="*/ 803275 h 7004050"/>
              <a:gd name="connsiteX0" fmla="*/ 9525 w 1773273"/>
              <a:gd name="connsiteY0" fmla="*/ 803275 h 7004050"/>
              <a:gd name="connsiteX1" fmla="*/ 990600 w 1773273"/>
              <a:gd name="connsiteY1" fmla="*/ 2184400 h 7004050"/>
              <a:gd name="connsiteX2" fmla="*/ 533400 w 1773273"/>
              <a:gd name="connsiteY2" fmla="*/ 3584575 h 7004050"/>
              <a:gd name="connsiteX3" fmla="*/ 1304925 w 1773273"/>
              <a:gd name="connsiteY3" fmla="*/ 5432425 h 7004050"/>
              <a:gd name="connsiteX4" fmla="*/ 428625 w 1773273"/>
              <a:gd name="connsiteY4" fmla="*/ 7004050 h 7004050"/>
              <a:gd name="connsiteX5" fmla="*/ 0 w 1773273"/>
              <a:gd name="connsiteY5" fmla="*/ 7004050 h 7004050"/>
              <a:gd name="connsiteX6" fmla="*/ 9525 w 1773273"/>
              <a:gd name="connsiteY6" fmla="*/ 803275 h 7004050"/>
              <a:gd name="connsiteX0" fmla="*/ 9525 w 1742396"/>
              <a:gd name="connsiteY0" fmla="*/ 803275 h 7004050"/>
              <a:gd name="connsiteX1" fmla="*/ 990600 w 1742396"/>
              <a:gd name="connsiteY1" fmla="*/ 2184400 h 7004050"/>
              <a:gd name="connsiteX2" fmla="*/ 533400 w 1742396"/>
              <a:gd name="connsiteY2" fmla="*/ 3584575 h 7004050"/>
              <a:gd name="connsiteX3" fmla="*/ 1274048 w 1742396"/>
              <a:gd name="connsiteY3" fmla="*/ 5446872 h 7004050"/>
              <a:gd name="connsiteX4" fmla="*/ 428625 w 1742396"/>
              <a:gd name="connsiteY4" fmla="*/ 7004050 h 7004050"/>
              <a:gd name="connsiteX5" fmla="*/ 0 w 1742396"/>
              <a:gd name="connsiteY5" fmla="*/ 7004050 h 7004050"/>
              <a:gd name="connsiteX6" fmla="*/ 9525 w 1742396"/>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683 w 1825395"/>
              <a:gd name="connsiteY2" fmla="*/ 3626216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44164 w 1825395"/>
              <a:gd name="connsiteY2" fmla="*/ 3622958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7649 w 1825395"/>
              <a:gd name="connsiteY2" fmla="*/ 3660491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7649 w 1825395"/>
              <a:gd name="connsiteY2" fmla="*/ 3660491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15870"/>
              <a:gd name="connsiteY0" fmla="*/ 0 h 6200775"/>
              <a:gd name="connsiteX1" fmla="*/ 985784 w 1815870"/>
              <a:gd name="connsiteY1" fmla="*/ 1421774 h 6200775"/>
              <a:gd name="connsiteX2" fmla="*/ 537649 w 1815870"/>
              <a:gd name="connsiteY2" fmla="*/ 2857216 h 6200775"/>
              <a:gd name="connsiteX3" fmla="*/ 1274048 w 1815870"/>
              <a:gd name="connsiteY3" fmla="*/ 4643597 h 6200775"/>
              <a:gd name="connsiteX4" fmla="*/ 428625 w 1815870"/>
              <a:gd name="connsiteY4" fmla="*/ 6200775 h 6200775"/>
              <a:gd name="connsiteX5" fmla="*/ 0 w 1815870"/>
              <a:gd name="connsiteY5" fmla="*/ 6200775 h 6200775"/>
              <a:gd name="connsiteX6" fmla="*/ 9525 w 1815870"/>
              <a:gd name="connsiteY6" fmla="*/ 0 h 6200775"/>
              <a:gd name="connsiteX0" fmla="*/ 9525 w 1815870"/>
              <a:gd name="connsiteY0" fmla="*/ 0 h 6200775"/>
              <a:gd name="connsiteX1" fmla="*/ 985784 w 1815870"/>
              <a:gd name="connsiteY1" fmla="*/ 1421774 h 6200775"/>
              <a:gd name="connsiteX2" fmla="*/ 537649 w 1815870"/>
              <a:gd name="connsiteY2" fmla="*/ 2857216 h 6200775"/>
              <a:gd name="connsiteX3" fmla="*/ 1274048 w 1815870"/>
              <a:gd name="connsiteY3" fmla="*/ 4643597 h 6200775"/>
              <a:gd name="connsiteX4" fmla="*/ 428625 w 1815870"/>
              <a:gd name="connsiteY4" fmla="*/ 6200775 h 6200775"/>
              <a:gd name="connsiteX5" fmla="*/ 0 w 1815870"/>
              <a:gd name="connsiteY5" fmla="*/ 6200775 h 6200775"/>
              <a:gd name="connsiteX6" fmla="*/ 9525 w 1815870"/>
              <a:gd name="connsiteY6" fmla="*/ 0 h 6200775"/>
              <a:gd name="connsiteX0" fmla="*/ 9525 w 1824216"/>
              <a:gd name="connsiteY0" fmla="*/ 0 h 6200775"/>
              <a:gd name="connsiteX1" fmla="*/ 985784 w 1824216"/>
              <a:gd name="connsiteY1" fmla="*/ 1421774 h 6200775"/>
              <a:gd name="connsiteX2" fmla="*/ 537649 w 1824216"/>
              <a:gd name="connsiteY2" fmla="*/ 2857216 h 6200775"/>
              <a:gd name="connsiteX3" fmla="*/ 1282394 w 1824216"/>
              <a:gd name="connsiteY3" fmla="*/ 4636703 h 6200775"/>
              <a:gd name="connsiteX4" fmla="*/ 428625 w 1824216"/>
              <a:gd name="connsiteY4" fmla="*/ 6200775 h 6200775"/>
              <a:gd name="connsiteX5" fmla="*/ 0 w 1824216"/>
              <a:gd name="connsiteY5" fmla="*/ 6200775 h 6200775"/>
              <a:gd name="connsiteX6" fmla="*/ 9525 w 1824216"/>
              <a:gd name="connsiteY6" fmla="*/ 0 h 6200775"/>
              <a:gd name="connsiteX0" fmla="*/ 9525 w 1795187"/>
              <a:gd name="connsiteY0" fmla="*/ 0 h 6200775"/>
              <a:gd name="connsiteX1" fmla="*/ 985784 w 1795187"/>
              <a:gd name="connsiteY1" fmla="*/ 1421774 h 6200775"/>
              <a:gd name="connsiteX2" fmla="*/ 537649 w 1795187"/>
              <a:gd name="connsiteY2" fmla="*/ 2857216 h 6200775"/>
              <a:gd name="connsiteX3" fmla="*/ 1282394 w 1795187"/>
              <a:gd name="connsiteY3" fmla="*/ 4636703 h 6200775"/>
              <a:gd name="connsiteX4" fmla="*/ 428625 w 1795187"/>
              <a:gd name="connsiteY4" fmla="*/ 6200775 h 6200775"/>
              <a:gd name="connsiteX5" fmla="*/ 0 w 1795187"/>
              <a:gd name="connsiteY5" fmla="*/ 6200775 h 6200775"/>
              <a:gd name="connsiteX6" fmla="*/ 9525 w 1795187"/>
              <a:gd name="connsiteY6" fmla="*/ 0 h 6200775"/>
              <a:gd name="connsiteX0" fmla="*/ 9525 w 1806798"/>
              <a:gd name="connsiteY0" fmla="*/ 0 h 6200775"/>
              <a:gd name="connsiteX1" fmla="*/ 985784 w 1806798"/>
              <a:gd name="connsiteY1" fmla="*/ 1421774 h 6200775"/>
              <a:gd name="connsiteX2" fmla="*/ 537649 w 1806798"/>
              <a:gd name="connsiteY2" fmla="*/ 2857216 h 6200775"/>
              <a:gd name="connsiteX3" fmla="*/ 1282394 w 1806798"/>
              <a:gd name="connsiteY3" fmla="*/ 4636703 h 6200775"/>
              <a:gd name="connsiteX4" fmla="*/ 428625 w 1806798"/>
              <a:gd name="connsiteY4" fmla="*/ 6200775 h 6200775"/>
              <a:gd name="connsiteX5" fmla="*/ 0 w 1806798"/>
              <a:gd name="connsiteY5" fmla="*/ 6200775 h 6200775"/>
              <a:gd name="connsiteX6" fmla="*/ 9525 w 1806798"/>
              <a:gd name="connsiteY6" fmla="*/ 0 h 6200775"/>
              <a:gd name="connsiteX0" fmla="*/ 9525 w 1821675"/>
              <a:gd name="connsiteY0" fmla="*/ 0 h 6200775"/>
              <a:gd name="connsiteX1" fmla="*/ 985784 w 1821675"/>
              <a:gd name="connsiteY1" fmla="*/ 1421774 h 6200775"/>
              <a:gd name="connsiteX2" fmla="*/ 537649 w 1821675"/>
              <a:gd name="connsiteY2" fmla="*/ 2857216 h 6200775"/>
              <a:gd name="connsiteX3" fmla="*/ 1282394 w 1821675"/>
              <a:gd name="connsiteY3" fmla="*/ 4636703 h 6200775"/>
              <a:gd name="connsiteX4" fmla="*/ 428625 w 1821675"/>
              <a:gd name="connsiteY4" fmla="*/ 6200775 h 6200775"/>
              <a:gd name="connsiteX5" fmla="*/ 0 w 1821675"/>
              <a:gd name="connsiteY5" fmla="*/ 6200775 h 6200775"/>
              <a:gd name="connsiteX6" fmla="*/ 9525 w 1821675"/>
              <a:gd name="connsiteY6" fmla="*/ 0 h 6200775"/>
              <a:gd name="connsiteX0" fmla="*/ 9525 w 1821675"/>
              <a:gd name="connsiteY0" fmla="*/ 0 h 6200775"/>
              <a:gd name="connsiteX1" fmla="*/ 985784 w 1821675"/>
              <a:gd name="connsiteY1" fmla="*/ 1421774 h 6200775"/>
              <a:gd name="connsiteX2" fmla="*/ 537649 w 1821675"/>
              <a:gd name="connsiteY2" fmla="*/ 2857216 h 6200775"/>
              <a:gd name="connsiteX3" fmla="*/ 1282394 w 1821675"/>
              <a:gd name="connsiteY3" fmla="*/ 4636703 h 6200775"/>
              <a:gd name="connsiteX4" fmla="*/ 428625 w 1821675"/>
              <a:gd name="connsiteY4" fmla="*/ 6200775 h 6200775"/>
              <a:gd name="connsiteX5" fmla="*/ 0 w 1821675"/>
              <a:gd name="connsiteY5" fmla="*/ 6200775 h 6200775"/>
              <a:gd name="connsiteX6" fmla="*/ 9525 w 1821675"/>
              <a:gd name="connsiteY6" fmla="*/ 0 h 6200775"/>
              <a:gd name="connsiteX0" fmla="*/ 9525 w 1850746"/>
              <a:gd name="connsiteY0" fmla="*/ 0 h 6200775"/>
              <a:gd name="connsiteX1" fmla="*/ 985784 w 1850746"/>
              <a:gd name="connsiteY1" fmla="*/ 1421774 h 6200775"/>
              <a:gd name="connsiteX2" fmla="*/ 537649 w 1850746"/>
              <a:gd name="connsiteY2" fmla="*/ 2857216 h 6200775"/>
              <a:gd name="connsiteX3" fmla="*/ 1282394 w 1850746"/>
              <a:gd name="connsiteY3" fmla="*/ 4636703 h 6200775"/>
              <a:gd name="connsiteX4" fmla="*/ 428625 w 1850746"/>
              <a:gd name="connsiteY4" fmla="*/ 6200775 h 6200775"/>
              <a:gd name="connsiteX5" fmla="*/ 0 w 1850746"/>
              <a:gd name="connsiteY5" fmla="*/ 6200775 h 6200775"/>
              <a:gd name="connsiteX6" fmla="*/ 9525 w 1850746"/>
              <a:gd name="connsiteY6" fmla="*/ 0 h 6200775"/>
              <a:gd name="connsiteX0" fmla="*/ 9525 w 1400916"/>
              <a:gd name="connsiteY0" fmla="*/ 0 h 6200775"/>
              <a:gd name="connsiteX1" fmla="*/ 985784 w 1400916"/>
              <a:gd name="connsiteY1" fmla="*/ 1421774 h 6200775"/>
              <a:gd name="connsiteX2" fmla="*/ 537649 w 1400916"/>
              <a:gd name="connsiteY2" fmla="*/ 2857216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792705"/>
              <a:gd name="connsiteY0" fmla="*/ 0 h 6200775"/>
              <a:gd name="connsiteX1" fmla="*/ 985784 w 1792705"/>
              <a:gd name="connsiteY1" fmla="*/ 1421774 h 6200775"/>
              <a:gd name="connsiteX2" fmla="*/ 540732 w 1792705"/>
              <a:gd name="connsiteY2" fmla="*/ 2856335 h 6200775"/>
              <a:gd name="connsiteX3" fmla="*/ 1282394 w 1792705"/>
              <a:gd name="connsiteY3" fmla="*/ 4636703 h 6200775"/>
              <a:gd name="connsiteX4" fmla="*/ 428625 w 1792705"/>
              <a:gd name="connsiteY4" fmla="*/ 6200775 h 6200775"/>
              <a:gd name="connsiteX5" fmla="*/ 0 w 1792705"/>
              <a:gd name="connsiteY5" fmla="*/ 6200775 h 6200775"/>
              <a:gd name="connsiteX6" fmla="*/ 9525 w 1792705"/>
              <a:gd name="connsiteY6" fmla="*/ 0 h 6200775"/>
              <a:gd name="connsiteX0" fmla="*/ 9525 w 1792705"/>
              <a:gd name="connsiteY0" fmla="*/ 0 h 6200775"/>
              <a:gd name="connsiteX1" fmla="*/ 985784 w 1792705"/>
              <a:gd name="connsiteY1" fmla="*/ 1421774 h 6200775"/>
              <a:gd name="connsiteX2" fmla="*/ 540732 w 1792705"/>
              <a:gd name="connsiteY2" fmla="*/ 2856335 h 6200775"/>
              <a:gd name="connsiteX3" fmla="*/ 1282394 w 1792705"/>
              <a:gd name="connsiteY3" fmla="*/ 4636703 h 6200775"/>
              <a:gd name="connsiteX4" fmla="*/ 428625 w 1792705"/>
              <a:gd name="connsiteY4" fmla="*/ 6200775 h 6200775"/>
              <a:gd name="connsiteX5" fmla="*/ 0 w 1792705"/>
              <a:gd name="connsiteY5" fmla="*/ 6200775 h 6200775"/>
              <a:gd name="connsiteX6" fmla="*/ 9525 w 1792705"/>
              <a:gd name="connsiteY6" fmla="*/ 0 h 6200775"/>
              <a:gd name="connsiteX0" fmla="*/ 9525 w 1821335"/>
              <a:gd name="connsiteY0" fmla="*/ 0 h 6200775"/>
              <a:gd name="connsiteX1" fmla="*/ 985784 w 1821335"/>
              <a:gd name="connsiteY1" fmla="*/ 1421774 h 6200775"/>
              <a:gd name="connsiteX2" fmla="*/ 540732 w 1821335"/>
              <a:gd name="connsiteY2" fmla="*/ 2856335 h 6200775"/>
              <a:gd name="connsiteX3" fmla="*/ 1282394 w 1821335"/>
              <a:gd name="connsiteY3" fmla="*/ 4636703 h 6200775"/>
              <a:gd name="connsiteX4" fmla="*/ 428625 w 1821335"/>
              <a:gd name="connsiteY4" fmla="*/ 6200775 h 6200775"/>
              <a:gd name="connsiteX5" fmla="*/ 0 w 1821335"/>
              <a:gd name="connsiteY5" fmla="*/ 6200775 h 6200775"/>
              <a:gd name="connsiteX6" fmla="*/ 9525 w 1821335"/>
              <a:gd name="connsiteY6" fmla="*/ 0 h 6200775"/>
              <a:gd name="connsiteX0" fmla="*/ 9525 w 1821335"/>
              <a:gd name="connsiteY0" fmla="*/ 0 h 6200775"/>
              <a:gd name="connsiteX1" fmla="*/ 985784 w 1821335"/>
              <a:gd name="connsiteY1" fmla="*/ 1421774 h 6200775"/>
              <a:gd name="connsiteX2" fmla="*/ 540732 w 1821335"/>
              <a:gd name="connsiteY2" fmla="*/ 2856335 h 6200775"/>
              <a:gd name="connsiteX3" fmla="*/ 1282394 w 1821335"/>
              <a:gd name="connsiteY3" fmla="*/ 4636703 h 6200775"/>
              <a:gd name="connsiteX4" fmla="*/ 428625 w 1821335"/>
              <a:gd name="connsiteY4" fmla="*/ 6200775 h 6200775"/>
              <a:gd name="connsiteX5" fmla="*/ 0 w 1821335"/>
              <a:gd name="connsiteY5" fmla="*/ 6200775 h 6200775"/>
              <a:gd name="connsiteX6" fmla="*/ 9525 w 1821335"/>
              <a:gd name="connsiteY6" fmla="*/ 0 h 6200775"/>
              <a:gd name="connsiteX0" fmla="*/ 9525 w 1839834"/>
              <a:gd name="connsiteY0" fmla="*/ 0 h 6200775"/>
              <a:gd name="connsiteX1" fmla="*/ 985784 w 1839834"/>
              <a:gd name="connsiteY1" fmla="*/ 1421774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5784 w 1839834"/>
              <a:gd name="connsiteY1" fmla="*/ 1421774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5784 w 1839834"/>
              <a:gd name="connsiteY1" fmla="*/ 1421774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9834" h="6200775">
                <a:moveTo>
                  <a:pt x="9525" y="0"/>
                </a:moveTo>
                <a:cubicBezTo>
                  <a:pt x="416295" y="284690"/>
                  <a:pt x="1425142" y="897762"/>
                  <a:pt x="980939" y="1433666"/>
                </a:cubicBezTo>
                <a:cubicBezTo>
                  <a:pt x="844467" y="1707707"/>
                  <a:pt x="539821" y="2296069"/>
                  <a:pt x="540732" y="2856335"/>
                </a:cubicBezTo>
                <a:cubicBezTo>
                  <a:pt x="541643" y="3416601"/>
                  <a:pt x="743453" y="3982394"/>
                  <a:pt x="1282394" y="4636703"/>
                </a:cubicBezTo>
                <a:cubicBezTo>
                  <a:pt x="1839834" y="5180015"/>
                  <a:pt x="543317" y="6072427"/>
                  <a:pt x="428625" y="6200775"/>
                </a:cubicBezTo>
                <a:lnTo>
                  <a:pt x="0" y="6200775"/>
                </a:lnTo>
                <a:lnTo>
                  <a:pt x="9525" y="0"/>
                </a:lnTo>
                <a:close/>
              </a:path>
            </a:pathLst>
          </a:custGeom>
          <a:gradFill flip="none" rotWithShape="1">
            <a:gsLst>
              <a:gs pos="0">
                <a:schemeClr val="bg2">
                  <a:lumMod val="60000"/>
                  <a:lumOff val="40000"/>
                  <a:alpha val="63000"/>
                </a:schemeClr>
              </a:gs>
              <a:gs pos="50000">
                <a:schemeClr val="bg2">
                  <a:shade val="67500"/>
                  <a:satMod val="115000"/>
                </a:schemeClr>
              </a:gs>
              <a:gs pos="100000">
                <a:schemeClr val="bg2"/>
              </a:gs>
            </a:gsLst>
            <a:lin ang="5400000" scaled="1"/>
            <a:tileRect/>
          </a:gradFill>
          <a:ln>
            <a:noFill/>
          </a:ln>
          <a:effectLst>
            <a:outerShdw blurRad="50800" dist="38100" dir="2700000" algn="ctr" rotWithShape="0">
              <a:srgbClr val="000000">
                <a:alpha val="40000"/>
              </a:srgbClr>
            </a:outerShdw>
          </a:effectLst>
          <a:scene3d>
            <a:camera prst="orthographicFront"/>
            <a:lightRig rig="balanced" dir="t">
              <a:rot lat="0" lon="0" rev="10800000"/>
            </a:lightRig>
          </a:scene3d>
          <a:sp3d prstMaterial="plastic">
            <a:bevelT w="101600"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bwMode="ltGray">
          <a:xfrm>
            <a:off x="829056" y="594360"/>
            <a:ext cx="10387584" cy="5788152"/>
          </a:xfrm>
          <a:prstGeom prst="ellipse">
            <a:avLst/>
          </a:prstGeom>
          <a:gradFill>
            <a:gsLst>
              <a:gs pos="0">
                <a:schemeClr val="bg2">
                  <a:lumMod val="60000"/>
                  <a:lumOff val="40000"/>
                </a:schemeClr>
              </a:gs>
              <a:gs pos="69000">
                <a:schemeClr val="bg2">
                  <a:shade val="67500"/>
                  <a:satMod val="115000"/>
                </a:schemeClr>
              </a:gs>
              <a:gs pos="100000">
                <a:schemeClr val="bg2">
                  <a:lumMod val="75000"/>
                </a:schemeClr>
              </a:gs>
            </a:gsLst>
            <a:path path="circle">
              <a:fillToRect r="100000" b="100000"/>
            </a:path>
          </a:gradFill>
          <a:ln>
            <a:noFill/>
          </a:ln>
          <a:scene3d>
            <a:camera prst="orthographicFront"/>
            <a:lightRig rig="soft" dir="t">
              <a:rot lat="0" lon="0" rev="16200000"/>
            </a:lightRig>
          </a:scene3d>
          <a:sp3d prstMaterial="plastic">
            <a:bevelT w="101600" h="127000"/>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bwMode="gray">
          <a:xfrm>
            <a:off x="914400" y="2130426"/>
            <a:ext cx="10363200" cy="1470025"/>
          </a:xfrm>
        </p:spPr>
        <p:txBody>
          <a:bodyPr vert="horz" lIns="91440" tIns="45720" rIns="91440" bIns="45720" rtlCol="0" anchor="b">
            <a:noAutofit/>
            <a:scene3d>
              <a:camera prst="orthographicFront"/>
              <a:lightRig rig="flat" dir="t">
                <a:rot lat="0" lon="0" rev="6600000"/>
              </a:lightRig>
            </a:scene3d>
            <a:sp3d extrusionH="31750">
              <a:bevelT w="38100" h="31750" prst="softRound"/>
            </a:sp3d>
          </a:bodyPr>
          <a:lstStyle>
            <a:lvl1pPr algn="ctr" defTabSz="914400" rtl="0" eaLnBrk="1" latinLnBrk="0" hangingPunct="1">
              <a:spcBef>
                <a:spcPct val="0"/>
              </a:spcBef>
              <a:buNone/>
              <a:defRPr lang="en-US" sz="4800" b="1" kern="1200" smtClean="0">
                <a:gradFill flip="none" rotWithShape="1">
                  <a:gsLst>
                    <a:gs pos="0">
                      <a:schemeClr val="tx1"/>
                    </a:gs>
                    <a:gs pos="44000">
                      <a:schemeClr val="tx1">
                        <a:lumMod val="85000"/>
                      </a:schemeClr>
                    </a:gs>
                    <a:gs pos="100000">
                      <a:schemeClr val="tx1">
                        <a:lumMod val="50000"/>
                      </a:schemeClr>
                    </a:gs>
                  </a:gsLst>
                  <a:lin ang="5400000" scaled="0"/>
                  <a:tileRect/>
                </a:gradFill>
                <a:effectLst>
                  <a:outerShdw blurRad="50800" dist="38100" dir="2700000" algn="ctr" rotWithShape="0">
                    <a:srgbClr val="000000">
                      <a:alpha val="40000"/>
                    </a:srgbClr>
                  </a:outerShdw>
                </a:effectLst>
                <a:latin typeface="+mj-lt"/>
                <a:ea typeface="+mj-ea"/>
                <a:cs typeface="+mj-cs"/>
              </a:defRPr>
            </a:lvl1pPr>
          </a:lstStyle>
          <a:p>
            <a:r>
              <a:rPr lang="ko-KR" altLang="en-US" smtClean="0"/>
              <a:t>마스터 제목 스타일 편집</a:t>
            </a:r>
            <a:endParaRPr lang="en-US"/>
          </a:p>
        </p:txBody>
      </p:sp>
      <p:sp>
        <p:nvSpPr>
          <p:cNvPr id="3" name="Subtitle 2"/>
          <p:cNvSpPr>
            <a:spLocks noGrp="1"/>
          </p:cNvSpPr>
          <p:nvPr>
            <p:ph type="subTitle" idx="1"/>
          </p:nvPr>
        </p:nvSpPr>
        <p:spPr bwMode="black">
          <a:xfrm>
            <a:off x="1828800" y="3886200"/>
            <a:ext cx="8534400" cy="1216152"/>
          </a:xfrm>
        </p:spPr>
        <p:txBody>
          <a:bodyPr anchor="ct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클릭하여 마스터 부제목 스타일 편집</a:t>
            </a:r>
            <a:endParaRPr lang="en-US"/>
          </a:p>
        </p:txBody>
      </p:sp>
      <p:sp>
        <p:nvSpPr>
          <p:cNvPr id="4" name="Date Placeholder 3"/>
          <p:cNvSpPr>
            <a:spLocks noGrp="1"/>
          </p:cNvSpPr>
          <p:nvPr>
            <p:ph type="dt" sz="half" idx="10"/>
          </p:nvPr>
        </p:nvSpPr>
        <p:spPr bwMode="black"/>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bwMode="black"/>
        <p:txBody>
          <a:bodyPr/>
          <a:lstStyle/>
          <a:p>
            <a:endParaRPr lang="en-US" dirty="0"/>
          </a:p>
        </p:txBody>
      </p:sp>
      <p:sp>
        <p:nvSpPr>
          <p:cNvPr id="6" name="Slide Number Placeholder 5"/>
          <p:cNvSpPr>
            <a:spLocks noGrp="1"/>
          </p:cNvSpPr>
          <p:nvPr>
            <p:ph type="sldNum" sz="quarter" idx="12"/>
          </p:nvPr>
        </p:nvSpPr>
        <p:spPr bwMode="black"/>
        <p:txBody>
          <a:bodyPr/>
          <a:lstStyle/>
          <a:p>
            <a:fld id="{D57F1E4F-1CFF-5643-939E-217C01CDF565}" type="slidenum">
              <a:rPr lang="en-US" smtClean="0"/>
              <a:pPr/>
              <a:t>‹#›</a:t>
            </a:fld>
            <a:endParaRPr lang="en-US" dirty="0"/>
          </a:p>
        </p:txBody>
      </p:sp>
      <p:sp>
        <p:nvSpPr>
          <p:cNvPr id="9" name="Freeform 8"/>
          <p:cNvSpPr/>
          <p:nvPr/>
        </p:nvSpPr>
        <p:spPr bwMode="ltGray">
          <a:xfrm>
            <a:off x="9272" y="2705"/>
            <a:ext cx="10277728" cy="1619808"/>
          </a:xfrm>
          <a:custGeom>
            <a:avLst/>
            <a:gdLst>
              <a:gd name="connsiteX0" fmla="*/ 0 w 7724775"/>
              <a:gd name="connsiteY0" fmla="*/ 0 h 1304925"/>
              <a:gd name="connsiteX1" fmla="*/ 7724775 w 7724775"/>
              <a:gd name="connsiteY1" fmla="*/ 0 h 1304925"/>
              <a:gd name="connsiteX2" fmla="*/ 7219950 w 7724775"/>
              <a:gd name="connsiteY2" fmla="*/ 685800 h 1304925"/>
              <a:gd name="connsiteX3" fmla="*/ 6600825 w 7724775"/>
              <a:gd name="connsiteY3" fmla="*/ 876300 h 1304925"/>
              <a:gd name="connsiteX4" fmla="*/ 4314825 w 7724775"/>
              <a:gd name="connsiteY4" fmla="*/ 504825 h 1304925"/>
              <a:gd name="connsiteX5" fmla="*/ 1781175 w 7724775"/>
              <a:gd name="connsiteY5" fmla="*/ 1304925 h 1304925"/>
              <a:gd name="connsiteX6" fmla="*/ 9525 w 7724775"/>
              <a:gd name="connsiteY6" fmla="*/ 400050 h 1304925"/>
              <a:gd name="connsiteX7" fmla="*/ 0 w 7724775"/>
              <a:gd name="connsiteY7" fmla="*/ 0 h 1304925"/>
              <a:gd name="connsiteX0" fmla="*/ 0 w 7724775"/>
              <a:gd name="connsiteY0" fmla="*/ 0 h 1322387"/>
              <a:gd name="connsiteX1" fmla="*/ 7724775 w 7724775"/>
              <a:gd name="connsiteY1" fmla="*/ 0 h 1322387"/>
              <a:gd name="connsiteX2" fmla="*/ 7219950 w 7724775"/>
              <a:gd name="connsiteY2" fmla="*/ 685800 h 1322387"/>
              <a:gd name="connsiteX3" fmla="*/ 6600825 w 7724775"/>
              <a:gd name="connsiteY3" fmla="*/ 876300 h 1322387"/>
              <a:gd name="connsiteX4" fmla="*/ 4314825 w 7724775"/>
              <a:gd name="connsiteY4" fmla="*/ 504825 h 1322387"/>
              <a:gd name="connsiteX5" fmla="*/ 1781175 w 7724775"/>
              <a:gd name="connsiteY5" fmla="*/ 1304925 h 1322387"/>
              <a:gd name="connsiteX6" fmla="*/ 9525 w 7724775"/>
              <a:gd name="connsiteY6" fmla="*/ 400050 h 1322387"/>
              <a:gd name="connsiteX7" fmla="*/ 0 w 7724775"/>
              <a:gd name="connsiteY7" fmla="*/ 0 h 1322387"/>
              <a:gd name="connsiteX0" fmla="*/ 0 w 7724775"/>
              <a:gd name="connsiteY0" fmla="*/ 0 h 1322387"/>
              <a:gd name="connsiteX1" fmla="*/ 7724775 w 7724775"/>
              <a:gd name="connsiteY1" fmla="*/ 0 h 1322387"/>
              <a:gd name="connsiteX2" fmla="*/ 7219950 w 7724775"/>
              <a:gd name="connsiteY2" fmla="*/ 685800 h 1322387"/>
              <a:gd name="connsiteX3" fmla="*/ 6600825 w 7724775"/>
              <a:gd name="connsiteY3" fmla="*/ 876300 h 1322387"/>
              <a:gd name="connsiteX4" fmla="*/ 4314825 w 7724775"/>
              <a:gd name="connsiteY4" fmla="*/ 504825 h 1322387"/>
              <a:gd name="connsiteX5" fmla="*/ 1781175 w 7724775"/>
              <a:gd name="connsiteY5" fmla="*/ 1304925 h 1322387"/>
              <a:gd name="connsiteX6" fmla="*/ 9525 w 7724775"/>
              <a:gd name="connsiteY6" fmla="*/ 400050 h 1322387"/>
              <a:gd name="connsiteX7" fmla="*/ 0 w 7724775"/>
              <a:gd name="connsiteY7" fmla="*/ 0 h 1322387"/>
              <a:gd name="connsiteX0" fmla="*/ 0 w 7724775"/>
              <a:gd name="connsiteY0" fmla="*/ 0 h 1322387"/>
              <a:gd name="connsiteX1" fmla="*/ 7724775 w 7724775"/>
              <a:gd name="connsiteY1" fmla="*/ 0 h 1322387"/>
              <a:gd name="connsiteX2" fmla="*/ 7219950 w 7724775"/>
              <a:gd name="connsiteY2" fmla="*/ 685800 h 1322387"/>
              <a:gd name="connsiteX3" fmla="*/ 6600825 w 7724775"/>
              <a:gd name="connsiteY3" fmla="*/ 876300 h 1322387"/>
              <a:gd name="connsiteX4" fmla="*/ 4314825 w 7724775"/>
              <a:gd name="connsiteY4" fmla="*/ 504825 h 1322387"/>
              <a:gd name="connsiteX5" fmla="*/ 1781175 w 7724775"/>
              <a:gd name="connsiteY5" fmla="*/ 1304925 h 1322387"/>
              <a:gd name="connsiteX6" fmla="*/ 9525 w 7724775"/>
              <a:gd name="connsiteY6" fmla="*/ 400050 h 1322387"/>
              <a:gd name="connsiteX7" fmla="*/ 0 w 7724775"/>
              <a:gd name="connsiteY7" fmla="*/ 0 h 1322387"/>
              <a:gd name="connsiteX0" fmla="*/ 0 w 7724775"/>
              <a:gd name="connsiteY0" fmla="*/ 0 h 1541463"/>
              <a:gd name="connsiteX1" fmla="*/ 7724775 w 7724775"/>
              <a:gd name="connsiteY1" fmla="*/ 0 h 1541463"/>
              <a:gd name="connsiteX2" fmla="*/ 7219950 w 7724775"/>
              <a:gd name="connsiteY2" fmla="*/ 685800 h 1541463"/>
              <a:gd name="connsiteX3" fmla="*/ 6600825 w 7724775"/>
              <a:gd name="connsiteY3" fmla="*/ 876300 h 1541463"/>
              <a:gd name="connsiteX4" fmla="*/ 4314825 w 7724775"/>
              <a:gd name="connsiteY4" fmla="*/ 504825 h 1541463"/>
              <a:gd name="connsiteX5" fmla="*/ 1781175 w 7724775"/>
              <a:gd name="connsiteY5" fmla="*/ 1304925 h 1541463"/>
              <a:gd name="connsiteX6" fmla="*/ 9525 w 7724775"/>
              <a:gd name="connsiteY6" fmla="*/ 400050 h 1541463"/>
              <a:gd name="connsiteX7" fmla="*/ 0 w 7724775"/>
              <a:gd name="connsiteY7" fmla="*/ 0 h 1541463"/>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9525 w 7724775"/>
              <a:gd name="connsiteY6" fmla="*/ 400050 h 1600206"/>
              <a:gd name="connsiteX7" fmla="*/ 0 w 7724775"/>
              <a:gd name="connsiteY7" fmla="*/ 0 h 1600206"/>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9525 w 7724775"/>
              <a:gd name="connsiteY6" fmla="*/ 400050 h 1600206"/>
              <a:gd name="connsiteX7" fmla="*/ 0 w 7724775"/>
              <a:gd name="connsiteY7" fmla="*/ 0 h 1600206"/>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9525 w 7724775"/>
              <a:gd name="connsiteY6" fmla="*/ 400050 h 1600206"/>
              <a:gd name="connsiteX7" fmla="*/ 0 w 7724775"/>
              <a:gd name="connsiteY7" fmla="*/ 0 h 1600206"/>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2875 w 7724775"/>
              <a:gd name="connsiteY6" fmla="*/ 379961 h 1600206"/>
              <a:gd name="connsiteX7" fmla="*/ 0 w 7724775"/>
              <a:gd name="connsiteY7" fmla="*/ 0 h 1600206"/>
              <a:gd name="connsiteX0" fmla="*/ 0 w 7724775"/>
              <a:gd name="connsiteY0" fmla="*/ 0 h 1602700"/>
              <a:gd name="connsiteX1" fmla="*/ 7724775 w 7724775"/>
              <a:gd name="connsiteY1" fmla="*/ 0 h 1602700"/>
              <a:gd name="connsiteX2" fmla="*/ 7219950 w 7724775"/>
              <a:gd name="connsiteY2" fmla="*/ 685800 h 1602700"/>
              <a:gd name="connsiteX3" fmla="*/ 6600825 w 7724775"/>
              <a:gd name="connsiteY3" fmla="*/ 876300 h 1602700"/>
              <a:gd name="connsiteX4" fmla="*/ 4314825 w 7724775"/>
              <a:gd name="connsiteY4" fmla="*/ 504825 h 1602700"/>
              <a:gd name="connsiteX5" fmla="*/ 1781175 w 7724775"/>
              <a:gd name="connsiteY5" fmla="*/ 1304925 h 1602700"/>
              <a:gd name="connsiteX6" fmla="*/ 2875 w 7724775"/>
              <a:gd name="connsiteY6" fmla="*/ 379961 h 1602700"/>
              <a:gd name="connsiteX7" fmla="*/ 0 w 7724775"/>
              <a:gd name="connsiteY7" fmla="*/ 0 h 1602700"/>
              <a:gd name="connsiteX0" fmla="*/ 0 w 7724775"/>
              <a:gd name="connsiteY0" fmla="*/ 0 h 1545342"/>
              <a:gd name="connsiteX1" fmla="*/ 7724775 w 7724775"/>
              <a:gd name="connsiteY1" fmla="*/ 0 h 1545342"/>
              <a:gd name="connsiteX2" fmla="*/ 7219950 w 7724775"/>
              <a:gd name="connsiteY2" fmla="*/ 685800 h 1545342"/>
              <a:gd name="connsiteX3" fmla="*/ 6600825 w 7724775"/>
              <a:gd name="connsiteY3" fmla="*/ 876300 h 1545342"/>
              <a:gd name="connsiteX4" fmla="*/ 4314825 w 7724775"/>
              <a:gd name="connsiteY4" fmla="*/ 504825 h 1545342"/>
              <a:gd name="connsiteX5" fmla="*/ 1781175 w 7724775"/>
              <a:gd name="connsiteY5" fmla="*/ 1304925 h 1545342"/>
              <a:gd name="connsiteX6" fmla="*/ 2875 w 7724775"/>
              <a:gd name="connsiteY6" fmla="*/ 379961 h 1545342"/>
              <a:gd name="connsiteX7" fmla="*/ 0 w 7724775"/>
              <a:gd name="connsiteY7" fmla="*/ 0 h 1545342"/>
              <a:gd name="connsiteX0" fmla="*/ 0 w 7724775"/>
              <a:gd name="connsiteY0" fmla="*/ 0 h 1622512"/>
              <a:gd name="connsiteX1" fmla="*/ 7724775 w 7724775"/>
              <a:gd name="connsiteY1" fmla="*/ 0 h 1622512"/>
              <a:gd name="connsiteX2" fmla="*/ 7219950 w 7724775"/>
              <a:gd name="connsiteY2" fmla="*/ 685800 h 1622512"/>
              <a:gd name="connsiteX3" fmla="*/ 6600825 w 7724775"/>
              <a:gd name="connsiteY3" fmla="*/ 876300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00825 w 7724775"/>
              <a:gd name="connsiteY3" fmla="*/ 876300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00825 w 7724775"/>
              <a:gd name="connsiteY3" fmla="*/ 876300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24775" h="1622512">
                <a:moveTo>
                  <a:pt x="0" y="0"/>
                </a:moveTo>
                <a:lnTo>
                  <a:pt x="7724775" y="0"/>
                </a:lnTo>
                <a:cubicBezTo>
                  <a:pt x="7556500" y="228600"/>
                  <a:pt x="7398477" y="462188"/>
                  <a:pt x="7219950" y="685800"/>
                </a:cubicBezTo>
                <a:cubicBezTo>
                  <a:pt x="7117969" y="811622"/>
                  <a:pt x="7010059" y="974488"/>
                  <a:pt x="6613156" y="881149"/>
                </a:cubicBezTo>
                <a:cubicBezTo>
                  <a:pt x="6073551" y="698725"/>
                  <a:pt x="5118770" y="460658"/>
                  <a:pt x="4314825" y="504825"/>
                </a:cubicBezTo>
                <a:cubicBezTo>
                  <a:pt x="3510880" y="548992"/>
                  <a:pt x="2429591" y="850086"/>
                  <a:pt x="1781175" y="1304925"/>
                </a:cubicBezTo>
                <a:cubicBezTo>
                  <a:pt x="1239128" y="1622512"/>
                  <a:pt x="218826" y="516953"/>
                  <a:pt x="2875" y="379961"/>
                </a:cubicBezTo>
                <a:cubicBezTo>
                  <a:pt x="1917" y="253307"/>
                  <a:pt x="958" y="126654"/>
                  <a:pt x="0" y="0"/>
                </a:cubicBezTo>
                <a:close/>
              </a:path>
            </a:pathLst>
          </a:custGeom>
          <a:gradFill flip="none" rotWithShape="1">
            <a:gsLst>
              <a:gs pos="0">
                <a:schemeClr val="bg2">
                  <a:lumMod val="60000"/>
                  <a:lumOff val="40000"/>
                </a:schemeClr>
              </a:gs>
              <a:gs pos="50000">
                <a:schemeClr val="bg2">
                  <a:shade val="67500"/>
                  <a:satMod val="115000"/>
                </a:schemeClr>
              </a:gs>
              <a:gs pos="100000">
                <a:schemeClr val="bg2"/>
              </a:gs>
            </a:gsLst>
            <a:lin ang="0" scaled="0"/>
            <a:tileRect/>
          </a:gradFill>
          <a:ln>
            <a:noFill/>
          </a:ln>
          <a:effectLst>
            <a:outerShdw blurRad="50800" dist="38100" dir="5400000" algn="ctr" rotWithShape="0">
              <a:srgbClr val="000000">
                <a:alpha val="40000"/>
              </a:srgbClr>
            </a:outerShdw>
          </a:effectLst>
          <a:scene3d>
            <a:camera prst="orthographicFront"/>
            <a:lightRig rig="balanced" dir="t"/>
          </a:scene3d>
          <a:sp3d extrusionH="76200">
            <a:bevelT w="101600" h="127000"/>
            <a:bevelB w="0" h="0" prst="angle"/>
            <a:extrusionClr>
              <a:schemeClr val="bg2"/>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Tree>
    <p:extLst>
      <p:ext uri="{BB962C8B-B14F-4D97-AF65-F5344CB8AC3E}">
        <p14:creationId xmlns:p14="http://schemas.microsoft.com/office/powerpoint/2010/main" val="412980085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951008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41536" y="274637"/>
            <a:ext cx="2340864" cy="5870448"/>
          </a:xfrm>
        </p:spPr>
        <p:txBody>
          <a:bodyPr vert="eaVert"/>
          <a:lstStyle/>
          <a:p>
            <a:r>
              <a:rPr lang="ko-KR" altLang="en-US" smtClean="0"/>
              <a:t>마스터 제목 스타일 편집</a:t>
            </a:r>
            <a:endParaRPr lang="en-US"/>
          </a:p>
        </p:txBody>
      </p:sp>
      <p:sp>
        <p:nvSpPr>
          <p:cNvPr id="3" name="Vertical Text Placeholder 2"/>
          <p:cNvSpPr>
            <a:spLocks noGrp="1"/>
          </p:cNvSpPr>
          <p:nvPr>
            <p:ph type="body" orient="vert" idx="1"/>
          </p:nvPr>
        </p:nvSpPr>
        <p:spPr>
          <a:xfrm>
            <a:off x="573024" y="274639"/>
            <a:ext cx="8473440" cy="5851525"/>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711864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1755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7" name="Freeform 6"/>
          <p:cNvSpPr/>
          <p:nvPr/>
        </p:nvSpPr>
        <p:spPr bwMode="ltGray">
          <a:xfrm>
            <a:off x="99998" y="2"/>
            <a:ext cx="3907593" cy="753517"/>
          </a:xfrm>
          <a:custGeom>
            <a:avLst/>
            <a:gdLst>
              <a:gd name="connsiteX0" fmla="*/ 0 w 2930695"/>
              <a:gd name="connsiteY0" fmla="*/ 0 h 559601"/>
              <a:gd name="connsiteX1" fmla="*/ 2930695 w 2930695"/>
              <a:gd name="connsiteY1" fmla="*/ 0 h 559601"/>
              <a:gd name="connsiteX2" fmla="*/ 1511500 w 2930695"/>
              <a:gd name="connsiteY2" fmla="*/ 559601 h 559601"/>
              <a:gd name="connsiteX3" fmla="*/ 556717 w 2930695"/>
              <a:gd name="connsiteY3" fmla="*/ 522102 h 559601"/>
              <a:gd name="connsiteX4" fmla="*/ 0 w 2930695"/>
              <a:gd name="connsiteY4" fmla="*/ 0 h 559601"/>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395663 w 3578275"/>
              <a:gd name="connsiteY0" fmla="*/ 0 h 646618"/>
              <a:gd name="connsiteX1" fmla="*/ 3326358 w 3578275"/>
              <a:gd name="connsiteY1" fmla="*/ 0 h 646618"/>
              <a:gd name="connsiteX2" fmla="*/ 1907163 w 3578275"/>
              <a:gd name="connsiteY2" fmla="*/ 559601 h 646618"/>
              <a:gd name="connsiteX3" fmla="*/ 952380 w 3578275"/>
              <a:gd name="connsiteY3" fmla="*/ 522102 h 646618"/>
              <a:gd name="connsiteX4" fmla="*/ 395663 w 3578275"/>
              <a:gd name="connsiteY4" fmla="*/ 0 h 646618"/>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0 w 3182612"/>
              <a:gd name="connsiteY0" fmla="*/ 0 h 735921"/>
              <a:gd name="connsiteX1" fmla="*/ 2930695 w 3182612"/>
              <a:gd name="connsiteY1" fmla="*/ 0 h 735921"/>
              <a:gd name="connsiteX2" fmla="*/ 1511500 w 3182612"/>
              <a:gd name="connsiteY2" fmla="*/ 559601 h 735921"/>
              <a:gd name="connsiteX3" fmla="*/ 556717 w 3182612"/>
              <a:gd name="connsiteY3" fmla="*/ 522102 h 735921"/>
              <a:gd name="connsiteX4" fmla="*/ 0 w 3182612"/>
              <a:gd name="connsiteY4" fmla="*/ 0 h 735921"/>
              <a:gd name="connsiteX0" fmla="*/ 0 w 3182612"/>
              <a:gd name="connsiteY0" fmla="*/ 0 h 753517"/>
              <a:gd name="connsiteX1" fmla="*/ 2930695 w 3182612"/>
              <a:gd name="connsiteY1" fmla="*/ 0 h 753517"/>
              <a:gd name="connsiteX2" fmla="*/ 1511500 w 3182612"/>
              <a:gd name="connsiteY2" fmla="*/ 559601 h 753517"/>
              <a:gd name="connsiteX3" fmla="*/ 556717 w 3182612"/>
              <a:gd name="connsiteY3" fmla="*/ 522102 h 753517"/>
              <a:gd name="connsiteX4" fmla="*/ 0 w 3182612"/>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695" h="753517">
                <a:moveTo>
                  <a:pt x="0" y="0"/>
                </a:moveTo>
                <a:lnTo>
                  <a:pt x="2930695" y="0"/>
                </a:lnTo>
                <a:cubicBezTo>
                  <a:pt x="2322114" y="140439"/>
                  <a:pt x="1849014" y="365685"/>
                  <a:pt x="1511500" y="559601"/>
                </a:cubicBezTo>
                <a:cubicBezTo>
                  <a:pt x="1173986" y="753517"/>
                  <a:pt x="812721" y="735921"/>
                  <a:pt x="556717" y="522102"/>
                </a:cubicBezTo>
                <a:cubicBezTo>
                  <a:pt x="300713" y="308283"/>
                  <a:pt x="260981" y="254968"/>
                  <a:pt x="0" y="0"/>
                </a:cubicBezTo>
                <a:close/>
              </a:path>
            </a:pathLst>
          </a:custGeom>
          <a:gradFill flip="none" rotWithShape="1">
            <a:gsLst>
              <a:gs pos="0">
                <a:schemeClr val="bg2">
                  <a:lumMod val="60000"/>
                  <a:lumOff val="40000"/>
                </a:schemeClr>
              </a:gs>
              <a:gs pos="50000">
                <a:schemeClr val="bg2">
                  <a:shade val="67500"/>
                  <a:satMod val="115000"/>
                </a:schemeClr>
              </a:gs>
              <a:gs pos="100000">
                <a:schemeClr val="bg2"/>
              </a:gs>
            </a:gsLst>
            <a:lin ang="0" scaled="0"/>
            <a:tileRect/>
          </a:gradFill>
          <a:ln>
            <a:noFill/>
          </a:ln>
          <a:effectLst>
            <a:outerShdw blurRad="50800" dist="38100" dir="5400000" algn="ctr" rotWithShape="0">
              <a:srgbClr val="000000">
                <a:alpha val="40000"/>
              </a:srgbClr>
            </a:outerShdw>
          </a:effectLst>
          <a:scene3d>
            <a:camera prst="orthographicFront"/>
            <a:lightRig rig="balanced" dir="t"/>
          </a:scene3d>
          <a:sp3d extrusionH="76200">
            <a:bevelT w="101600" h="127000"/>
            <a:bevelB w="0" h="0" prst="angle"/>
            <a:extrusionClr>
              <a:schemeClr val="bg2"/>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Freeform 7"/>
          <p:cNvSpPr/>
          <p:nvPr/>
        </p:nvSpPr>
        <p:spPr bwMode="ltGray">
          <a:xfrm>
            <a:off x="0" y="146305"/>
            <a:ext cx="1164525" cy="1945287"/>
          </a:xfrm>
          <a:custGeom>
            <a:avLst/>
            <a:gdLst>
              <a:gd name="connsiteX0" fmla="*/ 0 w 600891"/>
              <a:gd name="connsiteY0" fmla="*/ 0 h 1867989"/>
              <a:gd name="connsiteX1" fmla="*/ 0 w 600891"/>
              <a:gd name="connsiteY1" fmla="*/ 1867989 h 1867989"/>
              <a:gd name="connsiteX2" fmla="*/ 600891 w 600891"/>
              <a:gd name="connsiteY2" fmla="*/ 1120140 h 1867989"/>
              <a:gd name="connsiteX3" fmla="*/ 0 w 600891"/>
              <a:gd name="connsiteY3" fmla="*/ 0 h 1867989"/>
              <a:gd name="connsiteX0" fmla="*/ 0 w 600891"/>
              <a:gd name="connsiteY0" fmla="*/ 124641 h 2179320"/>
              <a:gd name="connsiteX1" fmla="*/ 0 w 600891"/>
              <a:gd name="connsiteY1" fmla="*/ 1992630 h 2179320"/>
              <a:gd name="connsiteX2" fmla="*/ 600891 w 600891"/>
              <a:gd name="connsiteY2" fmla="*/ 1244781 h 2179320"/>
              <a:gd name="connsiteX3" fmla="*/ 0 w 600891"/>
              <a:gd name="connsiteY3" fmla="*/ 124641 h 2179320"/>
              <a:gd name="connsiteX0" fmla="*/ 0 w 600891"/>
              <a:gd name="connsiteY0" fmla="*/ 0 h 2054679"/>
              <a:gd name="connsiteX1" fmla="*/ 0 w 600891"/>
              <a:gd name="connsiteY1" fmla="*/ 1867989 h 2054679"/>
              <a:gd name="connsiteX2" fmla="*/ 600891 w 600891"/>
              <a:gd name="connsiteY2" fmla="*/ 1120140 h 2054679"/>
              <a:gd name="connsiteX3" fmla="*/ 0 w 600891"/>
              <a:gd name="connsiteY3" fmla="*/ 0 h 2054679"/>
              <a:gd name="connsiteX0" fmla="*/ 0 w 600891"/>
              <a:gd name="connsiteY0" fmla="*/ 0 h 1867989"/>
              <a:gd name="connsiteX1" fmla="*/ 0 w 600891"/>
              <a:gd name="connsiteY1" fmla="*/ 1867989 h 1867989"/>
              <a:gd name="connsiteX2" fmla="*/ 600891 w 600891"/>
              <a:gd name="connsiteY2" fmla="*/ 1120140 h 1867989"/>
              <a:gd name="connsiteX3" fmla="*/ 0 w 600891"/>
              <a:gd name="connsiteY3" fmla="*/ 0 h 1867989"/>
              <a:gd name="connsiteX0" fmla="*/ 0 w 874222"/>
              <a:gd name="connsiteY0" fmla="*/ 0 h 1867989"/>
              <a:gd name="connsiteX1" fmla="*/ 0 w 874222"/>
              <a:gd name="connsiteY1" fmla="*/ 1867989 h 1867989"/>
              <a:gd name="connsiteX2" fmla="*/ 600891 w 874222"/>
              <a:gd name="connsiteY2" fmla="*/ 1120140 h 1867989"/>
              <a:gd name="connsiteX3" fmla="*/ 0 w 874222"/>
              <a:gd name="connsiteY3" fmla="*/ 0 h 1867989"/>
              <a:gd name="connsiteX0" fmla="*/ 0 w 874222"/>
              <a:gd name="connsiteY0" fmla="*/ 0 h 1867989"/>
              <a:gd name="connsiteX1" fmla="*/ 0 w 874222"/>
              <a:gd name="connsiteY1" fmla="*/ 1867989 h 1867989"/>
              <a:gd name="connsiteX2" fmla="*/ 600891 w 874222"/>
              <a:gd name="connsiteY2" fmla="*/ 1120140 h 1867989"/>
              <a:gd name="connsiteX3" fmla="*/ 0 w 874222"/>
              <a:gd name="connsiteY3" fmla="*/ 0 h 1867989"/>
              <a:gd name="connsiteX0" fmla="*/ 0 w 874222"/>
              <a:gd name="connsiteY0" fmla="*/ 0 h 1867989"/>
              <a:gd name="connsiteX1" fmla="*/ 0 w 874222"/>
              <a:gd name="connsiteY1" fmla="*/ 1867989 h 1867989"/>
              <a:gd name="connsiteX2" fmla="*/ 600891 w 874222"/>
              <a:gd name="connsiteY2" fmla="*/ 1120140 h 1867989"/>
              <a:gd name="connsiteX3" fmla="*/ 0 w 874222"/>
              <a:gd name="connsiteY3" fmla="*/ 0 h 1867989"/>
              <a:gd name="connsiteX0" fmla="*/ 0 w 874222"/>
              <a:gd name="connsiteY0" fmla="*/ 0 h 1867989"/>
              <a:gd name="connsiteX1" fmla="*/ 0 w 874222"/>
              <a:gd name="connsiteY1" fmla="*/ 1867989 h 1867989"/>
              <a:gd name="connsiteX2" fmla="*/ 600891 w 874222"/>
              <a:gd name="connsiteY2" fmla="*/ 1120140 h 1867989"/>
              <a:gd name="connsiteX3" fmla="*/ 0 w 874222"/>
              <a:gd name="connsiteY3" fmla="*/ 0 h 1867989"/>
              <a:gd name="connsiteX0" fmla="*/ 2959 w 604343"/>
              <a:gd name="connsiteY0" fmla="*/ 0 h 1945287"/>
              <a:gd name="connsiteX1" fmla="*/ 0 w 604343"/>
              <a:gd name="connsiteY1" fmla="*/ 1945287 h 1945287"/>
              <a:gd name="connsiteX2" fmla="*/ 603850 w 604343"/>
              <a:gd name="connsiteY2" fmla="*/ 1120140 h 1945287"/>
              <a:gd name="connsiteX3" fmla="*/ 2959 w 604343"/>
              <a:gd name="connsiteY3" fmla="*/ 0 h 1945287"/>
              <a:gd name="connsiteX0" fmla="*/ 2959 w 873394"/>
              <a:gd name="connsiteY0" fmla="*/ 0 h 1945287"/>
              <a:gd name="connsiteX1" fmla="*/ 0 w 873394"/>
              <a:gd name="connsiteY1" fmla="*/ 1945287 h 1945287"/>
              <a:gd name="connsiteX2" fmla="*/ 603850 w 873394"/>
              <a:gd name="connsiteY2" fmla="*/ 1120140 h 1945287"/>
              <a:gd name="connsiteX3" fmla="*/ 2959 w 873394"/>
              <a:gd name="connsiteY3" fmla="*/ 0 h 1945287"/>
              <a:gd name="connsiteX0" fmla="*/ 2959 w 873394"/>
              <a:gd name="connsiteY0" fmla="*/ 0 h 1945287"/>
              <a:gd name="connsiteX1" fmla="*/ 0 w 873394"/>
              <a:gd name="connsiteY1" fmla="*/ 1945287 h 1945287"/>
              <a:gd name="connsiteX2" fmla="*/ 603850 w 873394"/>
              <a:gd name="connsiteY2" fmla="*/ 1120140 h 1945287"/>
              <a:gd name="connsiteX3" fmla="*/ 2959 w 873394"/>
              <a:gd name="connsiteY3" fmla="*/ 0 h 1945287"/>
              <a:gd name="connsiteX0" fmla="*/ 2959 w 873394"/>
              <a:gd name="connsiteY0" fmla="*/ 0 h 1945287"/>
              <a:gd name="connsiteX1" fmla="*/ 0 w 873394"/>
              <a:gd name="connsiteY1" fmla="*/ 1945287 h 1945287"/>
              <a:gd name="connsiteX2" fmla="*/ 603850 w 873394"/>
              <a:gd name="connsiteY2" fmla="*/ 1120140 h 1945287"/>
              <a:gd name="connsiteX3" fmla="*/ 2959 w 873394"/>
              <a:gd name="connsiteY3" fmla="*/ 0 h 1945287"/>
            </a:gdLst>
            <a:ahLst/>
            <a:cxnLst>
              <a:cxn ang="0">
                <a:pos x="connsiteX0" y="connsiteY0"/>
              </a:cxn>
              <a:cxn ang="0">
                <a:pos x="connsiteX1" y="connsiteY1"/>
              </a:cxn>
              <a:cxn ang="0">
                <a:pos x="connsiteX2" y="connsiteY2"/>
              </a:cxn>
              <a:cxn ang="0">
                <a:pos x="connsiteX3" y="connsiteY3"/>
              </a:cxn>
            </a:cxnLst>
            <a:rect l="l" t="t" r="r" b="b"/>
            <a:pathLst>
              <a:path w="873394" h="1945287">
                <a:moveTo>
                  <a:pt x="2959" y="0"/>
                </a:moveTo>
                <a:cubicBezTo>
                  <a:pt x="1973" y="648429"/>
                  <a:pt x="986" y="1296858"/>
                  <a:pt x="0" y="1945287"/>
                </a:cubicBezTo>
                <a:cubicBezTo>
                  <a:pt x="357103" y="1330754"/>
                  <a:pt x="302614" y="1474615"/>
                  <a:pt x="603850" y="1120140"/>
                </a:cubicBezTo>
                <a:cubicBezTo>
                  <a:pt x="873394" y="743495"/>
                  <a:pt x="557975" y="492846"/>
                  <a:pt x="2959"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2700000" rotWithShape="0">
              <a:prstClr val="black">
                <a:alpha val="40000"/>
              </a:prstClr>
            </a:outerShdw>
          </a:effectLst>
          <a:scene3d>
            <a:camera prst="orthographicFront"/>
            <a:lightRig rig="balanced" dir="t">
              <a:rot lat="0" lon="0" rev="10800000"/>
            </a:lightRig>
          </a:scene3d>
          <a:sp3d extrusionH="76200">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bwMode="ltGray">
          <a:xfrm flipH="1">
            <a:off x="8335461" y="2"/>
            <a:ext cx="3699985" cy="697912"/>
          </a:xfrm>
          <a:custGeom>
            <a:avLst/>
            <a:gdLst>
              <a:gd name="connsiteX0" fmla="*/ 0 w 2930695"/>
              <a:gd name="connsiteY0" fmla="*/ 0 h 559601"/>
              <a:gd name="connsiteX1" fmla="*/ 2930695 w 2930695"/>
              <a:gd name="connsiteY1" fmla="*/ 0 h 559601"/>
              <a:gd name="connsiteX2" fmla="*/ 1511500 w 2930695"/>
              <a:gd name="connsiteY2" fmla="*/ 559601 h 559601"/>
              <a:gd name="connsiteX3" fmla="*/ 556717 w 2930695"/>
              <a:gd name="connsiteY3" fmla="*/ 522102 h 559601"/>
              <a:gd name="connsiteX4" fmla="*/ 0 w 2930695"/>
              <a:gd name="connsiteY4" fmla="*/ 0 h 559601"/>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395663 w 3578275"/>
              <a:gd name="connsiteY0" fmla="*/ 0 h 646618"/>
              <a:gd name="connsiteX1" fmla="*/ 3326358 w 3578275"/>
              <a:gd name="connsiteY1" fmla="*/ 0 h 646618"/>
              <a:gd name="connsiteX2" fmla="*/ 1907163 w 3578275"/>
              <a:gd name="connsiteY2" fmla="*/ 559601 h 646618"/>
              <a:gd name="connsiteX3" fmla="*/ 952380 w 3578275"/>
              <a:gd name="connsiteY3" fmla="*/ 522102 h 646618"/>
              <a:gd name="connsiteX4" fmla="*/ 395663 w 3578275"/>
              <a:gd name="connsiteY4" fmla="*/ 0 h 646618"/>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0 w 3182612"/>
              <a:gd name="connsiteY0" fmla="*/ 0 h 735921"/>
              <a:gd name="connsiteX1" fmla="*/ 2930695 w 3182612"/>
              <a:gd name="connsiteY1" fmla="*/ 0 h 735921"/>
              <a:gd name="connsiteX2" fmla="*/ 1511500 w 3182612"/>
              <a:gd name="connsiteY2" fmla="*/ 559601 h 735921"/>
              <a:gd name="connsiteX3" fmla="*/ 556717 w 3182612"/>
              <a:gd name="connsiteY3" fmla="*/ 522102 h 735921"/>
              <a:gd name="connsiteX4" fmla="*/ 0 w 3182612"/>
              <a:gd name="connsiteY4" fmla="*/ 0 h 735921"/>
              <a:gd name="connsiteX0" fmla="*/ 0 w 3182612"/>
              <a:gd name="connsiteY0" fmla="*/ 0 h 753517"/>
              <a:gd name="connsiteX1" fmla="*/ 2930695 w 3182612"/>
              <a:gd name="connsiteY1" fmla="*/ 0 h 753517"/>
              <a:gd name="connsiteX2" fmla="*/ 1511500 w 3182612"/>
              <a:gd name="connsiteY2" fmla="*/ 559601 h 753517"/>
              <a:gd name="connsiteX3" fmla="*/ 556717 w 3182612"/>
              <a:gd name="connsiteY3" fmla="*/ 522102 h 753517"/>
              <a:gd name="connsiteX4" fmla="*/ 0 w 3182612"/>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9635"/>
              <a:gd name="connsiteX1" fmla="*/ 2930695 w 2930695"/>
              <a:gd name="connsiteY1" fmla="*/ 0 h 759635"/>
              <a:gd name="connsiteX2" fmla="*/ 1557041 w 2930695"/>
              <a:gd name="connsiteY2" fmla="*/ 565720 h 759635"/>
              <a:gd name="connsiteX3" fmla="*/ 556717 w 2930695"/>
              <a:gd name="connsiteY3" fmla="*/ 522102 h 759635"/>
              <a:gd name="connsiteX4" fmla="*/ 0 w 2930695"/>
              <a:gd name="connsiteY4" fmla="*/ 0 h 759635"/>
              <a:gd name="connsiteX0" fmla="*/ 0 w 2930695"/>
              <a:gd name="connsiteY0" fmla="*/ 0 h 759636"/>
              <a:gd name="connsiteX1" fmla="*/ 2930695 w 2930695"/>
              <a:gd name="connsiteY1" fmla="*/ 0 h 759636"/>
              <a:gd name="connsiteX2" fmla="*/ 1557041 w 2930695"/>
              <a:gd name="connsiteY2" fmla="*/ 565720 h 759636"/>
              <a:gd name="connsiteX3" fmla="*/ 556717 w 2930695"/>
              <a:gd name="connsiteY3" fmla="*/ 522102 h 759636"/>
              <a:gd name="connsiteX4" fmla="*/ 0 w 2930695"/>
              <a:gd name="connsiteY4" fmla="*/ 0 h 759636"/>
              <a:gd name="connsiteX0" fmla="*/ 0 w 2930695"/>
              <a:gd name="connsiteY0" fmla="*/ 0 h 659258"/>
              <a:gd name="connsiteX1" fmla="*/ 2930695 w 2930695"/>
              <a:gd name="connsiteY1" fmla="*/ 0 h 659258"/>
              <a:gd name="connsiteX2" fmla="*/ 1557041 w 2930695"/>
              <a:gd name="connsiteY2" fmla="*/ 565720 h 659258"/>
              <a:gd name="connsiteX3" fmla="*/ 704243 w 2930695"/>
              <a:gd name="connsiteY3" fmla="*/ 561230 h 659258"/>
              <a:gd name="connsiteX4" fmla="*/ 0 w 2930695"/>
              <a:gd name="connsiteY4" fmla="*/ 0 h 659258"/>
              <a:gd name="connsiteX0" fmla="*/ 0 w 2930695"/>
              <a:gd name="connsiteY0" fmla="*/ 0 h 659709"/>
              <a:gd name="connsiteX1" fmla="*/ 2930695 w 2930695"/>
              <a:gd name="connsiteY1" fmla="*/ 0 h 659709"/>
              <a:gd name="connsiteX2" fmla="*/ 1557041 w 2930695"/>
              <a:gd name="connsiteY2" fmla="*/ 565720 h 659709"/>
              <a:gd name="connsiteX3" fmla="*/ 739391 w 2930695"/>
              <a:gd name="connsiteY3" fmla="*/ 563932 h 659709"/>
              <a:gd name="connsiteX4" fmla="*/ 0 w 2930695"/>
              <a:gd name="connsiteY4" fmla="*/ 0 h 659709"/>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61578"/>
              <a:gd name="connsiteX1" fmla="*/ 2930695 w 2930695"/>
              <a:gd name="connsiteY1" fmla="*/ 0 h 761578"/>
              <a:gd name="connsiteX2" fmla="*/ 1557041 w 2930695"/>
              <a:gd name="connsiteY2" fmla="*/ 565720 h 761578"/>
              <a:gd name="connsiteX3" fmla="*/ 739391 w 2930695"/>
              <a:gd name="connsiteY3" fmla="*/ 563932 h 761578"/>
              <a:gd name="connsiteX4" fmla="*/ 0 w 2930695"/>
              <a:gd name="connsiteY4" fmla="*/ 0 h 761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695" h="761578">
                <a:moveTo>
                  <a:pt x="0" y="0"/>
                </a:moveTo>
                <a:lnTo>
                  <a:pt x="2930695" y="0"/>
                </a:lnTo>
                <a:cubicBezTo>
                  <a:pt x="2369316" y="163133"/>
                  <a:pt x="1889023" y="369862"/>
                  <a:pt x="1557041" y="565720"/>
                </a:cubicBezTo>
                <a:cubicBezTo>
                  <a:pt x="1225059" y="761578"/>
                  <a:pt x="970499" y="736437"/>
                  <a:pt x="739391" y="563932"/>
                </a:cubicBezTo>
                <a:cubicBezTo>
                  <a:pt x="508283" y="391427"/>
                  <a:pt x="293677" y="225613"/>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7800000" rotWithShape="0">
              <a:prstClr val="black">
                <a:alpha val="40000"/>
              </a:prstClr>
            </a:outerShdw>
          </a:effectLst>
          <a:scene3d>
            <a:camera prst="orthographicFront"/>
            <a:lightRig rig="balanced" dir="t">
              <a:rot lat="0" lon="0" rev="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Freeform 9"/>
          <p:cNvSpPr/>
          <p:nvPr/>
        </p:nvSpPr>
        <p:spPr bwMode="ltGray">
          <a:xfrm>
            <a:off x="11071949" y="118998"/>
            <a:ext cx="1120281" cy="1938933"/>
          </a:xfrm>
          <a:custGeom>
            <a:avLst/>
            <a:gdLst>
              <a:gd name="connsiteX0" fmla="*/ 554276 w 560540"/>
              <a:gd name="connsiteY0" fmla="*/ 0 h 1869510"/>
              <a:gd name="connsiteX1" fmla="*/ 560540 w 560540"/>
              <a:gd name="connsiteY1" fmla="*/ 1869510 h 1869510"/>
              <a:gd name="connsiteX2" fmla="*/ 0 w 560540"/>
              <a:gd name="connsiteY2" fmla="*/ 1168052 h 1869510"/>
              <a:gd name="connsiteX3" fmla="*/ 6263 w 560540"/>
              <a:gd name="connsiteY3" fmla="*/ 466595 h 1869510"/>
              <a:gd name="connsiteX4" fmla="*/ 554276 w 56054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211" h="1938933">
                <a:moveTo>
                  <a:pt x="836906" y="0"/>
                </a:moveTo>
                <a:cubicBezTo>
                  <a:pt x="838008" y="646311"/>
                  <a:pt x="839109" y="1292622"/>
                  <a:pt x="840211" y="1938933"/>
                </a:cubicBezTo>
                <a:cubicBezTo>
                  <a:pt x="716023" y="1663542"/>
                  <a:pt x="469477" y="1401871"/>
                  <a:pt x="282630" y="1168052"/>
                </a:cubicBezTo>
                <a:cubicBezTo>
                  <a:pt x="176409" y="1037236"/>
                  <a:pt x="0" y="767777"/>
                  <a:pt x="288893" y="466595"/>
                </a:cubicBezTo>
                <a:lnTo>
                  <a:pt x="836906" y="0"/>
                </a:ln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7800000" rotWithShape="0">
              <a:prstClr val="black">
                <a:alpha val="40000"/>
              </a:prstClr>
            </a:outerShdw>
          </a:effectLst>
          <a:scene3d>
            <a:camera prst="orthographicFront"/>
            <a:lightRig rig="balanced" dir="t">
              <a:rot lat="0" lon="0" rev="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1" name="Freeform 10"/>
          <p:cNvSpPr/>
          <p:nvPr/>
        </p:nvSpPr>
        <p:spPr bwMode="ltGray">
          <a:xfrm flipV="1">
            <a:off x="11205841" y="4828140"/>
            <a:ext cx="986160" cy="1798505"/>
          </a:xfrm>
          <a:custGeom>
            <a:avLst/>
            <a:gdLst>
              <a:gd name="connsiteX0" fmla="*/ 554276 w 560540"/>
              <a:gd name="connsiteY0" fmla="*/ 0 h 1869510"/>
              <a:gd name="connsiteX1" fmla="*/ 560540 w 560540"/>
              <a:gd name="connsiteY1" fmla="*/ 1869510 h 1869510"/>
              <a:gd name="connsiteX2" fmla="*/ 0 w 560540"/>
              <a:gd name="connsiteY2" fmla="*/ 1168052 h 1869510"/>
              <a:gd name="connsiteX3" fmla="*/ 6263 w 560540"/>
              <a:gd name="connsiteY3" fmla="*/ 466595 h 1869510"/>
              <a:gd name="connsiteX4" fmla="*/ 554276 w 56054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799654 w 802959"/>
              <a:gd name="connsiteY0" fmla="*/ 0 h 1938933"/>
              <a:gd name="connsiteX1" fmla="*/ 802959 w 802959"/>
              <a:gd name="connsiteY1" fmla="*/ 1938933 h 1938933"/>
              <a:gd name="connsiteX2" fmla="*/ 245378 w 802959"/>
              <a:gd name="connsiteY2" fmla="*/ 1168052 h 1938933"/>
              <a:gd name="connsiteX3" fmla="*/ 288894 w 802959"/>
              <a:gd name="connsiteY3" fmla="*/ 488988 h 1938933"/>
              <a:gd name="connsiteX4" fmla="*/ 799654 w 802959"/>
              <a:gd name="connsiteY4" fmla="*/ 0 h 1938933"/>
              <a:gd name="connsiteX0" fmla="*/ 799653 w 802958"/>
              <a:gd name="connsiteY0" fmla="*/ 0 h 1938933"/>
              <a:gd name="connsiteX1" fmla="*/ 802958 w 802958"/>
              <a:gd name="connsiteY1" fmla="*/ 1938933 h 1938933"/>
              <a:gd name="connsiteX2" fmla="*/ 245377 w 802958"/>
              <a:gd name="connsiteY2" fmla="*/ 1168052 h 1938933"/>
              <a:gd name="connsiteX3" fmla="*/ 288893 w 802958"/>
              <a:gd name="connsiteY3" fmla="*/ 488988 h 1938933"/>
              <a:gd name="connsiteX4" fmla="*/ 799653 w 802958"/>
              <a:gd name="connsiteY4" fmla="*/ 0 h 1938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958" h="1938933">
                <a:moveTo>
                  <a:pt x="799653" y="0"/>
                </a:moveTo>
                <a:cubicBezTo>
                  <a:pt x="800755" y="646311"/>
                  <a:pt x="801856" y="1292622"/>
                  <a:pt x="802958" y="1938933"/>
                </a:cubicBezTo>
                <a:cubicBezTo>
                  <a:pt x="678770" y="1663542"/>
                  <a:pt x="432224" y="1401871"/>
                  <a:pt x="245377" y="1168052"/>
                </a:cubicBezTo>
                <a:cubicBezTo>
                  <a:pt x="139156" y="1037236"/>
                  <a:pt x="0" y="790170"/>
                  <a:pt x="288893" y="488988"/>
                </a:cubicBezTo>
                <a:cubicBezTo>
                  <a:pt x="459146" y="325992"/>
                  <a:pt x="566272" y="205579"/>
                  <a:pt x="799653"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7800000" rotWithShape="0">
              <a:prstClr val="black">
                <a:alpha val="40000"/>
              </a:prstClr>
            </a:outerShdw>
          </a:effectLst>
          <a:scene3d>
            <a:camera prst="orthographicFront"/>
            <a:lightRig rig="balanced" dir="t">
              <a:rot lat="0" lon="0" rev="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2" name="Freeform 11"/>
          <p:cNvSpPr/>
          <p:nvPr/>
        </p:nvSpPr>
        <p:spPr bwMode="ltGray">
          <a:xfrm flipH="1" flipV="1">
            <a:off x="7945992" y="5930043"/>
            <a:ext cx="4040773" cy="927957"/>
          </a:xfrm>
          <a:custGeom>
            <a:avLst/>
            <a:gdLst>
              <a:gd name="connsiteX0" fmla="*/ 0 w 2930695"/>
              <a:gd name="connsiteY0" fmla="*/ 0 h 559601"/>
              <a:gd name="connsiteX1" fmla="*/ 2930695 w 2930695"/>
              <a:gd name="connsiteY1" fmla="*/ 0 h 559601"/>
              <a:gd name="connsiteX2" fmla="*/ 1511500 w 2930695"/>
              <a:gd name="connsiteY2" fmla="*/ 559601 h 559601"/>
              <a:gd name="connsiteX3" fmla="*/ 556717 w 2930695"/>
              <a:gd name="connsiteY3" fmla="*/ 522102 h 559601"/>
              <a:gd name="connsiteX4" fmla="*/ 0 w 2930695"/>
              <a:gd name="connsiteY4" fmla="*/ 0 h 559601"/>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395663 w 3578275"/>
              <a:gd name="connsiteY0" fmla="*/ 0 h 646618"/>
              <a:gd name="connsiteX1" fmla="*/ 3326358 w 3578275"/>
              <a:gd name="connsiteY1" fmla="*/ 0 h 646618"/>
              <a:gd name="connsiteX2" fmla="*/ 1907163 w 3578275"/>
              <a:gd name="connsiteY2" fmla="*/ 559601 h 646618"/>
              <a:gd name="connsiteX3" fmla="*/ 952380 w 3578275"/>
              <a:gd name="connsiteY3" fmla="*/ 522102 h 646618"/>
              <a:gd name="connsiteX4" fmla="*/ 395663 w 3578275"/>
              <a:gd name="connsiteY4" fmla="*/ 0 h 646618"/>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0 w 3182612"/>
              <a:gd name="connsiteY0" fmla="*/ 0 h 735921"/>
              <a:gd name="connsiteX1" fmla="*/ 2930695 w 3182612"/>
              <a:gd name="connsiteY1" fmla="*/ 0 h 735921"/>
              <a:gd name="connsiteX2" fmla="*/ 1511500 w 3182612"/>
              <a:gd name="connsiteY2" fmla="*/ 559601 h 735921"/>
              <a:gd name="connsiteX3" fmla="*/ 556717 w 3182612"/>
              <a:gd name="connsiteY3" fmla="*/ 522102 h 735921"/>
              <a:gd name="connsiteX4" fmla="*/ 0 w 3182612"/>
              <a:gd name="connsiteY4" fmla="*/ 0 h 735921"/>
              <a:gd name="connsiteX0" fmla="*/ 0 w 3182612"/>
              <a:gd name="connsiteY0" fmla="*/ 0 h 753517"/>
              <a:gd name="connsiteX1" fmla="*/ 2930695 w 3182612"/>
              <a:gd name="connsiteY1" fmla="*/ 0 h 753517"/>
              <a:gd name="connsiteX2" fmla="*/ 1511500 w 3182612"/>
              <a:gd name="connsiteY2" fmla="*/ 559601 h 753517"/>
              <a:gd name="connsiteX3" fmla="*/ 556717 w 3182612"/>
              <a:gd name="connsiteY3" fmla="*/ 522102 h 753517"/>
              <a:gd name="connsiteX4" fmla="*/ 0 w 3182612"/>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9635"/>
              <a:gd name="connsiteX1" fmla="*/ 2930695 w 2930695"/>
              <a:gd name="connsiteY1" fmla="*/ 0 h 759635"/>
              <a:gd name="connsiteX2" fmla="*/ 1557041 w 2930695"/>
              <a:gd name="connsiteY2" fmla="*/ 565720 h 759635"/>
              <a:gd name="connsiteX3" fmla="*/ 556717 w 2930695"/>
              <a:gd name="connsiteY3" fmla="*/ 522102 h 759635"/>
              <a:gd name="connsiteX4" fmla="*/ 0 w 2930695"/>
              <a:gd name="connsiteY4" fmla="*/ 0 h 759635"/>
              <a:gd name="connsiteX0" fmla="*/ 0 w 2930695"/>
              <a:gd name="connsiteY0" fmla="*/ 0 h 759636"/>
              <a:gd name="connsiteX1" fmla="*/ 2930695 w 2930695"/>
              <a:gd name="connsiteY1" fmla="*/ 0 h 759636"/>
              <a:gd name="connsiteX2" fmla="*/ 1557041 w 2930695"/>
              <a:gd name="connsiteY2" fmla="*/ 565720 h 759636"/>
              <a:gd name="connsiteX3" fmla="*/ 556717 w 2930695"/>
              <a:gd name="connsiteY3" fmla="*/ 522102 h 759636"/>
              <a:gd name="connsiteX4" fmla="*/ 0 w 2930695"/>
              <a:gd name="connsiteY4" fmla="*/ 0 h 759636"/>
              <a:gd name="connsiteX0" fmla="*/ 0 w 2930695"/>
              <a:gd name="connsiteY0" fmla="*/ 0 h 659258"/>
              <a:gd name="connsiteX1" fmla="*/ 2930695 w 2930695"/>
              <a:gd name="connsiteY1" fmla="*/ 0 h 659258"/>
              <a:gd name="connsiteX2" fmla="*/ 1557041 w 2930695"/>
              <a:gd name="connsiteY2" fmla="*/ 565720 h 659258"/>
              <a:gd name="connsiteX3" fmla="*/ 704243 w 2930695"/>
              <a:gd name="connsiteY3" fmla="*/ 561230 h 659258"/>
              <a:gd name="connsiteX4" fmla="*/ 0 w 2930695"/>
              <a:gd name="connsiteY4" fmla="*/ 0 h 659258"/>
              <a:gd name="connsiteX0" fmla="*/ 0 w 2930695"/>
              <a:gd name="connsiteY0" fmla="*/ 0 h 659709"/>
              <a:gd name="connsiteX1" fmla="*/ 2930695 w 2930695"/>
              <a:gd name="connsiteY1" fmla="*/ 0 h 659709"/>
              <a:gd name="connsiteX2" fmla="*/ 1557041 w 2930695"/>
              <a:gd name="connsiteY2" fmla="*/ 565720 h 659709"/>
              <a:gd name="connsiteX3" fmla="*/ 739391 w 2930695"/>
              <a:gd name="connsiteY3" fmla="*/ 563932 h 659709"/>
              <a:gd name="connsiteX4" fmla="*/ 0 w 2930695"/>
              <a:gd name="connsiteY4" fmla="*/ 0 h 659709"/>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61578"/>
              <a:gd name="connsiteX1" fmla="*/ 2930695 w 2930695"/>
              <a:gd name="connsiteY1" fmla="*/ 0 h 761578"/>
              <a:gd name="connsiteX2" fmla="*/ 1557041 w 2930695"/>
              <a:gd name="connsiteY2" fmla="*/ 565720 h 761578"/>
              <a:gd name="connsiteX3" fmla="*/ 739391 w 2930695"/>
              <a:gd name="connsiteY3" fmla="*/ 563932 h 761578"/>
              <a:gd name="connsiteX4" fmla="*/ 0 w 2930695"/>
              <a:gd name="connsiteY4" fmla="*/ 0 h 761578"/>
              <a:gd name="connsiteX0" fmla="*/ 0 w 2930695"/>
              <a:gd name="connsiteY0" fmla="*/ 0 h 938664"/>
              <a:gd name="connsiteX1" fmla="*/ 2930695 w 2930695"/>
              <a:gd name="connsiteY1" fmla="*/ 0 h 938664"/>
              <a:gd name="connsiteX2" fmla="*/ 1557041 w 2930695"/>
              <a:gd name="connsiteY2" fmla="*/ 565720 h 938664"/>
              <a:gd name="connsiteX3" fmla="*/ 640049 w 2930695"/>
              <a:gd name="connsiteY3" fmla="*/ 766159 h 938664"/>
              <a:gd name="connsiteX4" fmla="*/ 0 w 2930695"/>
              <a:gd name="connsiteY4" fmla="*/ 0 h 938664"/>
              <a:gd name="connsiteX0" fmla="*/ 0 w 2930695"/>
              <a:gd name="connsiteY0" fmla="*/ 0 h 938664"/>
              <a:gd name="connsiteX1" fmla="*/ 2930695 w 2930695"/>
              <a:gd name="connsiteY1" fmla="*/ 0 h 938664"/>
              <a:gd name="connsiteX2" fmla="*/ 1557041 w 2930695"/>
              <a:gd name="connsiteY2" fmla="*/ 565720 h 938664"/>
              <a:gd name="connsiteX3" fmla="*/ 640049 w 2930695"/>
              <a:gd name="connsiteY3" fmla="*/ 766159 h 938664"/>
              <a:gd name="connsiteX4" fmla="*/ 0 w 2930695"/>
              <a:gd name="connsiteY4" fmla="*/ 0 h 938664"/>
              <a:gd name="connsiteX0" fmla="*/ 0 w 2930695"/>
              <a:gd name="connsiteY0" fmla="*/ 0 h 939560"/>
              <a:gd name="connsiteX1" fmla="*/ 2930695 w 2930695"/>
              <a:gd name="connsiteY1" fmla="*/ 0 h 939560"/>
              <a:gd name="connsiteX2" fmla="*/ 1557041 w 2930695"/>
              <a:gd name="connsiteY2" fmla="*/ 565720 h 939560"/>
              <a:gd name="connsiteX3" fmla="*/ 640049 w 2930695"/>
              <a:gd name="connsiteY3" fmla="*/ 766159 h 939560"/>
              <a:gd name="connsiteX4" fmla="*/ 0 w 2930695"/>
              <a:gd name="connsiteY4" fmla="*/ 0 h 939560"/>
              <a:gd name="connsiteX0" fmla="*/ 0 w 2930695"/>
              <a:gd name="connsiteY0" fmla="*/ 0 h 940456"/>
              <a:gd name="connsiteX1" fmla="*/ 2930695 w 2930695"/>
              <a:gd name="connsiteY1" fmla="*/ 0 h 940456"/>
              <a:gd name="connsiteX2" fmla="*/ 1557041 w 2930695"/>
              <a:gd name="connsiteY2" fmla="*/ 565720 h 940456"/>
              <a:gd name="connsiteX3" fmla="*/ 640049 w 2930695"/>
              <a:gd name="connsiteY3" fmla="*/ 766159 h 940456"/>
              <a:gd name="connsiteX4" fmla="*/ 0 w 2930695"/>
              <a:gd name="connsiteY4" fmla="*/ 0 h 940456"/>
              <a:gd name="connsiteX0" fmla="*/ 0 w 2930695"/>
              <a:gd name="connsiteY0" fmla="*/ 0 h 1038147"/>
              <a:gd name="connsiteX1" fmla="*/ 2930695 w 2930695"/>
              <a:gd name="connsiteY1" fmla="*/ 0 h 1038147"/>
              <a:gd name="connsiteX2" fmla="*/ 1557041 w 2930695"/>
              <a:gd name="connsiteY2" fmla="*/ 565720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7041 w 2930695"/>
              <a:gd name="connsiteY2" fmla="*/ 565720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8781 w 2930695"/>
              <a:gd name="connsiteY2" fmla="*/ 546614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8781 w 2930695"/>
              <a:gd name="connsiteY2" fmla="*/ 546614 h 1038147"/>
              <a:gd name="connsiteX3" fmla="*/ 640049 w 2930695"/>
              <a:gd name="connsiteY3" fmla="*/ 766159 h 1038147"/>
              <a:gd name="connsiteX4" fmla="*/ 0 w 2930695"/>
              <a:gd name="connsiteY4" fmla="*/ 0 h 1038147"/>
              <a:gd name="connsiteX0" fmla="*/ 0 w 2930695"/>
              <a:gd name="connsiteY0" fmla="*/ 0 h 1012609"/>
              <a:gd name="connsiteX1" fmla="*/ 2930695 w 2930695"/>
              <a:gd name="connsiteY1" fmla="*/ 0 h 1012609"/>
              <a:gd name="connsiteX2" fmla="*/ 1558781 w 2930695"/>
              <a:gd name="connsiteY2" fmla="*/ 546614 h 1012609"/>
              <a:gd name="connsiteX3" fmla="*/ 640049 w 2930695"/>
              <a:gd name="connsiteY3" fmla="*/ 766159 h 1012609"/>
              <a:gd name="connsiteX4" fmla="*/ 0 w 2930695"/>
              <a:gd name="connsiteY4" fmla="*/ 0 h 101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695" h="1012609">
                <a:moveTo>
                  <a:pt x="0" y="0"/>
                </a:moveTo>
                <a:lnTo>
                  <a:pt x="2930695" y="0"/>
                </a:lnTo>
                <a:cubicBezTo>
                  <a:pt x="2369316" y="163133"/>
                  <a:pt x="1931923" y="362314"/>
                  <a:pt x="1558781" y="546614"/>
                </a:cubicBezTo>
                <a:cubicBezTo>
                  <a:pt x="1185639" y="730914"/>
                  <a:pt x="969389" y="1012609"/>
                  <a:pt x="640049" y="766159"/>
                </a:cubicBezTo>
                <a:cubicBezTo>
                  <a:pt x="434246" y="591862"/>
                  <a:pt x="273931" y="256755"/>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16200000" rotWithShape="0">
              <a:prstClr val="black">
                <a:alpha val="40000"/>
              </a:prstClr>
            </a:outerShdw>
          </a:effectLst>
          <a:scene3d>
            <a:camera prst="orthographicFront"/>
            <a:lightRig rig="balanced" dir="t">
              <a:rot lat="0" lon="0" rev="780000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3" name="Freeform 12"/>
          <p:cNvSpPr/>
          <p:nvPr/>
        </p:nvSpPr>
        <p:spPr bwMode="ltGray">
          <a:xfrm flipV="1">
            <a:off x="316353" y="6065126"/>
            <a:ext cx="3852524" cy="802209"/>
          </a:xfrm>
          <a:custGeom>
            <a:avLst/>
            <a:gdLst>
              <a:gd name="connsiteX0" fmla="*/ 0 w 2930695"/>
              <a:gd name="connsiteY0" fmla="*/ 0 h 559601"/>
              <a:gd name="connsiteX1" fmla="*/ 2930695 w 2930695"/>
              <a:gd name="connsiteY1" fmla="*/ 0 h 559601"/>
              <a:gd name="connsiteX2" fmla="*/ 1511500 w 2930695"/>
              <a:gd name="connsiteY2" fmla="*/ 559601 h 559601"/>
              <a:gd name="connsiteX3" fmla="*/ 556717 w 2930695"/>
              <a:gd name="connsiteY3" fmla="*/ 522102 h 559601"/>
              <a:gd name="connsiteX4" fmla="*/ 0 w 2930695"/>
              <a:gd name="connsiteY4" fmla="*/ 0 h 559601"/>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395663 w 3578275"/>
              <a:gd name="connsiteY0" fmla="*/ 0 h 646618"/>
              <a:gd name="connsiteX1" fmla="*/ 3326358 w 3578275"/>
              <a:gd name="connsiteY1" fmla="*/ 0 h 646618"/>
              <a:gd name="connsiteX2" fmla="*/ 1907163 w 3578275"/>
              <a:gd name="connsiteY2" fmla="*/ 559601 h 646618"/>
              <a:gd name="connsiteX3" fmla="*/ 952380 w 3578275"/>
              <a:gd name="connsiteY3" fmla="*/ 522102 h 646618"/>
              <a:gd name="connsiteX4" fmla="*/ 395663 w 3578275"/>
              <a:gd name="connsiteY4" fmla="*/ 0 h 646618"/>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0 w 3182612"/>
              <a:gd name="connsiteY0" fmla="*/ 0 h 735921"/>
              <a:gd name="connsiteX1" fmla="*/ 2930695 w 3182612"/>
              <a:gd name="connsiteY1" fmla="*/ 0 h 735921"/>
              <a:gd name="connsiteX2" fmla="*/ 1511500 w 3182612"/>
              <a:gd name="connsiteY2" fmla="*/ 559601 h 735921"/>
              <a:gd name="connsiteX3" fmla="*/ 556717 w 3182612"/>
              <a:gd name="connsiteY3" fmla="*/ 522102 h 735921"/>
              <a:gd name="connsiteX4" fmla="*/ 0 w 3182612"/>
              <a:gd name="connsiteY4" fmla="*/ 0 h 735921"/>
              <a:gd name="connsiteX0" fmla="*/ 0 w 3182612"/>
              <a:gd name="connsiteY0" fmla="*/ 0 h 753517"/>
              <a:gd name="connsiteX1" fmla="*/ 2930695 w 3182612"/>
              <a:gd name="connsiteY1" fmla="*/ 0 h 753517"/>
              <a:gd name="connsiteX2" fmla="*/ 1511500 w 3182612"/>
              <a:gd name="connsiteY2" fmla="*/ 559601 h 753517"/>
              <a:gd name="connsiteX3" fmla="*/ 556717 w 3182612"/>
              <a:gd name="connsiteY3" fmla="*/ 522102 h 753517"/>
              <a:gd name="connsiteX4" fmla="*/ 0 w 3182612"/>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9635"/>
              <a:gd name="connsiteX1" fmla="*/ 2930695 w 2930695"/>
              <a:gd name="connsiteY1" fmla="*/ 0 h 759635"/>
              <a:gd name="connsiteX2" fmla="*/ 1557041 w 2930695"/>
              <a:gd name="connsiteY2" fmla="*/ 565720 h 759635"/>
              <a:gd name="connsiteX3" fmla="*/ 556717 w 2930695"/>
              <a:gd name="connsiteY3" fmla="*/ 522102 h 759635"/>
              <a:gd name="connsiteX4" fmla="*/ 0 w 2930695"/>
              <a:gd name="connsiteY4" fmla="*/ 0 h 759635"/>
              <a:gd name="connsiteX0" fmla="*/ 0 w 2930695"/>
              <a:gd name="connsiteY0" fmla="*/ 0 h 759636"/>
              <a:gd name="connsiteX1" fmla="*/ 2930695 w 2930695"/>
              <a:gd name="connsiteY1" fmla="*/ 0 h 759636"/>
              <a:gd name="connsiteX2" fmla="*/ 1557041 w 2930695"/>
              <a:gd name="connsiteY2" fmla="*/ 565720 h 759636"/>
              <a:gd name="connsiteX3" fmla="*/ 556717 w 2930695"/>
              <a:gd name="connsiteY3" fmla="*/ 522102 h 759636"/>
              <a:gd name="connsiteX4" fmla="*/ 0 w 2930695"/>
              <a:gd name="connsiteY4" fmla="*/ 0 h 759636"/>
              <a:gd name="connsiteX0" fmla="*/ 0 w 2930695"/>
              <a:gd name="connsiteY0" fmla="*/ 0 h 659258"/>
              <a:gd name="connsiteX1" fmla="*/ 2930695 w 2930695"/>
              <a:gd name="connsiteY1" fmla="*/ 0 h 659258"/>
              <a:gd name="connsiteX2" fmla="*/ 1557041 w 2930695"/>
              <a:gd name="connsiteY2" fmla="*/ 565720 h 659258"/>
              <a:gd name="connsiteX3" fmla="*/ 704243 w 2930695"/>
              <a:gd name="connsiteY3" fmla="*/ 561230 h 659258"/>
              <a:gd name="connsiteX4" fmla="*/ 0 w 2930695"/>
              <a:gd name="connsiteY4" fmla="*/ 0 h 659258"/>
              <a:gd name="connsiteX0" fmla="*/ 0 w 2930695"/>
              <a:gd name="connsiteY0" fmla="*/ 0 h 659709"/>
              <a:gd name="connsiteX1" fmla="*/ 2930695 w 2930695"/>
              <a:gd name="connsiteY1" fmla="*/ 0 h 659709"/>
              <a:gd name="connsiteX2" fmla="*/ 1557041 w 2930695"/>
              <a:gd name="connsiteY2" fmla="*/ 565720 h 659709"/>
              <a:gd name="connsiteX3" fmla="*/ 739391 w 2930695"/>
              <a:gd name="connsiteY3" fmla="*/ 563932 h 659709"/>
              <a:gd name="connsiteX4" fmla="*/ 0 w 2930695"/>
              <a:gd name="connsiteY4" fmla="*/ 0 h 659709"/>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61578"/>
              <a:gd name="connsiteX1" fmla="*/ 2930695 w 2930695"/>
              <a:gd name="connsiteY1" fmla="*/ 0 h 761578"/>
              <a:gd name="connsiteX2" fmla="*/ 1557041 w 2930695"/>
              <a:gd name="connsiteY2" fmla="*/ 565720 h 761578"/>
              <a:gd name="connsiteX3" fmla="*/ 739391 w 2930695"/>
              <a:gd name="connsiteY3" fmla="*/ 563932 h 761578"/>
              <a:gd name="connsiteX4" fmla="*/ 0 w 2930695"/>
              <a:gd name="connsiteY4" fmla="*/ 0 h 761578"/>
              <a:gd name="connsiteX0" fmla="*/ 0 w 2930695"/>
              <a:gd name="connsiteY0" fmla="*/ 0 h 938664"/>
              <a:gd name="connsiteX1" fmla="*/ 2930695 w 2930695"/>
              <a:gd name="connsiteY1" fmla="*/ 0 h 938664"/>
              <a:gd name="connsiteX2" fmla="*/ 1557041 w 2930695"/>
              <a:gd name="connsiteY2" fmla="*/ 565720 h 938664"/>
              <a:gd name="connsiteX3" fmla="*/ 640049 w 2930695"/>
              <a:gd name="connsiteY3" fmla="*/ 766159 h 938664"/>
              <a:gd name="connsiteX4" fmla="*/ 0 w 2930695"/>
              <a:gd name="connsiteY4" fmla="*/ 0 h 938664"/>
              <a:gd name="connsiteX0" fmla="*/ 0 w 2930695"/>
              <a:gd name="connsiteY0" fmla="*/ 0 h 938664"/>
              <a:gd name="connsiteX1" fmla="*/ 2930695 w 2930695"/>
              <a:gd name="connsiteY1" fmla="*/ 0 h 938664"/>
              <a:gd name="connsiteX2" fmla="*/ 1557041 w 2930695"/>
              <a:gd name="connsiteY2" fmla="*/ 565720 h 938664"/>
              <a:gd name="connsiteX3" fmla="*/ 640049 w 2930695"/>
              <a:gd name="connsiteY3" fmla="*/ 766159 h 938664"/>
              <a:gd name="connsiteX4" fmla="*/ 0 w 2930695"/>
              <a:gd name="connsiteY4" fmla="*/ 0 h 938664"/>
              <a:gd name="connsiteX0" fmla="*/ 0 w 2930695"/>
              <a:gd name="connsiteY0" fmla="*/ 0 h 939560"/>
              <a:gd name="connsiteX1" fmla="*/ 2930695 w 2930695"/>
              <a:gd name="connsiteY1" fmla="*/ 0 h 939560"/>
              <a:gd name="connsiteX2" fmla="*/ 1557041 w 2930695"/>
              <a:gd name="connsiteY2" fmla="*/ 565720 h 939560"/>
              <a:gd name="connsiteX3" fmla="*/ 640049 w 2930695"/>
              <a:gd name="connsiteY3" fmla="*/ 766159 h 939560"/>
              <a:gd name="connsiteX4" fmla="*/ 0 w 2930695"/>
              <a:gd name="connsiteY4" fmla="*/ 0 h 939560"/>
              <a:gd name="connsiteX0" fmla="*/ 0 w 2930695"/>
              <a:gd name="connsiteY0" fmla="*/ 0 h 940456"/>
              <a:gd name="connsiteX1" fmla="*/ 2930695 w 2930695"/>
              <a:gd name="connsiteY1" fmla="*/ 0 h 940456"/>
              <a:gd name="connsiteX2" fmla="*/ 1557041 w 2930695"/>
              <a:gd name="connsiteY2" fmla="*/ 565720 h 940456"/>
              <a:gd name="connsiteX3" fmla="*/ 640049 w 2930695"/>
              <a:gd name="connsiteY3" fmla="*/ 766159 h 940456"/>
              <a:gd name="connsiteX4" fmla="*/ 0 w 2930695"/>
              <a:gd name="connsiteY4" fmla="*/ 0 h 940456"/>
              <a:gd name="connsiteX0" fmla="*/ 0 w 2930695"/>
              <a:gd name="connsiteY0" fmla="*/ 0 h 1038147"/>
              <a:gd name="connsiteX1" fmla="*/ 2930695 w 2930695"/>
              <a:gd name="connsiteY1" fmla="*/ 0 h 1038147"/>
              <a:gd name="connsiteX2" fmla="*/ 1557041 w 2930695"/>
              <a:gd name="connsiteY2" fmla="*/ 565720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7041 w 2930695"/>
              <a:gd name="connsiteY2" fmla="*/ 565720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8781 w 2930695"/>
              <a:gd name="connsiteY2" fmla="*/ 546614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8781 w 2930695"/>
              <a:gd name="connsiteY2" fmla="*/ 546614 h 1038147"/>
              <a:gd name="connsiteX3" fmla="*/ 640049 w 2930695"/>
              <a:gd name="connsiteY3" fmla="*/ 766159 h 1038147"/>
              <a:gd name="connsiteX4" fmla="*/ 0 w 2930695"/>
              <a:gd name="connsiteY4" fmla="*/ 0 h 1038147"/>
              <a:gd name="connsiteX0" fmla="*/ 0 w 2930695"/>
              <a:gd name="connsiteY0" fmla="*/ 0 h 1012609"/>
              <a:gd name="connsiteX1" fmla="*/ 2930695 w 2930695"/>
              <a:gd name="connsiteY1" fmla="*/ 0 h 1012609"/>
              <a:gd name="connsiteX2" fmla="*/ 1558781 w 2930695"/>
              <a:gd name="connsiteY2" fmla="*/ 546614 h 1012609"/>
              <a:gd name="connsiteX3" fmla="*/ 640049 w 2930695"/>
              <a:gd name="connsiteY3" fmla="*/ 766159 h 1012609"/>
              <a:gd name="connsiteX4" fmla="*/ 0 w 2930695"/>
              <a:gd name="connsiteY4" fmla="*/ 0 h 1012609"/>
              <a:gd name="connsiteX0" fmla="*/ 0 w 2930695"/>
              <a:gd name="connsiteY0" fmla="*/ 0 h 1019615"/>
              <a:gd name="connsiteX1" fmla="*/ 2930695 w 2930695"/>
              <a:gd name="connsiteY1" fmla="*/ 0 h 1019615"/>
              <a:gd name="connsiteX2" fmla="*/ 1558781 w 2930695"/>
              <a:gd name="connsiteY2" fmla="*/ 546614 h 1019615"/>
              <a:gd name="connsiteX3" fmla="*/ 609196 w 2930695"/>
              <a:gd name="connsiteY3" fmla="*/ 773165 h 1019615"/>
              <a:gd name="connsiteX4" fmla="*/ 0 w 2930695"/>
              <a:gd name="connsiteY4" fmla="*/ 0 h 1019615"/>
              <a:gd name="connsiteX0" fmla="*/ 0 w 2930695"/>
              <a:gd name="connsiteY0" fmla="*/ 0 h 1019615"/>
              <a:gd name="connsiteX1" fmla="*/ 2930695 w 2930695"/>
              <a:gd name="connsiteY1" fmla="*/ 0 h 1019615"/>
              <a:gd name="connsiteX2" fmla="*/ 1558781 w 2930695"/>
              <a:gd name="connsiteY2" fmla="*/ 546614 h 1019615"/>
              <a:gd name="connsiteX3" fmla="*/ 609196 w 2930695"/>
              <a:gd name="connsiteY3" fmla="*/ 773165 h 1019615"/>
              <a:gd name="connsiteX4" fmla="*/ 0 w 2930695"/>
              <a:gd name="connsiteY4" fmla="*/ 0 h 1019615"/>
              <a:gd name="connsiteX0" fmla="*/ 0 w 2930695"/>
              <a:gd name="connsiteY0" fmla="*/ 0 h 1019615"/>
              <a:gd name="connsiteX1" fmla="*/ 2930695 w 2930695"/>
              <a:gd name="connsiteY1" fmla="*/ 0 h 1019615"/>
              <a:gd name="connsiteX2" fmla="*/ 1542035 w 2930695"/>
              <a:gd name="connsiteY2" fmla="*/ 592680 h 1019615"/>
              <a:gd name="connsiteX3" fmla="*/ 609196 w 2930695"/>
              <a:gd name="connsiteY3" fmla="*/ 773165 h 1019615"/>
              <a:gd name="connsiteX4" fmla="*/ 0 w 2930695"/>
              <a:gd name="connsiteY4" fmla="*/ 0 h 1019615"/>
              <a:gd name="connsiteX0" fmla="*/ 0 w 2930695"/>
              <a:gd name="connsiteY0" fmla="*/ 0 h 1019615"/>
              <a:gd name="connsiteX1" fmla="*/ 2930695 w 2930695"/>
              <a:gd name="connsiteY1" fmla="*/ 0 h 1019615"/>
              <a:gd name="connsiteX2" fmla="*/ 1542035 w 2930695"/>
              <a:gd name="connsiteY2" fmla="*/ 592680 h 1019615"/>
              <a:gd name="connsiteX3" fmla="*/ 609196 w 2930695"/>
              <a:gd name="connsiteY3" fmla="*/ 773165 h 1019615"/>
              <a:gd name="connsiteX4" fmla="*/ 0 w 2930695"/>
              <a:gd name="connsiteY4" fmla="*/ 0 h 1019615"/>
              <a:gd name="connsiteX0" fmla="*/ 0 w 2930695"/>
              <a:gd name="connsiteY0" fmla="*/ 0 h 1019615"/>
              <a:gd name="connsiteX1" fmla="*/ 2930695 w 2930695"/>
              <a:gd name="connsiteY1" fmla="*/ 0 h 1019615"/>
              <a:gd name="connsiteX2" fmla="*/ 1542035 w 2930695"/>
              <a:gd name="connsiteY2" fmla="*/ 592680 h 1019615"/>
              <a:gd name="connsiteX3" fmla="*/ 609196 w 2930695"/>
              <a:gd name="connsiteY3" fmla="*/ 773165 h 1019615"/>
              <a:gd name="connsiteX4" fmla="*/ 0 w 2930695"/>
              <a:gd name="connsiteY4" fmla="*/ 0 h 1019615"/>
              <a:gd name="connsiteX0" fmla="*/ 0 w 2987052"/>
              <a:gd name="connsiteY0" fmla="*/ 1861 h 1021476"/>
              <a:gd name="connsiteX1" fmla="*/ 2987052 w 2987052"/>
              <a:gd name="connsiteY1" fmla="*/ 0 h 1021476"/>
              <a:gd name="connsiteX2" fmla="*/ 1542035 w 2987052"/>
              <a:gd name="connsiteY2" fmla="*/ 594541 h 1021476"/>
              <a:gd name="connsiteX3" fmla="*/ 609196 w 2987052"/>
              <a:gd name="connsiteY3" fmla="*/ 775026 h 1021476"/>
              <a:gd name="connsiteX4" fmla="*/ 0 w 2987052"/>
              <a:gd name="connsiteY4" fmla="*/ 1861 h 1021476"/>
              <a:gd name="connsiteX0" fmla="*/ 0 w 2987052"/>
              <a:gd name="connsiteY0" fmla="*/ 1861 h 1021476"/>
              <a:gd name="connsiteX1" fmla="*/ 2987052 w 2987052"/>
              <a:gd name="connsiteY1" fmla="*/ 0 h 1021476"/>
              <a:gd name="connsiteX2" fmla="*/ 1542035 w 2987052"/>
              <a:gd name="connsiteY2" fmla="*/ 594541 h 1021476"/>
              <a:gd name="connsiteX3" fmla="*/ 609196 w 2987052"/>
              <a:gd name="connsiteY3" fmla="*/ 775026 h 1021476"/>
              <a:gd name="connsiteX4" fmla="*/ 0 w 2987052"/>
              <a:gd name="connsiteY4" fmla="*/ 1861 h 1021476"/>
              <a:gd name="connsiteX0" fmla="*/ 0 w 2987052"/>
              <a:gd name="connsiteY0" fmla="*/ 1861 h 1021476"/>
              <a:gd name="connsiteX1" fmla="*/ 2987052 w 2987052"/>
              <a:gd name="connsiteY1" fmla="*/ 0 h 1021476"/>
              <a:gd name="connsiteX2" fmla="*/ 1542035 w 2987052"/>
              <a:gd name="connsiteY2" fmla="*/ 594541 h 1021476"/>
              <a:gd name="connsiteX3" fmla="*/ 609196 w 2987052"/>
              <a:gd name="connsiteY3" fmla="*/ 775026 h 1021476"/>
              <a:gd name="connsiteX4" fmla="*/ 0 w 2987052"/>
              <a:gd name="connsiteY4" fmla="*/ 1861 h 1021476"/>
              <a:gd name="connsiteX0" fmla="*/ 0 w 2987052"/>
              <a:gd name="connsiteY0" fmla="*/ 1861 h 1021476"/>
              <a:gd name="connsiteX1" fmla="*/ 2987052 w 2987052"/>
              <a:gd name="connsiteY1" fmla="*/ 0 h 1021476"/>
              <a:gd name="connsiteX2" fmla="*/ 1542035 w 2987052"/>
              <a:gd name="connsiteY2" fmla="*/ 594541 h 1021476"/>
              <a:gd name="connsiteX3" fmla="*/ 609196 w 2987052"/>
              <a:gd name="connsiteY3" fmla="*/ 775026 h 1021476"/>
              <a:gd name="connsiteX4" fmla="*/ 0 w 2987052"/>
              <a:gd name="connsiteY4" fmla="*/ 1861 h 1021476"/>
              <a:gd name="connsiteX0" fmla="*/ 0 w 2987052"/>
              <a:gd name="connsiteY0" fmla="*/ 1861 h 989277"/>
              <a:gd name="connsiteX1" fmla="*/ 2987052 w 2987052"/>
              <a:gd name="connsiteY1" fmla="*/ 0 h 989277"/>
              <a:gd name="connsiteX2" fmla="*/ 1542035 w 2987052"/>
              <a:gd name="connsiteY2" fmla="*/ 594541 h 989277"/>
              <a:gd name="connsiteX3" fmla="*/ 609196 w 2987052"/>
              <a:gd name="connsiteY3" fmla="*/ 775026 h 989277"/>
              <a:gd name="connsiteX4" fmla="*/ 0 w 2987052"/>
              <a:gd name="connsiteY4" fmla="*/ 1861 h 989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052" h="989277">
                <a:moveTo>
                  <a:pt x="0" y="1861"/>
                </a:moveTo>
                <a:lnTo>
                  <a:pt x="2987052" y="0"/>
                </a:lnTo>
                <a:cubicBezTo>
                  <a:pt x="2259403" y="231765"/>
                  <a:pt x="1909957" y="389861"/>
                  <a:pt x="1542035" y="594541"/>
                </a:cubicBezTo>
                <a:cubicBezTo>
                  <a:pt x="1174113" y="799221"/>
                  <a:pt x="890611" y="989277"/>
                  <a:pt x="609196" y="775026"/>
                </a:cubicBezTo>
                <a:cubicBezTo>
                  <a:pt x="403393" y="600729"/>
                  <a:pt x="230262" y="329225"/>
                  <a:pt x="0" y="1861"/>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16200000" rotWithShape="0">
              <a:prstClr val="black">
                <a:alpha val="40000"/>
              </a:prstClr>
            </a:outerShdw>
          </a:effectLst>
          <a:scene3d>
            <a:camera prst="orthographicFront"/>
            <a:lightRig rig="balanced" dir="t">
              <a:rot lat="0" lon="0" rev="780000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4" name="Freeform 13"/>
          <p:cNvSpPr/>
          <p:nvPr/>
        </p:nvSpPr>
        <p:spPr bwMode="ltGray">
          <a:xfrm flipH="1" flipV="1">
            <a:off x="0" y="4779980"/>
            <a:ext cx="940525" cy="2062054"/>
          </a:xfrm>
          <a:custGeom>
            <a:avLst/>
            <a:gdLst>
              <a:gd name="connsiteX0" fmla="*/ 554276 w 560540"/>
              <a:gd name="connsiteY0" fmla="*/ 0 h 1869510"/>
              <a:gd name="connsiteX1" fmla="*/ 560540 w 560540"/>
              <a:gd name="connsiteY1" fmla="*/ 1869510 h 1869510"/>
              <a:gd name="connsiteX2" fmla="*/ 0 w 560540"/>
              <a:gd name="connsiteY2" fmla="*/ 1168052 h 1869510"/>
              <a:gd name="connsiteX3" fmla="*/ 6263 w 560540"/>
              <a:gd name="connsiteY3" fmla="*/ 466595 h 1869510"/>
              <a:gd name="connsiteX4" fmla="*/ 554276 w 56054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799654 w 802959"/>
              <a:gd name="connsiteY0" fmla="*/ 0 h 1938933"/>
              <a:gd name="connsiteX1" fmla="*/ 802959 w 802959"/>
              <a:gd name="connsiteY1" fmla="*/ 1938933 h 1938933"/>
              <a:gd name="connsiteX2" fmla="*/ 245378 w 802959"/>
              <a:gd name="connsiteY2" fmla="*/ 1168052 h 1938933"/>
              <a:gd name="connsiteX3" fmla="*/ 288894 w 802959"/>
              <a:gd name="connsiteY3" fmla="*/ 488988 h 1938933"/>
              <a:gd name="connsiteX4" fmla="*/ 799654 w 802959"/>
              <a:gd name="connsiteY4" fmla="*/ 0 h 1938933"/>
              <a:gd name="connsiteX0" fmla="*/ 799653 w 802958"/>
              <a:gd name="connsiteY0" fmla="*/ 0 h 1938933"/>
              <a:gd name="connsiteX1" fmla="*/ 802958 w 802958"/>
              <a:gd name="connsiteY1" fmla="*/ 1938933 h 1938933"/>
              <a:gd name="connsiteX2" fmla="*/ 245377 w 802958"/>
              <a:gd name="connsiteY2" fmla="*/ 1168052 h 1938933"/>
              <a:gd name="connsiteX3" fmla="*/ 288893 w 802958"/>
              <a:gd name="connsiteY3" fmla="*/ 488988 h 1938933"/>
              <a:gd name="connsiteX4" fmla="*/ 799653 w 802958"/>
              <a:gd name="connsiteY4" fmla="*/ 0 h 1938933"/>
              <a:gd name="connsiteX0" fmla="*/ 799653 w 802958"/>
              <a:gd name="connsiteY0" fmla="*/ 0 h 1938933"/>
              <a:gd name="connsiteX1" fmla="*/ 802958 w 802958"/>
              <a:gd name="connsiteY1" fmla="*/ 1938933 h 1938933"/>
              <a:gd name="connsiteX2" fmla="*/ 219704 w 802958"/>
              <a:gd name="connsiteY2" fmla="*/ 1204545 h 1938933"/>
              <a:gd name="connsiteX3" fmla="*/ 288893 w 802958"/>
              <a:gd name="connsiteY3" fmla="*/ 488988 h 1938933"/>
              <a:gd name="connsiteX4" fmla="*/ 799653 w 802958"/>
              <a:gd name="connsiteY4" fmla="*/ 0 h 1938933"/>
              <a:gd name="connsiteX0" fmla="*/ 799653 w 802958"/>
              <a:gd name="connsiteY0" fmla="*/ 0 h 1938933"/>
              <a:gd name="connsiteX1" fmla="*/ 802958 w 802958"/>
              <a:gd name="connsiteY1" fmla="*/ 1938933 h 1938933"/>
              <a:gd name="connsiteX2" fmla="*/ 219704 w 802958"/>
              <a:gd name="connsiteY2" fmla="*/ 1204545 h 1938933"/>
              <a:gd name="connsiteX3" fmla="*/ 288893 w 802958"/>
              <a:gd name="connsiteY3" fmla="*/ 488988 h 1938933"/>
              <a:gd name="connsiteX4" fmla="*/ 799653 w 802958"/>
              <a:gd name="connsiteY4" fmla="*/ 0 h 1938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958" h="1938933">
                <a:moveTo>
                  <a:pt x="799653" y="0"/>
                </a:moveTo>
                <a:cubicBezTo>
                  <a:pt x="800755" y="646311"/>
                  <a:pt x="801856" y="1292622"/>
                  <a:pt x="802958" y="1938933"/>
                </a:cubicBezTo>
                <a:cubicBezTo>
                  <a:pt x="630685" y="1667017"/>
                  <a:pt x="406551" y="1438364"/>
                  <a:pt x="219704" y="1204545"/>
                </a:cubicBezTo>
                <a:cubicBezTo>
                  <a:pt x="113483" y="1073729"/>
                  <a:pt x="0" y="790170"/>
                  <a:pt x="288893" y="488988"/>
                </a:cubicBezTo>
                <a:cubicBezTo>
                  <a:pt x="459146" y="325992"/>
                  <a:pt x="566272" y="205579"/>
                  <a:pt x="799653"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8100000" rotWithShape="0">
              <a:prstClr val="black">
                <a:alpha val="40000"/>
              </a:prstClr>
            </a:outerShdw>
          </a:effectLst>
          <a:scene3d>
            <a:camera prst="orthographicFront"/>
            <a:lightRig rig="balanced" dir="t">
              <a:rot lat="0" lon="0" rev="10800000"/>
            </a:lightRig>
          </a:scene3d>
          <a:sp3d extrusionH="76200">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ko-KR" altLang="en-US" smtClean="0"/>
              <a:t>마스터 제목 스타일 편집</a:t>
            </a:r>
            <a:endParaRPr lang="en-US"/>
          </a:p>
        </p:txBody>
      </p:sp>
      <p:sp>
        <p:nvSpPr>
          <p:cNvPr id="3" name="Content Placeholder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4273057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구역 머리글">
    <p:spTree>
      <p:nvGrpSpPr>
        <p:cNvPr id="1" name=""/>
        <p:cNvGrpSpPr/>
        <p:nvPr/>
      </p:nvGrpSpPr>
      <p:grpSpPr>
        <a:xfrm>
          <a:off x="0" y="0"/>
          <a:ext cx="0" cy="0"/>
          <a:chOff x="0" y="0"/>
          <a:chExt cx="0" cy="0"/>
        </a:xfrm>
      </p:grpSpPr>
      <p:sp>
        <p:nvSpPr>
          <p:cNvPr id="7" name="Freeform 6"/>
          <p:cNvSpPr/>
          <p:nvPr/>
        </p:nvSpPr>
        <p:spPr bwMode="ltGray">
          <a:xfrm>
            <a:off x="9631680" y="5411"/>
            <a:ext cx="2569187" cy="5929045"/>
          </a:xfrm>
          <a:custGeom>
            <a:avLst/>
            <a:gdLst>
              <a:gd name="connsiteX0" fmla="*/ 609600 w 1676400"/>
              <a:gd name="connsiteY0" fmla="*/ 0 h 5915025"/>
              <a:gd name="connsiteX1" fmla="*/ 0 w 1676400"/>
              <a:gd name="connsiteY1" fmla="*/ 714375 h 5915025"/>
              <a:gd name="connsiteX2" fmla="*/ 19050 w 1676400"/>
              <a:gd name="connsiteY2" fmla="*/ 1438275 h 5915025"/>
              <a:gd name="connsiteX3" fmla="*/ 971550 w 1676400"/>
              <a:gd name="connsiteY3" fmla="*/ 3086100 h 5915025"/>
              <a:gd name="connsiteX4" fmla="*/ 733425 w 1676400"/>
              <a:gd name="connsiteY4" fmla="*/ 4514850 h 5915025"/>
              <a:gd name="connsiteX5" fmla="*/ 1666875 w 1676400"/>
              <a:gd name="connsiteY5" fmla="*/ 5915025 h 5915025"/>
              <a:gd name="connsiteX6" fmla="*/ 1676400 w 1676400"/>
              <a:gd name="connsiteY6" fmla="*/ 0 h 5915025"/>
              <a:gd name="connsiteX7" fmla="*/ 609600 w 1676400"/>
              <a:gd name="connsiteY7" fmla="*/ 0 h 5915025"/>
              <a:gd name="connsiteX0" fmla="*/ 752475 w 1819275"/>
              <a:gd name="connsiteY0" fmla="*/ 0 h 5915025"/>
              <a:gd name="connsiteX1" fmla="*/ 142875 w 1819275"/>
              <a:gd name="connsiteY1" fmla="*/ 714375 h 5915025"/>
              <a:gd name="connsiteX2" fmla="*/ 161925 w 1819275"/>
              <a:gd name="connsiteY2" fmla="*/ 1438275 h 5915025"/>
              <a:gd name="connsiteX3" fmla="*/ 1114425 w 1819275"/>
              <a:gd name="connsiteY3" fmla="*/ 3086100 h 5915025"/>
              <a:gd name="connsiteX4" fmla="*/ 876300 w 1819275"/>
              <a:gd name="connsiteY4" fmla="*/ 4514850 h 5915025"/>
              <a:gd name="connsiteX5" fmla="*/ 1809750 w 1819275"/>
              <a:gd name="connsiteY5" fmla="*/ 5915025 h 5915025"/>
              <a:gd name="connsiteX6" fmla="*/ 1819275 w 1819275"/>
              <a:gd name="connsiteY6" fmla="*/ 0 h 5915025"/>
              <a:gd name="connsiteX7" fmla="*/ 752475 w 1819275"/>
              <a:gd name="connsiteY7" fmla="*/ 0 h 5915025"/>
              <a:gd name="connsiteX0" fmla="*/ 752475 w 1819275"/>
              <a:gd name="connsiteY0" fmla="*/ 0 h 5915025"/>
              <a:gd name="connsiteX1" fmla="*/ 142875 w 1819275"/>
              <a:gd name="connsiteY1" fmla="*/ 714375 h 5915025"/>
              <a:gd name="connsiteX2" fmla="*/ 161925 w 1819275"/>
              <a:gd name="connsiteY2" fmla="*/ 1438275 h 5915025"/>
              <a:gd name="connsiteX3" fmla="*/ 1114425 w 1819275"/>
              <a:gd name="connsiteY3" fmla="*/ 3086100 h 5915025"/>
              <a:gd name="connsiteX4" fmla="*/ 876300 w 1819275"/>
              <a:gd name="connsiteY4" fmla="*/ 4514850 h 5915025"/>
              <a:gd name="connsiteX5" fmla="*/ 1809750 w 1819275"/>
              <a:gd name="connsiteY5" fmla="*/ 5915025 h 5915025"/>
              <a:gd name="connsiteX6" fmla="*/ 1819275 w 1819275"/>
              <a:gd name="connsiteY6" fmla="*/ 0 h 5915025"/>
              <a:gd name="connsiteX7" fmla="*/ 752475 w 1819275"/>
              <a:gd name="connsiteY7" fmla="*/ 0 h 5915025"/>
              <a:gd name="connsiteX0" fmla="*/ 752475 w 1819275"/>
              <a:gd name="connsiteY0" fmla="*/ 0 h 6667500"/>
              <a:gd name="connsiteX1" fmla="*/ 142875 w 1819275"/>
              <a:gd name="connsiteY1" fmla="*/ 714375 h 6667500"/>
              <a:gd name="connsiteX2" fmla="*/ 161925 w 1819275"/>
              <a:gd name="connsiteY2" fmla="*/ 1438275 h 6667500"/>
              <a:gd name="connsiteX3" fmla="*/ 1114425 w 1819275"/>
              <a:gd name="connsiteY3" fmla="*/ 3086100 h 6667500"/>
              <a:gd name="connsiteX4" fmla="*/ 876300 w 1819275"/>
              <a:gd name="connsiteY4" fmla="*/ 4514850 h 6667500"/>
              <a:gd name="connsiteX5" fmla="*/ 1809750 w 1819275"/>
              <a:gd name="connsiteY5" fmla="*/ 5915025 h 6667500"/>
              <a:gd name="connsiteX6" fmla="*/ 1819275 w 1819275"/>
              <a:gd name="connsiteY6" fmla="*/ 0 h 6667500"/>
              <a:gd name="connsiteX7" fmla="*/ 752475 w 1819275"/>
              <a:gd name="connsiteY7" fmla="*/ 0 h 6667500"/>
              <a:gd name="connsiteX0" fmla="*/ 752475 w 1819275"/>
              <a:gd name="connsiteY0" fmla="*/ 0 h 6648220"/>
              <a:gd name="connsiteX1" fmla="*/ 142875 w 1819275"/>
              <a:gd name="connsiteY1" fmla="*/ 714375 h 6648220"/>
              <a:gd name="connsiteX2" fmla="*/ 161925 w 1819275"/>
              <a:gd name="connsiteY2" fmla="*/ 1438275 h 6648220"/>
              <a:gd name="connsiteX3" fmla="*/ 1114425 w 1819275"/>
              <a:gd name="connsiteY3" fmla="*/ 3086100 h 6648220"/>
              <a:gd name="connsiteX4" fmla="*/ 876300 w 1819275"/>
              <a:gd name="connsiteY4" fmla="*/ 4514850 h 6648220"/>
              <a:gd name="connsiteX5" fmla="*/ 1815258 w 1819275"/>
              <a:gd name="connsiteY5" fmla="*/ 5895745 h 6648220"/>
              <a:gd name="connsiteX6" fmla="*/ 1819275 w 1819275"/>
              <a:gd name="connsiteY6" fmla="*/ 0 h 6648220"/>
              <a:gd name="connsiteX7" fmla="*/ 752475 w 1819275"/>
              <a:gd name="connsiteY7" fmla="*/ 0 h 6648220"/>
              <a:gd name="connsiteX0" fmla="*/ 752475 w 1819275"/>
              <a:gd name="connsiteY0" fmla="*/ 0 h 6705140"/>
              <a:gd name="connsiteX1" fmla="*/ 142875 w 1819275"/>
              <a:gd name="connsiteY1" fmla="*/ 714375 h 6705140"/>
              <a:gd name="connsiteX2" fmla="*/ 161925 w 1819275"/>
              <a:gd name="connsiteY2" fmla="*/ 1438275 h 6705140"/>
              <a:gd name="connsiteX3" fmla="*/ 1114425 w 1819275"/>
              <a:gd name="connsiteY3" fmla="*/ 3086100 h 6705140"/>
              <a:gd name="connsiteX4" fmla="*/ 876300 w 1819275"/>
              <a:gd name="connsiteY4" fmla="*/ 4514850 h 6705140"/>
              <a:gd name="connsiteX5" fmla="*/ 1809750 w 1819275"/>
              <a:gd name="connsiteY5" fmla="*/ 5952665 h 6705140"/>
              <a:gd name="connsiteX6" fmla="*/ 1819275 w 1819275"/>
              <a:gd name="connsiteY6" fmla="*/ 0 h 6705140"/>
              <a:gd name="connsiteX7" fmla="*/ 752475 w 1819275"/>
              <a:gd name="connsiteY7" fmla="*/ 0 h 6705140"/>
              <a:gd name="connsiteX0" fmla="*/ 752475 w 1819275"/>
              <a:gd name="connsiteY0" fmla="*/ 0 h 5952665"/>
              <a:gd name="connsiteX1" fmla="*/ 142875 w 1819275"/>
              <a:gd name="connsiteY1" fmla="*/ 714375 h 5952665"/>
              <a:gd name="connsiteX2" fmla="*/ 161925 w 1819275"/>
              <a:gd name="connsiteY2" fmla="*/ 1438275 h 5952665"/>
              <a:gd name="connsiteX3" fmla="*/ 1114425 w 1819275"/>
              <a:gd name="connsiteY3" fmla="*/ 3086100 h 5952665"/>
              <a:gd name="connsiteX4" fmla="*/ 876300 w 1819275"/>
              <a:gd name="connsiteY4" fmla="*/ 4514850 h 5952665"/>
              <a:gd name="connsiteX5" fmla="*/ 1809750 w 1819275"/>
              <a:gd name="connsiteY5" fmla="*/ 5952665 h 5952665"/>
              <a:gd name="connsiteX6" fmla="*/ 1819275 w 1819275"/>
              <a:gd name="connsiteY6" fmla="*/ 0 h 5952665"/>
              <a:gd name="connsiteX7" fmla="*/ 752475 w 1819275"/>
              <a:gd name="connsiteY7" fmla="*/ 0 h 5952665"/>
              <a:gd name="connsiteX0" fmla="*/ 752475 w 1819275"/>
              <a:gd name="connsiteY0" fmla="*/ 0 h 5922369"/>
              <a:gd name="connsiteX1" fmla="*/ 142875 w 1819275"/>
              <a:gd name="connsiteY1" fmla="*/ 714375 h 5922369"/>
              <a:gd name="connsiteX2" fmla="*/ 161925 w 1819275"/>
              <a:gd name="connsiteY2" fmla="*/ 1438275 h 5922369"/>
              <a:gd name="connsiteX3" fmla="*/ 1114425 w 1819275"/>
              <a:gd name="connsiteY3" fmla="*/ 3086100 h 5922369"/>
              <a:gd name="connsiteX4" fmla="*/ 876300 w 1819275"/>
              <a:gd name="connsiteY4" fmla="*/ 4514850 h 5922369"/>
              <a:gd name="connsiteX5" fmla="*/ 1804242 w 1819275"/>
              <a:gd name="connsiteY5" fmla="*/ 5922369 h 5922369"/>
              <a:gd name="connsiteX6" fmla="*/ 1819275 w 1819275"/>
              <a:gd name="connsiteY6" fmla="*/ 0 h 5922369"/>
              <a:gd name="connsiteX7" fmla="*/ 752475 w 1819275"/>
              <a:gd name="connsiteY7" fmla="*/ 0 h 5922369"/>
              <a:gd name="connsiteX0" fmla="*/ 752934 w 1819734"/>
              <a:gd name="connsiteY0" fmla="*/ 0 h 5922369"/>
              <a:gd name="connsiteX1" fmla="*/ 143334 w 1819734"/>
              <a:gd name="connsiteY1" fmla="*/ 714375 h 5922369"/>
              <a:gd name="connsiteX2" fmla="*/ 162384 w 1819734"/>
              <a:gd name="connsiteY2" fmla="*/ 1438275 h 5922369"/>
              <a:gd name="connsiteX3" fmla="*/ 1117638 w 1819734"/>
              <a:gd name="connsiteY3" fmla="*/ 3392736 h 5922369"/>
              <a:gd name="connsiteX4" fmla="*/ 876759 w 1819734"/>
              <a:gd name="connsiteY4" fmla="*/ 4514850 h 5922369"/>
              <a:gd name="connsiteX5" fmla="*/ 1804701 w 1819734"/>
              <a:gd name="connsiteY5" fmla="*/ 5922369 h 5922369"/>
              <a:gd name="connsiteX6" fmla="*/ 1819734 w 1819734"/>
              <a:gd name="connsiteY6" fmla="*/ 0 h 5922369"/>
              <a:gd name="connsiteX7" fmla="*/ 752934 w 1819734"/>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772290 w 1839090"/>
              <a:gd name="connsiteY0" fmla="*/ 0 h 5922369"/>
              <a:gd name="connsiteX1" fmla="*/ 128721 w 1839090"/>
              <a:gd name="connsiteY1" fmla="*/ 747426 h 5922369"/>
              <a:gd name="connsiteX2" fmla="*/ 181740 w 1839090"/>
              <a:gd name="connsiteY2" fmla="*/ 1438275 h 5922369"/>
              <a:gd name="connsiteX3" fmla="*/ 1153519 w 1839090"/>
              <a:gd name="connsiteY3" fmla="*/ 3389982 h 5922369"/>
              <a:gd name="connsiteX4" fmla="*/ 896115 w 1839090"/>
              <a:gd name="connsiteY4" fmla="*/ 4514850 h 5922369"/>
              <a:gd name="connsiteX5" fmla="*/ 1824057 w 1839090"/>
              <a:gd name="connsiteY5" fmla="*/ 5922369 h 5922369"/>
              <a:gd name="connsiteX6" fmla="*/ 1839090 w 1839090"/>
              <a:gd name="connsiteY6" fmla="*/ 0 h 5922369"/>
              <a:gd name="connsiteX7" fmla="*/ 772290 w 1839090"/>
              <a:gd name="connsiteY7" fmla="*/ 0 h 5922369"/>
              <a:gd name="connsiteX0" fmla="*/ 775044 w 1841844"/>
              <a:gd name="connsiteY0" fmla="*/ 0 h 5922369"/>
              <a:gd name="connsiteX1" fmla="*/ 131475 w 1841844"/>
              <a:gd name="connsiteY1" fmla="*/ 747426 h 5922369"/>
              <a:gd name="connsiteX2" fmla="*/ 184494 w 1841844"/>
              <a:gd name="connsiteY2" fmla="*/ 1438275 h 5922369"/>
              <a:gd name="connsiteX3" fmla="*/ 1156273 w 1841844"/>
              <a:gd name="connsiteY3" fmla="*/ 3389982 h 5922369"/>
              <a:gd name="connsiteX4" fmla="*/ 898869 w 1841844"/>
              <a:gd name="connsiteY4" fmla="*/ 4514850 h 5922369"/>
              <a:gd name="connsiteX5" fmla="*/ 1826811 w 1841844"/>
              <a:gd name="connsiteY5" fmla="*/ 5922369 h 5922369"/>
              <a:gd name="connsiteX6" fmla="*/ 1841844 w 1841844"/>
              <a:gd name="connsiteY6" fmla="*/ 0 h 5922369"/>
              <a:gd name="connsiteX7" fmla="*/ 775044 w 1841844"/>
              <a:gd name="connsiteY7" fmla="*/ 0 h 5922369"/>
              <a:gd name="connsiteX0" fmla="*/ 830205 w 1897005"/>
              <a:gd name="connsiteY0" fmla="*/ 0 h 5922369"/>
              <a:gd name="connsiteX1" fmla="*/ 186636 w 1897005"/>
              <a:gd name="connsiteY1" fmla="*/ 747426 h 5922369"/>
              <a:gd name="connsiteX2" fmla="*/ 239655 w 1897005"/>
              <a:gd name="connsiteY2" fmla="*/ 1438275 h 5922369"/>
              <a:gd name="connsiteX3" fmla="*/ 1211434 w 1897005"/>
              <a:gd name="connsiteY3" fmla="*/ 3389982 h 5922369"/>
              <a:gd name="connsiteX4" fmla="*/ 954030 w 1897005"/>
              <a:gd name="connsiteY4" fmla="*/ 4514850 h 5922369"/>
              <a:gd name="connsiteX5" fmla="*/ 1881972 w 1897005"/>
              <a:gd name="connsiteY5" fmla="*/ 5922369 h 5922369"/>
              <a:gd name="connsiteX6" fmla="*/ 1897005 w 1897005"/>
              <a:gd name="connsiteY6" fmla="*/ 0 h 5922369"/>
              <a:gd name="connsiteX7" fmla="*/ 830205 w 1897005"/>
              <a:gd name="connsiteY7" fmla="*/ 0 h 5922369"/>
              <a:gd name="connsiteX0" fmla="*/ 719654 w 1786454"/>
              <a:gd name="connsiteY0" fmla="*/ 0 h 5922369"/>
              <a:gd name="connsiteX1" fmla="*/ 76085 w 1786454"/>
              <a:gd name="connsiteY1" fmla="*/ 747426 h 5922369"/>
              <a:gd name="connsiteX2" fmla="*/ 263143 w 1786454"/>
              <a:gd name="connsiteY2" fmla="*/ 1560379 h 5922369"/>
              <a:gd name="connsiteX3" fmla="*/ 1100883 w 1786454"/>
              <a:gd name="connsiteY3" fmla="*/ 3389982 h 5922369"/>
              <a:gd name="connsiteX4" fmla="*/ 843479 w 1786454"/>
              <a:gd name="connsiteY4" fmla="*/ 4514850 h 5922369"/>
              <a:gd name="connsiteX5" fmla="*/ 1771421 w 1786454"/>
              <a:gd name="connsiteY5" fmla="*/ 5922369 h 5922369"/>
              <a:gd name="connsiteX6" fmla="*/ 1786454 w 1786454"/>
              <a:gd name="connsiteY6" fmla="*/ 0 h 5922369"/>
              <a:gd name="connsiteX7" fmla="*/ 719654 w 1786454"/>
              <a:gd name="connsiteY7" fmla="*/ 0 h 5922369"/>
              <a:gd name="connsiteX0" fmla="*/ 857747 w 1924547"/>
              <a:gd name="connsiteY0" fmla="*/ 0 h 5922369"/>
              <a:gd name="connsiteX1" fmla="*/ 214178 w 1924547"/>
              <a:gd name="connsiteY1" fmla="*/ 747426 h 5922369"/>
              <a:gd name="connsiteX2" fmla="*/ 401236 w 1924547"/>
              <a:gd name="connsiteY2" fmla="*/ 1560379 h 5922369"/>
              <a:gd name="connsiteX3" fmla="*/ 1238976 w 1924547"/>
              <a:gd name="connsiteY3" fmla="*/ 3389982 h 5922369"/>
              <a:gd name="connsiteX4" fmla="*/ 981572 w 1924547"/>
              <a:gd name="connsiteY4" fmla="*/ 4514850 h 5922369"/>
              <a:gd name="connsiteX5" fmla="*/ 1909514 w 1924547"/>
              <a:gd name="connsiteY5" fmla="*/ 5922369 h 5922369"/>
              <a:gd name="connsiteX6" fmla="*/ 1924547 w 1924547"/>
              <a:gd name="connsiteY6" fmla="*/ 0 h 5922369"/>
              <a:gd name="connsiteX7" fmla="*/ 857747 w 1924547"/>
              <a:gd name="connsiteY7" fmla="*/ 0 h 5922369"/>
              <a:gd name="connsiteX0" fmla="*/ 857747 w 1924547"/>
              <a:gd name="connsiteY0" fmla="*/ 0 h 5922369"/>
              <a:gd name="connsiteX1" fmla="*/ 214178 w 1924547"/>
              <a:gd name="connsiteY1" fmla="*/ 747426 h 5922369"/>
              <a:gd name="connsiteX2" fmla="*/ 401236 w 1924547"/>
              <a:gd name="connsiteY2" fmla="*/ 1560379 h 5922369"/>
              <a:gd name="connsiteX3" fmla="*/ 1238976 w 1924547"/>
              <a:gd name="connsiteY3" fmla="*/ 3389982 h 5922369"/>
              <a:gd name="connsiteX4" fmla="*/ 981572 w 1924547"/>
              <a:gd name="connsiteY4" fmla="*/ 4514850 h 5922369"/>
              <a:gd name="connsiteX5" fmla="*/ 1909514 w 1924547"/>
              <a:gd name="connsiteY5" fmla="*/ 5922369 h 5922369"/>
              <a:gd name="connsiteX6" fmla="*/ 1924547 w 1924547"/>
              <a:gd name="connsiteY6" fmla="*/ 0 h 5922369"/>
              <a:gd name="connsiteX7" fmla="*/ 857747 w 1924547"/>
              <a:gd name="connsiteY7" fmla="*/ 0 h 5922369"/>
              <a:gd name="connsiteX0" fmla="*/ 857747 w 1924547"/>
              <a:gd name="connsiteY0" fmla="*/ 0 h 5922369"/>
              <a:gd name="connsiteX1" fmla="*/ 214178 w 1924547"/>
              <a:gd name="connsiteY1" fmla="*/ 747426 h 5922369"/>
              <a:gd name="connsiteX2" fmla="*/ 401236 w 1924547"/>
              <a:gd name="connsiteY2" fmla="*/ 1560379 h 5922369"/>
              <a:gd name="connsiteX3" fmla="*/ 1238976 w 1924547"/>
              <a:gd name="connsiteY3" fmla="*/ 3389982 h 5922369"/>
              <a:gd name="connsiteX4" fmla="*/ 981572 w 1924547"/>
              <a:gd name="connsiteY4" fmla="*/ 4514850 h 5922369"/>
              <a:gd name="connsiteX5" fmla="*/ 1909514 w 1924547"/>
              <a:gd name="connsiteY5" fmla="*/ 5922369 h 5922369"/>
              <a:gd name="connsiteX6" fmla="*/ 1924547 w 1924547"/>
              <a:gd name="connsiteY6" fmla="*/ 0 h 5922369"/>
              <a:gd name="connsiteX7" fmla="*/ 857747 w 1924547"/>
              <a:gd name="connsiteY7" fmla="*/ 0 h 5922369"/>
              <a:gd name="connsiteX0" fmla="*/ 802663 w 1869463"/>
              <a:gd name="connsiteY0" fmla="*/ 0 h 5922369"/>
              <a:gd name="connsiteX1" fmla="*/ 159094 w 1869463"/>
              <a:gd name="connsiteY1" fmla="*/ 747426 h 5922369"/>
              <a:gd name="connsiteX2" fmla="*/ 346152 w 1869463"/>
              <a:gd name="connsiteY2" fmla="*/ 1560379 h 5922369"/>
              <a:gd name="connsiteX3" fmla="*/ 1183892 w 1869463"/>
              <a:gd name="connsiteY3" fmla="*/ 3389982 h 5922369"/>
              <a:gd name="connsiteX4" fmla="*/ 926488 w 1869463"/>
              <a:gd name="connsiteY4" fmla="*/ 4514850 h 5922369"/>
              <a:gd name="connsiteX5" fmla="*/ 1854430 w 1869463"/>
              <a:gd name="connsiteY5" fmla="*/ 5922369 h 5922369"/>
              <a:gd name="connsiteX6" fmla="*/ 1869463 w 1869463"/>
              <a:gd name="connsiteY6" fmla="*/ 0 h 5922369"/>
              <a:gd name="connsiteX7" fmla="*/ 802663 w 1869463"/>
              <a:gd name="connsiteY7" fmla="*/ 0 h 5922369"/>
              <a:gd name="connsiteX0" fmla="*/ 836000 w 1902800"/>
              <a:gd name="connsiteY0" fmla="*/ 0 h 5922369"/>
              <a:gd name="connsiteX1" fmla="*/ 192431 w 1902800"/>
              <a:gd name="connsiteY1" fmla="*/ 747426 h 5922369"/>
              <a:gd name="connsiteX2" fmla="*/ 346152 w 1902800"/>
              <a:gd name="connsiteY2" fmla="*/ 1543710 h 5922369"/>
              <a:gd name="connsiteX3" fmla="*/ 1217229 w 1902800"/>
              <a:gd name="connsiteY3" fmla="*/ 3389982 h 5922369"/>
              <a:gd name="connsiteX4" fmla="*/ 959825 w 1902800"/>
              <a:gd name="connsiteY4" fmla="*/ 4514850 h 5922369"/>
              <a:gd name="connsiteX5" fmla="*/ 1887767 w 1902800"/>
              <a:gd name="connsiteY5" fmla="*/ 5922369 h 5922369"/>
              <a:gd name="connsiteX6" fmla="*/ 1902800 w 1902800"/>
              <a:gd name="connsiteY6" fmla="*/ 0 h 5922369"/>
              <a:gd name="connsiteX7" fmla="*/ 836000 w 1902800"/>
              <a:gd name="connsiteY7" fmla="*/ 0 h 5922369"/>
              <a:gd name="connsiteX0" fmla="*/ 836000 w 1902800"/>
              <a:gd name="connsiteY0" fmla="*/ 0 h 5922369"/>
              <a:gd name="connsiteX1" fmla="*/ 192431 w 1902800"/>
              <a:gd name="connsiteY1" fmla="*/ 747426 h 5922369"/>
              <a:gd name="connsiteX2" fmla="*/ 346152 w 1902800"/>
              <a:gd name="connsiteY2" fmla="*/ 1543710 h 5922369"/>
              <a:gd name="connsiteX3" fmla="*/ 1217229 w 1902800"/>
              <a:gd name="connsiteY3" fmla="*/ 3389982 h 5922369"/>
              <a:gd name="connsiteX4" fmla="*/ 959825 w 1902800"/>
              <a:gd name="connsiteY4" fmla="*/ 4514850 h 5922369"/>
              <a:gd name="connsiteX5" fmla="*/ 1887767 w 1902800"/>
              <a:gd name="connsiteY5" fmla="*/ 5922369 h 5922369"/>
              <a:gd name="connsiteX6" fmla="*/ 1902800 w 1902800"/>
              <a:gd name="connsiteY6" fmla="*/ 0 h 5922369"/>
              <a:gd name="connsiteX7" fmla="*/ 836000 w 1902800"/>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4750"/>
              <a:gd name="connsiteX1" fmla="*/ 221006 w 1931375"/>
              <a:gd name="connsiteY1" fmla="*/ 747426 h 5924750"/>
              <a:gd name="connsiteX2" fmla="*/ 346152 w 1931375"/>
              <a:gd name="connsiteY2" fmla="*/ 1505610 h 5924750"/>
              <a:gd name="connsiteX3" fmla="*/ 1245804 w 1931375"/>
              <a:gd name="connsiteY3" fmla="*/ 3389982 h 5924750"/>
              <a:gd name="connsiteX4" fmla="*/ 988400 w 1931375"/>
              <a:gd name="connsiteY4" fmla="*/ 4514850 h 5924750"/>
              <a:gd name="connsiteX5" fmla="*/ 1930630 w 1931375"/>
              <a:gd name="connsiteY5" fmla="*/ 5924750 h 5924750"/>
              <a:gd name="connsiteX6" fmla="*/ 1931375 w 1931375"/>
              <a:gd name="connsiteY6" fmla="*/ 0 h 5924750"/>
              <a:gd name="connsiteX7" fmla="*/ 864575 w 1931375"/>
              <a:gd name="connsiteY7" fmla="*/ 0 h 5924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1375" h="5924750">
                <a:moveTo>
                  <a:pt x="864575" y="0"/>
                </a:moveTo>
                <a:cubicBezTo>
                  <a:pt x="711869" y="153950"/>
                  <a:pt x="355035" y="586979"/>
                  <a:pt x="221006" y="747426"/>
                </a:cubicBezTo>
                <a:cubicBezTo>
                  <a:pt x="86977" y="907873"/>
                  <a:pt x="0" y="1201976"/>
                  <a:pt x="346152" y="1505610"/>
                </a:cubicBezTo>
                <a:cubicBezTo>
                  <a:pt x="759156" y="1853434"/>
                  <a:pt x="1259322" y="2702395"/>
                  <a:pt x="1245804" y="3389982"/>
                </a:cubicBezTo>
                <a:cubicBezTo>
                  <a:pt x="1200843" y="4035078"/>
                  <a:pt x="1155254" y="4073497"/>
                  <a:pt x="988400" y="4514850"/>
                </a:cubicBezTo>
                <a:cubicBezTo>
                  <a:pt x="618440" y="5176871"/>
                  <a:pt x="1341974" y="5568194"/>
                  <a:pt x="1930630" y="5924750"/>
                </a:cubicBezTo>
                <a:cubicBezTo>
                  <a:pt x="1930878" y="3949833"/>
                  <a:pt x="1931127" y="1974917"/>
                  <a:pt x="1931375" y="0"/>
                </a:cubicBezTo>
                <a:lnTo>
                  <a:pt x="864575" y="0"/>
                </a:ln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8100000" rotWithShape="0">
              <a:prstClr val="black">
                <a:alpha val="40000"/>
              </a:prstClr>
            </a:outerShdw>
          </a:effectLst>
          <a:scene3d>
            <a:camera prst="orthographicFront"/>
            <a:lightRig rig="balanced" dir="t">
              <a:rot lat="0" lon="0" rev="21000000"/>
            </a:lightRig>
          </a:scene3d>
          <a:sp3d extrusionH="76200">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Freeform 7"/>
          <p:cNvSpPr/>
          <p:nvPr/>
        </p:nvSpPr>
        <p:spPr bwMode="ltGray">
          <a:xfrm>
            <a:off x="990600" y="5362237"/>
            <a:ext cx="11201400" cy="1505288"/>
          </a:xfrm>
          <a:custGeom>
            <a:avLst/>
            <a:gdLst>
              <a:gd name="connsiteX0" fmla="*/ 0 w 8420100"/>
              <a:gd name="connsiteY0" fmla="*/ 1343025 h 1352550"/>
              <a:gd name="connsiteX1" fmla="*/ 1533525 w 8420100"/>
              <a:gd name="connsiteY1" fmla="*/ 428625 h 1352550"/>
              <a:gd name="connsiteX2" fmla="*/ 3810000 w 8420100"/>
              <a:gd name="connsiteY2" fmla="*/ 914400 h 1352550"/>
              <a:gd name="connsiteX3" fmla="*/ 6657975 w 8420100"/>
              <a:gd name="connsiteY3" fmla="*/ 85725 h 1352550"/>
              <a:gd name="connsiteX4" fmla="*/ 7286625 w 8420100"/>
              <a:gd name="connsiteY4" fmla="*/ 0 h 1352550"/>
              <a:gd name="connsiteX5" fmla="*/ 8420100 w 8420100"/>
              <a:gd name="connsiteY5" fmla="*/ 885825 h 1352550"/>
              <a:gd name="connsiteX6" fmla="*/ 8410575 w 8420100"/>
              <a:gd name="connsiteY6" fmla="*/ 1352550 h 1352550"/>
              <a:gd name="connsiteX7" fmla="*/ 0 w 8420100"/>
              <a:gd name="connsiteY7" fmla="*/ 1343025 h 1352550"/>
              <a:gd name="connsiteX0" fmla="*/ 0 w 8420100"/>
              <a:gd name="connsiteY0" fmla="*/ 1343025 h 1352550"/>
              <a:gd name="connsiteX1" fmla="*/ 1533525 w 8420100"/>
              <a:gd name="connsiteY1" fmla="*/ 428625 h 1352550"/>
              <a:gd name="connsiteX2" fmla="*/ 3810000 w 8420100"/>
              <a:gd name="connsiteY2" fmla="*/ 914400 h 1352550"/>
              <a:gd name="connsiteX3" fmla="*/ 6257925 w 8420100"/>
              <a:gd name="connsiteY3" fmla="*/ 333375 h 1352550"/>
              <a:gd name="connsiteX4" fmla="*/ 7286625 w 8420100"/>
              <a:gd name="connsiteY4" fmla="*/ 0 h 1352550"/>
              <a:gd name="connsiteX5" fmla="*/ 8420100 w 8420100"/>
              <a:gd name="connsiteY5" fmla="*/ 885825 h 1352550"/>
              <a:gd name="connsiteX6" fmla="*/ 8410575 w 8420100"/>
              <a:gd name="connsiteY6" fmla="*/ 1352550 h 1352550"/>
              <a:gd name="connsiteX7" fmla="*/ 0 w 8420100"/>
              <a:gd name="connsiteY7" fmla="*/ 1343025 h 1352550"/>
              <a:gd name="connsiteX0" fmla="*/ 1146175 w 9566275"/>
              <a:gd name="connsiteY0" fmla="*/ 1343025 h 1352550"/>
              <a:gd name="connsiteX1" fmla="*/ 2679700 w 9566275"/>
              <a:gd name="connsiteY1" fmla="*/ 428625 h 1352550"/>
              <a:gd name="connsiteX2" fmla="*/ 4956175 w 9566275"/>
              <a:gd name="connsiteY2" fmla="*/ 914400 h 1352550"/>
              <a:gd name="connsiteX3" fmla="*/ 7404100 w 9566275"/>
              <a:gd name="connsiteY3" fmla="*/ 333375 h 1352550"/>
              <a:gd name="connsiteX4" fmla="*/ 8432800 w 9566275"/>
              <a:gd name="connsiteY4" fmla="*/ 0 h 1352550"/>
              <a:gd name="connsiteX5" fmla="*/ 9566275 w 9566275"/>
              <a:gd name="connsiteY5" fmla="*/ 885825 h 1352550"/>
              <a:gd name="connsiteX6" fmla="*/ 9556750 w 9566275"/>
              <a:gd name="connsiteY6" fmla="*/ 1352550 h 1352550"/>
              <a:gd name="connsiteX7" fmla="*/ 1146175 w 9566275"/>
              <a:gd name="connsiteY7" fmla="*/ 1343025 h 1352550"/>
              <a:gd name="connsiteX0" fmla="*/ 1146175 w 9566275"/>
              <a:gd name="connsiteY0" fmla="*/ 1343025 h 1352550"/>
              <a:gd name="connsiteX1" fmla="*/ 2679700 w 9566275"/>
              <a:gd name="connsiteY1" fmla="*/ 428625 h 1352550"/>
              <a:gd name="connsiteX2" fmla="*/ 4956175 w 9566275"/>
              <a:gd name="connsiteY2" fmla="*/ 914400 h 1352550"/>
              <a:gd name="connsiteX3" fmla="*/ 7404100 w 9566275"/>
              <a:gd name="connsiteY3" fmla="*/ 333375 h 1352550"/>
              <a:gd name="connsiteX4" fmla="*/ 8432800 w 9566275"/>
              <a:gd name="connsiteY4" fmla="*/ 0 h 1352550"/>
              <a:gd name="connsiteX5" fmla="*/ 9566275 w 9566275"/>
              <a:gd name="connsiteY5" fmla="*/ 885825 h 1352550"/>
              <a:gd name="connsiteX6" fmla="*/ 9556750 w 9566275"/>
              <a:gd name="connsiteY6" fmla="*/ 1352550 h 1352550"/>
              <a:gd name="connsiteX7" fmla="*/ 1146175 w 9566275"/>
              <a:gd name="connsiteY7" fmla="*/ 1343025 h 1352550"/>
              <a:gd name="connsiteX0" fmla="*/ 1146175 w 9566275"/>
              <a:gd name="connsiteY0" fmla="*/ 1435100 h 1444625"/>
              <a:gd name="connsiteX1" fmla="*/ 2679700 w 9566275"/>
              <a:gd name="connsiteY1" fmla="*/ 520700 h 1444625"/>
              <a:gd name="connsiteX2" fmla="*/ 4956175 w 9566275"/>
              <a:gd name="connsiteY2" fmla="*/ 1006475 h 1444625"/>
              <a:gd name="connsiteX3" fmla="*/ 7404100 w 9566275"/>
              <a:gd name="connsiteY3" fmla="*/ 425450 h 1444625"/>
              <a:gd name="connsiteX4" fmla="*/ 8432800 w 9566275"/>
              <a:gd name="connsiteY4" fmla="*/ 92075 h 1444625"/>
              <a:gd name="connsiteX5" fmla="*/ 9566275 w 9566275"/>
              <a:gd name="connsiteY5" fmla="*/ 977900 h 1444625"/>
              <a:gd name="connsiteX6" fmla="*/ 9556750 w 9566275"/>
              <a:gd name="connsiteY6" fmla="*/ 1444625 h 1444625"/>
              <a:gd name="connsiteX7" fmla="*/ 1146175 w 9566275"/>
              <a:gd name="connsiteY7" fmla="*/ 1435100 h 1444625"/>
              <a:gd name="connsiteX0" fmla="*/ 1146175 w 9566275"/>
              <a:gd name="connsiteY0" fmla="*/ 1435100 h 1444625"/>
              <a:gd name="connsiteX1" fmla="*/ 2679700 w 9566275"/>
              <a:gd name="connsiteY1" fmla="*/ 520700 h 1444625"/>
              <a:gd name="connsiteX2" fmla="*/ 4956175 w 9566275"/>
              <a:gd name="connsiteY2" fmla="*/ 1006475 h 1444625"/>
              <a:gd name="connsiteX3" fmla="*/ 7404100 w 9566275"/>
              <a:gd name="connsiteY3" fmla="*/ 425450 h 1444625"/>
              <a:gd name="connsiteX4" fmla="*/ 8432800 w 9566275"/>
              <a:gd name="connsiteY4" fmla="*/ 92075 h 1444625"/>
              <a:gd name="connsiteX5" fmla="*/ 9566275 w 9566275"/>
              <a:gd name="connsiteY5" fmla="*/ 977900 h 1444625"/>
              <a:gd name="connsiteX6" fmla="*/ 9556750 w 9566275"/>
              <a:gd name="connsiteY6" fmla="*/ 1444625 h 1444625"/>
              <a:gd name="connsiteX7" fmla="*/ 1146175 w 9566275"/>
              <a:gd name="connsiteY7" fmla="*/ 1435100 h 1444625"/>
              <a:gd name="connsiteX0" fmla="*/ 1146175 w 9566275"/>
              <a:gd name="connsiteY0" fmla="*/ 1441758 h 1451283"/>
              <a:gd name="connsiteX1" fmla="*/ 2679700 w 9566275"/>
              <a:gd name="connsiteY1" fmla="*/ 527358 h 1451283"/>
              <a:gd name="connsiteX2" fmla="*/ 4956175 w 9566275"/>
              <a:gd name="connsiteY2" fmla="*/ 1013133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41758 h 1451283"/>
              <a:gd name="connsiteX1" fmla="*/ 2679700 w 9566275"/>
              <a:gd name="connsiteY1" fmla="*/ 527358 h 1451283"/>
              <a:gd name="connsiteX2" fmla="*/ 4932501 w 9566275"/>
              <a:gd name="connsiteY2" fmla="*/ 1001296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41758 h 1451283"/>
              <a:gd name="connsiteX1" fmla="*/ 2679700 w 9566275"/>
              <a:gd name="connsiteY1" fmla="*/ 527358 h 1451283"/>
              <a:gd name="connsiteX2" fmla="*/ 4932501 w 9566275"/>
              <a:gd name="connsiteY2" fmla="*/ 1001296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41758 h 1451283"/>
              <a:gd name="connsiteX1" fmla="*/ 2679700 w 9566275"/>
              <a:gd name="connsiteY1" fmla="*/ 527358 h 1451283"/>
              <a:gd name="connsiteX2" fmla="*/ 4932501 w 9566275"/>
              <a:gd name="connsiteY2" fmla="*/ 1001296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28441 h 1437966"/>
              <a:gd name="connsiteX1" fmla="*/ 2679700 w 9566275"/>
              <a:gd name="connsiteY1" fmla="*/ 514041 h 1437966"/>
              <a:gd name="connsiteX2" fmla="*/ 4932501 w 9566275"/>
              <a:gd name="connsiteY2" fmla="*/ 987979 h 1437966"/>
              <a:gd name="connsiteX3" fmla="*/ 7404100 w 9566275"/>
              <a:gd name="connsiteY3" fmla="*/ 418791 h 1437966"/>
              <a:gd name="connsiteX4" fmla="*/ 8432800 w 9566275"/>
              <a:gd name="connsiteY4" fmla="*/ 85416 h 1437966"/>
              <a:gd name="connsiteX5" fmla="*/ 9566275 w 9566275"/>
              <a:gd name="connsiteY5" fmla="*/ 971241 h 1437966"/>
              <a:gd name="connsiteX6" fmla="*/ 9556750 w 9566275"/>
              <a:gd name="connsiteY6" fmla="*/ 1437966 h 1437966"/>
              <a:gd name="connsiteX7" fmla="*/ 1146175 w 9566275"/>
              <a:gd name="connsiteY7" fmla="*/ 1428441 h 1437966"/>
              <a:gd name="connsiteX0" fmla="*/ 1146175 w 9566275"/>
              <a:gd name="connsiteY0" fmla="*/ 1428441 h 1437966"/>
              <a:gd name="connsiteX1" fmla="*/ 2679700 w 9566275"/>
              <a:gd name="connsiteY1" fmla="*/ 514041 h 1437966"/>
              <a:gd name="connsiteX2" fmla="*/ 4932501 w 9566275"/>
              <a:gd name="connsiteY2" fmla="*/ 987979 h 1437966"/>
              <a:gd name="connsiteX3" fmla="*/ 7404100 w 9566275"/>
              <a:gd name="connsiteY3" fmla="*/ 418791 h 1437966"/>
              <a:gd name="connsiteX4" fmla="*/ 8432800 w 9566275"/>
              <a:gd name="connsiteY4" fmla="*/ 85416 h 1437966"/>
              <a:gd name="connsiteX5" fmla="*/ 9566275 w 9566275"/>
              <a:gd name="connsiteY5" fmla="*/ 971241 h 1437966"/>
              <a:gd name="connsiteX6" fmla="*/ 9556750 w 9566275"/>
              <a:gd name="connsiteY6" fmla="*/ 1437966 h 1437966"/>
              <a:gd name="connsiteX7" fmla="*/ 1146175 w 9566275"/>
              <a:gd name="connsiteY7" fmla="*/ 1428441 h 1437966"/>
              <a:gd name="connsiteX0" fmla="*/ 1146175 w 9566275"/>
              <a:gd name="connsiteY0" fmla="*/ 1497243 h 1506768"/>
              <a:gd name="connsiteX1" fmla="*/ 2679700 w 9566275"/>
              <a:gd name="connsiteY1" fmla="*/ 582843 h 1506768"/>
              <a:gd name="connsiteX2" fmla="*/ 4932501 w 9566275"/>
              <a:gd name="connsiteY2" fmla="*/ 1056781 h 1506768"/>
              <a:gd name="connsiteX3" fmla="*/ 7404100 w 9566275"/>
              <a:gd name="connsiteY3" fmla="*/ 487593 h 1506768"/>
              <a:gd name="connsiteX4" fmla="*/ 8432800 w 9566275"/>
              <a:gd name="connsiteY4" fmla="*/ 154218 h 1506768"/>
              <a:gd name="connsiteX5" fmla="*/ 9566275 w 9566275"/>
              <a:gd name="connsiteY5" fmla="*/ 1040043 h 1506768"/>
              <a:gd name="connsiteX6" fmla="*/ 9556750 w 9566275"/>
              <a:gd name="connsiteY6" fmla="*/ 1506768 h 1506768"/>
              <a:gd name="connsiteX7" fmla="*/ 1146175 w 9566275"/>
              <a:gd name="connsiteY7" fmla="*/ 1497243 h 1506768"/>
              <a:gd name="connsiteX0" fmla="*/ 1146175 w 9566275"/>
              <a:gd name="connsiteY0" fmla="*/ 1497243 h 1506768"/>
              <a:gd name="connsiteX1" fmla="*/ 2679700 w 9566275"/>
              <a:gd name="connsiteY1" fmla="*/ 582843 h 1506768"/>
              <a:gd name="connsiteX2" fmla="*/ 4932501 w 9566275"/>
              <a:gd name="connsiteY2" fmla="*/ 1056781 h 1506768"/>
              <a:gd name="connsiteX3" fmla="*/ 7377467 w 9566275"/>
              <a:gd name="connsiteY3" fmla="*/ 455781 h 1506768"/>
              <a:gd name="connsiteX4" fmla="*/ 8432800 w 9566275"/>
              <a:gd name="connsiteY4" fmla="*/ 154218 h 1506768"/>
              <a:gd name="connsiteX5" fmla="*/ 9566275 w 9566275"/>
              <a:gd name="connsiteY5" fmla="*/ 1040043 h 1506768"/>
              <a:gd name="connsiteX6" fmla="*/ 9556750 w 9566275"/>
              <a:gd name="connsiteY6" fmla="*/ 1506768 h 1506768"/>
              <a:gd name="connsiteX7" fmla="*/ 1146175 w 9566275"/>
              <a:gd name="connsiteY7" fmla="*/ 1497243 h 1506768"/>
              <a:gd name="connsiteX0" fmla="*/ 1146175 w 9566275"/>
              <a:gd name="connsiteY0" fmla="*/ 1497243 h 1506768"/>
              <a:gd name="connsiteX1" fmla="*/ 2679700 w 9566275"/>
              <a:gd name="connsiteY1" fmla="*/ 582843 h 1506768"/>
              <a:gd name="connsiteX2" fmla="*/ 4932501 w 9566275"/>
              <a:gd name="connsiteY2" fmla="*/ 1056781 h 1506768"/>
              <a:gd name="connsiteX3" fmla="*/ 7377467 w 9566275"/>
              <a:gd name="connsiteY3" fmla="*/ 455781 h 1506768"/>
              <a:gd name="connsiteX4" fmla="*/ 8432800 w 9566275"/>
              <a:gd name="connsiteY4" fmla="*/ 154218 h 1506768"/>
              <a:gd name="connsiteX5" fmla="*/ 9566275 w 9566275"/>
              <a:gd name="connsiteY5" fmla="*/ 1040043 h 1506768"/>
              <a:gd name="connsiteX6" fmla="*/ 9556750 w 9566275"/>
              <a:gd name="connsiteY6" fmla="*/ 1506768 h 1506768"/>
              <a:gd name="connsiteX7" fmla="*/ 1146175 w 9566275"/>
              <a:gd name="connsiteY7" fmla="*/ 1497243 h 1506768"/>
              <a:gd name="connsiteX0" fmla="*/ 1146175 w 9566275"/>
              <a:gd name="connsiteY0" fmla="*/ 1495763 h 1505288"/>
              <a:gd name="connsiteX1" fmla="*/ 2679700 w 9566275"/>
              <a:gd name="connsiteY1" fmla="*/ 581363 h 1505288"/>
              <a:gd name="connsiteX2" fmla="*/ 4932501 w 9566275"/>
              <a:gd name="connsiteY2" fmla="*/ 1055301 h 1505288"/>
              <a:gd name="connsiteX3" fmla="*/ 7377467 w 9566275"/>
              <a:gd name="connsiteY3" fmla="*/ 454301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90057 w 9566275"/>
              <a:gd name="connsiteY1" fmla="*/ 58284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90057 w 9566275"/>
              <a:gd name="connsiteY1" fmla="*/ 58284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0 w 8420100"/>
              <a:gd name="connsiteY0" fmla="*/ 1495763 h 1505288"/>
              <a:gd name="connsiteX1" fmla="*/ 1543882 w 8420100"/>
              <a:gd name="connsiteY1" fmla="*/ 582843 h 1505288"/>
              <a:gd name="connsiteX2" fmla="*/ 3786326 w 8420100"/>
              <a:gd name="connsiteY2" fmla="*/ 1055301 h 1505288"/>
              <a:gd name="connsiteX3" fmla="*/ 6189863 w 8420100"/>
              <a:gd name="connsiteY3" fmla="*/ 480934 h 1505288"/>
              <a:gd name="connsiteX4" fmla="*/ 7286625 w 8420100"/>
              <a:gd name="connsiteY4" fmla="*/ 152738 h 1505288"/>
              <a:gd name="connsiteX5" fmla="*/ 8420100 w 8420100"/>
              <a:gd name="connsiteY5" fmla="*/ 1038563 h 1505288"/>
              <a:gd name="connsiteX6" fmla="*/ 8410575 w 8420100"/>
              <a:gd name="connsiteY6" fmla="*/ 1505288 h 1505288"/>
              <a:gd name="connsiteX7" fmla="*/ 0 w 8420100"/>
              <a:gd name="connsiteY7" fmla="*/ 1495763 h 150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20100" h="1505288">
                <a:moveTo>
                  <a:pt x="0" y="1495763"/>
                </a:moveTo>
                <a:cubicBezTo>
                  <a:pt x="697865" y="716936"/>
                  <a:pt x="976451" y="306325"/>
                  <a:pt x="1543882" y="582843"/>
                </a:cubicBezTo>
                <a:cubicBezTo>
                  <a:pt x="2111313" y="859361"/>
                  <a:pt x="3010270" y="1072039"/>
                  <a:pt x="3786326" y="1055301"/>
                </a:cubicBezTo>
                <a:cubicBezTo>
                  <a:pt x="5170502" y="1056318"/>
                  <a:pt x="5860233" y="655035"/>
                  <a:pt x="6189863" y="480934"/>
                </a:cubicBezTo>
                <a:cubicBezTo>
                  <a:pt x="6499519" y="354920"/>
                  <a:pt x="6830089" y="0"/>
                  <a:pt x="7286625" y="152738"/>
                </a:cubicBezTo>
                <a:cubicBezTo>
                  <a:pt x="7626412" y="253910"/>
                  <a:pt x="8232035" y="841250"/>
                  <a:pt x="8420100" y="1038563"/>
                </a:cubicBezTo>
                <a:lnTo>
                  <a:pt x="8410575" y="1505288"/>
                </a:lnTo>
                <a:lnTo>
                  <a:pt x="0" y="1495763"/>
                </a:lnTo>
                <a:close/>
              </a:path>
            </a:pathLst>
          </a:custGeom>
          <a:gradFill flip="none" rotWithShape="1">
            <a:gsLst>
              <a:gs pos="0">
                <a:schemeClr val="bg2">
                  <a:lumMod val="60000"/>
                  <a:lumOff val="40000"/>
                </a:schemeClr>
              </a:gs>
              <a:gs pos="50000">
                <a:schemeClr val="bg2">
                  <a:shade val="67500"/>
                  <a:satMod val="115000"/>
                </a:schemeClr>
              </a:gs>
              <a:gs pos="100000">
                <a:schemeClr val="bg2">
                  <a:lumMod val="75000"/>
                </a:schemeClr>
              </a:gs>
            </a:gsLst>
            <a:lin ang="2700000" scaled="1"/>
            <a:tileRect/>
          </a:gradFill>
          <a:ln>
            <a:noFill/>
          </a:ln>
          <a:effectLst>
            <a:outerShdw blurRad="50800" dist="38100" dir="16200000" rotWithShape="0">
              <a:prstClr val="black">
                <a:alpha val="40000"/>
              </a:prstClr>
            </a:outerShdw>
          </a:effectLst>
          <a:scene3d>
            <a:camera prst="orthographicFront"/>
            <a:lightRig rig="balanced" dir="t">
              <a:rot lat="0" lon="0" rev="780000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bwMode="ltGray">
          <a:xfrm>
            <a:off x="0" y="649224"/>
            <a:ext cx="2453112" cy="6200775"/>
          </a:xfrm>
          <a:custGeom>
            <a:avLst/>
            <a:gdLst>
              <a:gd name="connsiteX0" fmla="*/ 9525 w 1304925"/>
              <a:gd name="connsiteY0" fmla="*/ 0 h 6200775"/>
              <a:gd name="connsiteX1" fmla="*/ 990600 w 1304925"/>
              <a:gd name="connsiteY1" fmla="*/ 1381125 h 6200775"/>
              <a:gd name="connsiteX2" fmla="*/ 533400 w 1304925"/>
              <a:gd name="connsiteY2" fmla="*/ 2781300 h 6200775"/>
              <a:gd name="connsiteX3" fmla="*/ 1304925 w 1304925"/>
              <a:gd name="connsiteY3" fmla="*/ 4705350 h 6200775"/>
              <a:gd name="connsiteX4" fmla="*/ 428625 w 1304925"/>
              <a:gd name="connsiteY4" fmla="*/ 6200775 h 6200775"/>
              <a:gd name="connsiteX5" fmla="*/ 0 w 1304925"/>
              <a:gd name="connsiteY5" fmla="*/ 6200775 h 6200775"/>
              <a:gd name="connsiteX6" fmla="*/ 9525 w 1304925"/>
              <a:gd name="connsiteY6" fmla="*/ 0 h 6200775"/>
              <a:gd name="connsiteX0" fmla="*/ 9525 w 1304925"/>
              <a:gd name="connsiteY0" fmla="*/ 0 h 6200775"/>
              <a:gd name="connsiteX1" fmla="*/ 990600 w 1304925"/>
              <a:gd name="connsiteY1" fmla="*/ 1381125 h 6200775"/>
              <a:gd name="connsiteX2" fmla="*/ 533400 w 1304925"/>
              <a:gd name="connsiteY2" fmla="*/ 2781300 h 6200775"/>
              <a:gd name="connsiteX3" fmla="*/ 1304925 w 1304925"/>
              <a:gd name="connsiteY3" fmla="*/ 4705350 h 6200775"/>
              <a:gd name="connsiteX4" fmla="*/ 428625 w 1304925"/>
              <a:gd name="connsiteY4" fmla="*/ 6200775 h 6200775"/>
              <a:gd name="connsiteX5" fmla="*/ 0 w 1304925"/>
              <a:gd name="connsiteY5" fmla="*/ 6200775 h 6200775"/>
              <a:gd name="connsiteX6" fmla="*/ 9525 w 1304925"/>
              <a:gd name="connsiteY6" fmla="*/ 0 h 6200775"/>
              <a:gd name="connsiteX0" fmla="*/ 9525 w 1304925"/>
              <a:gd name="connsiteY0" fmla="*/ 803275 h 7004050"/>
              <a:gd name="connsiteX1" fmla="*/ 990600 w 1304925"/>
              <a:gd name="connsiteY1" fmla="*/ 2184400 h 7004050"/>
              <a:gd name="connsiteX2" fmla="*/ 533400 w 1304925"/>
              <a:gd name="connsiteY2" fmla="*/ 3584575 h 7004050"/>
              <a:gd name="connsiteX3" fmla="*/ 1304925 w 1304925"/>
              <a:gd name="connsiteY3" fmla="*/ 5508625 h 7004050"/>
              <a:gd name="connsiteX4" fmla="*/ 428625 w 1304925"/>
              <a:gd name="connsiteY4" fmla="*/ 7004050 h 7004050"/>
              <a:gd name="connsiteX5" fmla="*/ 0 w 1304925"/>
              <a:gd name="connsiteY5" fmla="*/ 7004050 h 7004050"/>
              <a:gd name="connsiteX6" fmla="*/ 9525 w 1304925"/>
              <a:gd name="connsiteY6" fmla="*/ 803275 h 7004050"/>
              <a:gd name="connsiteX0" fmla="*/ 9525 w 1322387"/>
              <a:gd name="connsiteY0" fmla="*/ 803275 h 7004050"/>
              <a:gd name="connsiteX1" fmla="*/ 990600 w 1322387"/>
              <a:gd name="connsiteY1" fmla="*/ 2184400 h 7004050"/>
              <a:gd name="connsiteX2" fmla="*/ 533400 w 1322387"/>
              <a:gd name="connsiteY2" fmla="*/ 3584575 h 7004050"/>
              <a:gd name="connsiteX3" fmla="*/ 1304925 w 1322387"/>
              <a:gd name="connsiteY3" fmla="*/ 5508625 h 7004050"/>
              <a:gd name="connsiteX4" fmla="*/ 428625 w 1322387"/>
              <a:gd name="connsiteY4" fmla="*/ 7004050 h 7004050"/>
              <a:gd name="connsiteX5" fmla="*/ 0 w 1322387"/>
              <a:gd name="connsiteY5" fmla="*/ 7004050 h 7004050"/>
              <a:gd name="connsiteX6" fmla="*/ 9525 w 1322387"/>
              <a:gd name="connsiteY6" fmla="*/ 803275 h 7004050"/>
              <a:gd name="connsiteX0" fmla="*/ 9525 w 1322387"/>
              <a:gd name="connsiteY0" fmla="*/ 803275 h 7004050"/>
              <a:gd name="connsiteX1" fmla="*/ 990600 w 1322387"/>
              <a:gd name="connsiteY1" fmla="*/ 2184400 h 7004050"/>
              <a:gd name="connsiteX2" fmla="*/ 533400 w 1322387"/>
              <a:gd name="connsiteY2" fmla="*/ 3584575 h 7004050"/>
              <a:gd name="connsiteX3" fmla="*/ 1304925 w 1322387"/>
              <a:gd name="connsiteY3" fmla="*/ 5508625 h 7004050"/>
              <a:gd name="connsiteX4" fmla="*/ 428625 w 1322387"/>
              <a:gd name="connsiteY4" fmla="*/ 7004050 h 7004050"/>
              <a:gd name="connsiteX5" fmla="*/ 0 w 1322387"/>
              <a:gd name="connsiteY5" fmla="*/ 7004050 h 7004050"/>
              <a:gd name="connsiteX6" fmla="*/ 9525 w 1322387"/>
              <a:gd name="connsiteY6" fmla="*/ 803275 h 7004050"/>
              <a:gd name="connsiteX0" fmla="*/ 9525 w 1322387"/>
              <a:gd name="connsiteY0" fmla="*/ 803275 h 7004050"/>
              <a:gd name="connsiteX1" fmla="*/ 990600 w 1322387"/>
              <a:gd name="connsiteY1" fmla="*/ 2184400 h 7004050"/>
              <a:gd name="connsiteX2" fmla="*/ 533400 w 1322387"/>
              <a:gd name="connsiteY2" fmla="*/ 3584575 h 7004050"/>
              <a:gd name="connsiteX3" fmla="*/ 1304925 w 1322387"/>
              <a:gd name="connsiteY3" fmla="*/ 5432425 h 7004050"/>
              <a:gd name="connsiteX4" fmla="*/ 428625 w 1322387"/>
              <a:gd name="connsiteY4" fmla="*/ 7004050 h 7004050"/>
              <a:gd name="connsiteX5" fmla="*/ 0 w 1322387"/>
              <a:gd name="connsiteY5" fmla="*/ 7004050 h 7004050"/>
              <a:gd name="connsiteX6" fmla="*/ 9525 w 1322387"/>
              <a:gd name="connsiteY6" fmla="*/ 803275 h 7004050"/>
              <a:gd name="connsiteX0" fmla="*/ 9525 w 1773273"/>
              <a:gd name="connsiteY0" fmla="*/ 803275 h 7004050"/>
              <a:gd name="connsiteX1" fmla="*/ 990600 w 1773273"/>
              <a:gd name="connsiteY1" fmla="*/ 2184400 h 7004050"/>
              <a:gd name="connsiteX2" fmla="*/ 533400 w 1773273"/>
              <a:gd name="connsiteY2" fmla="*/ 3584575 h 7004050"/>
              <a:gd name="connsiteX3" fmla="*/ 1304925 w 1773273"/>
              <a:gd name="connsiteY3" fmla="*/ 5432425 h 7004050"/>
              <a:gd name="connsiteX4" fmla="*/ 428625 w 1773273"/>
              <a:gd name="connsiteY4" fmla="*/ 7004050 h 7004050"/>
              <a:gd name="connsiteX5" fmla="*/ 0 w 1773273"/>
              <a:gd name="connsiteY5" fmla="*/ 7004050 h 7004050"/>
              <a:gd name="connsiteX6" fmla="*/ 9525 w 1773273"/>
              <a:gd name="connsiteY6" fmla="*/ 803275 h 7004050"/>
              <a:gd name="connsiteX0" fmla="*/ 9525 w 1742396"/>
              <a:gd name="connsiteY0" fmla="*/ 803275 h 7004050"/>
              <a:gd name="connsiteX1" fmla="*/ 990600 w 1742396"/>
              <a:gd name="connsiteY1" fmla="*/ 2184400 h 7004050"/>
              <a:gd name="connsiteX2" fmla="*/ 533400 w 1742396"/>
              <a:gd name="connsiteY2" fmla="*/ 3584575 h 7004050"/>
              <a:gd name="connsiteX3" fmla="*/ 1274048 w 1742396"/>
              <a:gd name="connsiteY3" fmla="*/ 5446872 h 7004050"/>
              <a:gd name="connsiteX4" fmla="*/ 428625 w 1742396"/>
              <a:gd name="connsiteY4" fmla="*/ 7004050 h 7004050"/>
              <a:gd name="connsiteX5" fmla="*/ 0 w 1742396"/>
              <a:gd name="connsiteY5" fmla="*/ 7004050 h 7004050"/>
              <a:gd name="connsiteX6" fmla="*/ 9525 w 1742396"/>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683 w 1825395"/>
              <a:gd name="connsiteY2" fmla="*/ 3626216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44164 w 1825395"/>
              <a:gd name="connsiteY2" fmla="*/ 3622958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7649 w 1825395"/>
              <a:gd name="connsiteY2" fmla="*/ 3660491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7649 w 1825395"/>
              <a:gd name="connsiteY2" fmla="*/ 3660491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15870"/>
              <a:gd name="connsiteY0" fmla="*/ 0 h 6200775"/>
              <a:gd name="connsiteX1" fmla="*/ 985784 w 1815870"/>
              <a:gd name="connsiteY1" fmla="*/ 1421774 h 6200775"/>
              <a:gd name="connsiteX2" fmla="*/ 537649 w 1815870"/>
              <a:gd name="connsiteY2" fmla="*/ 2857216 h 6200775"/>
              <a:gd name="connsiteX3" fmla="*/ 1274048 w 1815870"/>
              <a:gd name="connsiteY3" fmla="*/ 4643597 h 6200775"/>
              <a:gd name="connsiteX4" fmla="*/ 428625 w 1815870"/>
              <a:gd name="connsiteY4" fmla="*/ 6200775 h 6200775"/>
              <a:gd name="connsiteX5" fmla="*/ 0 w 1815870"/>
              <a:gd name="connsiteY5" fmla="*/ 6200775 h 6200775"/>
              <a:gd name="connsiteX6" fmla="*/ 9525 w 1815870"/>
              <a:gd name="connsiteY6" fmla="*/ 0 h 6200775"/>
              <a:gd name="connsiteX0" fmla="*/ 9525 w 1815870"/>
              <a:gd name="connsiteY0" fmla="*/ 0 h 6200775"/>
              <a:gd name="connsiteX1" fmla="*/ 985784 w 1815870"/>
              <a:gd name="connsiteY1" fmla="*/ 1421774 h 6200775"/>
              <a:gd name="connsiteX2" fmla="*/ 537649 w 1815870"/>
              <a:gd name="connsiteY2" fmla="*/ 2857216 h 6200775"/>
              <a:gd name="connsiteX3" fmla="*/ 1274048 w 1815870"/>
              <a:gd name="connsiteY3" fmla="*/ 4643597 h 6200775"/>
              <a:gd name="connsiteX4" fmla="*/ 428625 w 1815870"/>
              <a:gd name="connsiteY4" fmla="*/ 6200775 h 6200775"/>
              <a:gd name="connsiteX5" fmla="*/ 0 w 1815870"/>
              <a:gd name="connsiteY5" fmla="*/ 6200775 h 6200775"/>
              <a:gd name="connsiteX6" fmla="*/ 9525 w 1815870"/>
              <a:gd name="connsiteY6" fmla="*/ 0 h 6200775"/>
              <a:gd name="connsiteX0" fmla="*/ 9525 w 1824216"/>
              <a:gd name="connsiteY0" fmla="*/ 0 h 6200775"/>
              <a:gd name="connsiteX1" fmla="*/ 985784 w 1824216"/>
              <a:gd name="connsiteY1" fmla="*/ 1421774 h 6200775"/>
              <a:gd name="connsiteX2" fmla="*/ 537649 w 1824216"/>
              <a:gd name="connsiteY2" fmla="*/ 2857216 h 6200775"/>
              <a:gd name="connsiteX3" fmla="*/ 1282394 w 1824216"/>
              <a:gd name="connsiteY3" fmla="*/ 4636703 h 6200775"/>
              <a:gd name="connsiteX4" fmla="*/ 428625 w 1824216"/>
              <a:gd name="connsiteY4" fmla="*/ 6200775 h 6200775"/>
              <a:gd name="connsiteX5" fmla="*/ 0 w 1824216"/>
              <a:gd name="connsiteY5" fmla="*/ 6200775 h 6200775"/>
              <a:gd name="connsiteX6" fmla="*/ 9525 w 1824216"/>
              <a:gd name="connsiteY6" fmla="*/ 0 h 6200775"/>
              <a:gd name="connsiteX0" fmla="*/ 9525 w 1795187"/>
              <a:gd name="connsiteY0" fmla="*/ 0 h 6200775"/>
              <a:gd name="connsiteX1" fmla="*/ 985784 w 1795187"/>
              <a:gd name="connsiteY1" fmla="*/ 1421774 h 6200775"/>
              <a:gd name="connsiteX2" fmla="*/ 537649 w 1795187"/>
              <a:gd name="connsiteY2" fmla="*/ 2857216 h 6200775"/>
              <a:gd name="connsiteX3" fmla="*/ 1282394 w 1795187"/>
              <a:gd name="connsiteY3" fmla="*/ 4636703 h 6200775"/>
              <a:gd name="connsiteX4" fmla="*/ 428625 w 1795187"/>
              <a:gd name="connsiteY4" fmla="*/ 6200775 h 6200775"/>
              <a:gd name="connsiteX5" fmla="*/ 0 w 1795187"/>
              <a:gd name="connsiteY5" fmla="*/ 6200775 h 6200775"/>
              <a:gd name="connsiteX6" fmla="*/ 9525 w 1795187"/>
              <a:gd name="connsiteY6" fmla="*/ 0 h 6200775"/>
              <a:gd name="connsiteX0" fmla="*/ 9525 w 1806798"/>
              <a:gd name="connsiteY0" fmla="*/ 0 h 6200775"/>
              <a:gd name="connsiteX1" fmla="*/ 985784 w 1806798"/>
              <a:gd name="connsiteY1" fmla="*/ 1421774 h 6200775"/>
              <a:gd name="connsiteX2" fmla="*/ 537649 w 1806798"/>
              <a:gd name="connsiteY2" fmla="*/ 2857216 h 6200775"/>
              <a:gd name="connsiteX3" fmla="*/ 1282394 w 1806798"/>
              <a:gd name="connsiteY3" fmla="*/ 4636703 h 6200775"/>
              <a:gd name="connsiteX4" fmla="*/ 428625 w 1806798"/>
              <a:gd name="connsiteY4" fmla="*/ 6200775 h 6200775"/>
              <a:gd name="connsiteX5" fmla="*/ 0 w 1806798"/>
              <a:gd name="connsiteY5" fmla="*/ 6200775 h 6200775"/>
              <a:gd name="connsiteX6" fmla="*/ 9525 w 1806798"/>
              <a:gd name="connsiteY6" fmla="*/ 0 h 6200775"/>
              <a:gd name="connsiteX0" fmla="*/ 9525 w 1821675"/>
              <a:gd name="connsiteY0" fmla="*/ 0 h 6200775"/>
              <a:gd name="connsiteX1" fmla="*/ 985784 w 1821675"/>
              <a:gd name="connsiteY1" fmla="*/ 1421774 h 6200775"/>
              <a:gd name="connsiteX2" fmla="*/ 537649 w 1821675"/>
              <a:gd name="connsiteY2" fmla="*/ 2857216 h 6200775"/>
              <a:gd name="connsiteX3" fmla="*/ 1282394 w 1821675"/>
              <a:gd name="connsiteY3" fmla="*/ 4636703 h 6200775"/>
              <a:gd name="connsiteX4" fmla="*/ 428625 w 1821675"/>
              <a:gd name="connsiteY4" fmla="*/ 6200775 h 6200775"/>
              <a:gd name="connsiteX5" fmla="*/ 0 w 1821675"/>
              <a:gd name="connsiteY5" fmla="*/ 6200775 h 6200775"/>
              <a:gd name="connsiteX6" fmla="*/ 9525 w 1821675"/>
              <a:gd name="connsiteY6" fmla="*/ 0 h 6200775"/>
              <a:gd name="connsiteX0" fmla="*/ 9525 w 1821675"/>
              <a:gd name="connsiteY0" fmla="*/ 0 h 6200775"/>
              <a:gd name="connsiteX1" fmla="*/ 985784 w 1821675"/>
              <a:gd name="connsiteY1" fmla="*/ 1421774 h 6200775"/>
              <a:gd name="connsiteX2" fmla="*/ 537649 w 1821675"/>
              <a:gd name="connsiteY2" fmla="*/ 2857216 h 6200775"/>
              <a:gd name="connsiteX3" fmla="*/ 1282394 w 1821675"/>
              <a:gd name="connsiteY3" fmla="*/ 4636703 h 6200775"/>
              <a:gd name="connsiteX4" fmla="*/ 428625 w 1821675"/>
              <a:gd name="connsiteY4" fmla="*/ 6200775 h 6200775"/>
              <a:gd name="connsiteX5" fmla="*/ 0 w 1821675"/>
              <a:gd name="connsiteY5" fmla="*/ 6200775 h 6200775"/>
              <a:gd name="connsiteX6" fmla="*/ 9525 w 1821675"/>
              <a:gd name="connsiteY6" fmla="*/ 0 h 6200775"/>
              <a:gd name="connsiteX0" fmla="*/ 9525 w 1850746"/>
              <a:gd name="connsiteY0" fmla="*/ 0 h 6200775"/>
              <a:gd name="connsiteX1" fmla="*/ 985784 w 1850746"/>
              <a:gd name="connsiteY1" fmla="*/ 1421774 h 6200775"/>
              <a:gd name="connsiteX2" fmla="*/ 537649 w 1850746"/>
              <a:gd name="connsiteY2" fmla="*/ 2857216 h 6200775"/>
              <a:gd name="connsiteX3" fmla="*/ 1282394 w 1850746"/>
              <a:gd name="connsiteY3" fmla="*/ 4636703 h 6200775"/>
              <a:gd name="connsiteX4" fmla="*/ 428625 w 1850746"/>
              <a:gd name="connsiteY4" fmla="*/ 6200775 h 6200775"/>
              <a:gd name="connsiteX5" fmla="*/ 0 w 1850746"/>
              <a:gd name="connsiteY5" fmla="*/ 6200775 h 6200775"/>
              <a:gd name="connsiteX6" fmla="*/ 9525 w 1850746"/>
              <a:gd name="connsiteY6" fmla="*/ 0 h 6200775"/>
              <a:gd name="connsiteX0" fmla="*/ 9525 w 1400916"/>
              <a:gd name="connsiteY0" fmla="*/ 0 h 6200775"/>
              <a:gd name="connsiteX1" fmla="*/ 985784 w 1400916"/>
              <a:gd name="connsiteY1" fmla="*/ 1421774 h 6200775"/>
              <a:gd name="connsiteX2" fmla="*/ 537649 w 1400916"/>
              <a:gd name="connsiteY2" fmla="*/ 2857216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792705"/>
              <a:gd name="connsiteY0" fmla="*/ 0 h 6200775"/>
              <a:gd name="connsiteX1" fmla="*/ 985784 w 1792705"/>
              <a:gd name="connsiteY1" fmla="*/ 1421774 h 6200775"/>
              <a:gd name="connsiteX2" fmla="*/ 540732 w 1792705"/>
              <a:gd name="connsiteY2" fmla="*/ 2856335 h 6200775"/>
              <a:gd name="connsiteX3" fmla="*/ 1282394 w 1792705"/>
              <a:gd name="connsiteY3" fmla="*/ 4636703 h 6200775"/>
              <a:gd name="connsiteX4" fmla="*/ 428625 w 1792705"/>
              <a:gd name="connsiteY4" fmla="*/ 6200775 h 6200775"/>
              <a:gd name="connsiteX5" fmla="*/ 0 w 1792705"/>
              <a:gd name="connsiteY5" fmla="*/ 6200775 h 6200775"/>
              <a:gd name="connsiteX6" fmla="*/ 9525 w 1792705"/>
              <a:gd name="connsiteY6" fmla="*/ 0 h 6200775"/>
              <a:gd name="connsiteX0" fmla="*/ 9525 w 1792705"/>
              <a:gd name="connsiteY0" fmla="*/ 0 h 6200775"/>
              <a:gd name="connsiteX1" fmla="*/ 985784 w 1792705"/>
              <a:gd name="connsiteY1" fmla="*/ 1421774 h 6200775"/>
              <a:gd name="connsiteX2" fmla="*/ 540732 w 1792705"/>
              <a:gd name="connsiteY2" fmla="*/ 2856335 h 6200775"/>
              <a:gd name="connsiteX3" fmla="*/ 1282394 w 1792705"/>
              <a:gd name="connsiteY3" fmla="*/ 4636703 h 6200775"/>
              <a:gd name="connsiteX4" fmla="*/ 428625 w 1792705"/>
              <a:gd name="connsiteY4" fmla="*/ 6200775 h 6200775"/>
              <a:gd name="connsiteX5" fmla="*/ 0 w 1792705"/>
              <a:gd name="connsiteY5" fmla="*/ 6200775 h 6200775"/>
              <a:gd name="connsiteX6" fmla="*/ 9525 w 1792705"/>
              <a:gd name="connsiteY6" fmla="*/ 0 h 6200775"/>
              <a:gd name="connsiteX0" fmla="*/ 9525 w 1821335"/>
              <a:gd name="connsiteY0" fmla="*/ 0 h 6200775"/>
              <a:gd name="connsiteX1" fmla="*/ 985784 w 1821335"/>
              <a:gd name="connsiteY1" fmla="*/ 1421774 h 6200775"/>
              <a:gd name="connsiteX2" fmla="*/ 540732 w 1821335"/>
              <a:gd name="connsiteY2" fmla="*/ 2856335 h 6200775"/>
              <a:gd name="connsiteX3" fmla="*/ 1282394 w 1821335"/>
              <a:gd name="connsiteY3" fmla="*/ 4636703 h 6200775"/>
              <a:gd name="connsiteX4" fmla="*/ 428625 w 1821335"/>
              <a:gd name="connsiteY4" fmla="*/ 6200775 h 6200775"/>
              <a:gd name="connsiteX5" fmla="*/ 0 w 1821335"/>
              <a:gd name="connsiteY5" fmla="*/ 6200775 h 6200775"/>
              <a:gd name="connsiteX6" fmla="*/ 9525 w 1821335"/>
              <a:gd name="connsiteY6" fmla="*/ 0 h 6200775"/>
              <a:gd name="connsiteX0" fmla="*/ 9525 w 1821335"/>
              <a:gd name="connsiteY0" fmla="*/ 0 h 6200775"/>
              <a:gd name="connsiteX1" fmla="*/ 985784 w 1821335"/>
              <a:gd name="connsiteY1" fmla="*/ 1421774 h 6200775"/>
              <a:gd name="connsiteX2" fmla="*/ 540732 w 1821335"/>
              <a:gd name="connsiteY2" fmla="*/ 2856335 h 6200775"/>
              <a:gd name="connsiteX3" fmla="*/ 1282394 w 1821335"/>
              <a:gd name="connsiteY3" fmla="*/ 4636703 h 6200775"/>
              <a:gd name="connsiteX4" fmla="*/ 428625 w 1821335"/>
              <a:gd name="connsiteY4" fmla="*/ 6200775 h 6200775"/>
              <a:gd name="connsiteX5" fmla="*/ 0 w 1821335"/>
              <a:gd name="connsiteY5" fmla="*/ 6200775 h 6200775"/>
              <a:gd name="connsiteX6" fmla="*/ 9525 w 1821335"/>
              <a:gd name="connsiteY6" fmla="*/ 0 h 6200775"/>
              <a:gd name="connsiteX0" fmla="*/ 9525 w 1839834"/>
              <a:gd name="connsiteY0" fmla="*/ 0 h 6200775"/>
              <a:gd name="connsiteX1" fmla="*/ 985784 w 1839834"/>
              <a:gd name="connsiteY1" fmla="*/ 1421774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5784 w 1839834"/>
              <a:gd name="connsiteY1" fmla="*/ 1421774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5784 w 1839834"/>
              <a:gd name="connsiteY1" fmla="*/ 1421774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9834" h="6200775">
                <a:moveTo>
                  <a:pt x="9525" y="0"/>
                </a:moveTo>
                <a:cubicBezTo>
                  <a:pt x="416295" y="284690"/>
                  <a:pt x="1425142" y="897762"/>
                  <a:pt x="980939" y="1433666"/>
                </a:cubicBezTo>
                <a:cubicBezTo>
                  <a:pt x="844467" y="1707707"/>
                  <a:pt x="539821" y="2296069"/>
                  <a:pt x="540732" y="2856335"/>
                </a:cubicBezTo>
                <a:cubicBezTo>
                  <a:pt x="541643" y="3416601"/>
                  <a:pt x="743453" y="3982394"/>
                  <a:pt x="1282394" y="4636703"/>
                </a:cubicBezTo>
                <a:cubicBezTo>
                  <a:pt x="1839834" y="5180015"/>
                  <a:pt x="543317" y="6072427"/>
                  <a:pt x="428625" y="6200775"/>
                </a:cubicBezTo>
                <a:lnTo>
                  <a:pt x="0" y="6200775"/>
                </a:lnTo>
                <a:lnTo>
                  <a:pt x="9525" y="0"/>
                </a:lnTo>
                <a:close/>
              </a:path>
            </a:pathLst>
          </a:custGeom>
          <a:gradFill flip="none" rotWithShape="1">
            <a:gsLst>
              <a:gs pos="0">
                <a:schemeClr val="bg2">
                  <a:lumMod val="60000"/>
                  <a:lumOff val="40000"/>
                  <a:alpha val="63000"/>
                </a:schemeClr>
              </a:gs>
              <a:gs pos="50000">
                <a:schemeClr val="bg2">
                  <a:shade val="67500"/>
                  <a:satMod val="115000"/>
                </a:schemeClr>
              </a:gs>
              <a:gs pos="100000">
                <a:schemeClr val="bg2"/>
              </a:gs>
            </a:gsLst>
            <a:lin ang="5400000" scaled="1"/>
            <a:tileRect/>
          </a:gradFill>
          <a:ln>
            <a:noFill/>
          </a:ln>
          <a:effectLst>
            <a:outerShdw blurRad="50800" dist="38100" dir="2700000" algn="ctr" rotWithShape="0">
              <a:srgbClr val="000000">
                <a:alpha val="40000"/>
              </a:srgbClr>
            </a:outerShdw>
          </a:effectLst>
          <a:scene3d>
            <a:camera prst="orthographicFront"/>
            <a:lightRig rig="balanced" dir="t">
              <a:rot lat="0" lon="0" rev="10800000"/>
            </a:lightRig>
          </a:scene3d>
          <a:sp3d prstMaterial="plastic">
            <a:bevelT w="101600"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Freeform 9"/>
          <p:cNvSpPr/>
          <p:nvPr/>
        </p:nvSpPr>
        <p:spPr bwMode="ltGray">
          <a:xfrm>
            <a:off x="9272" y="2705"/>
            <a:ext cx="10277728" cy="1619808"/>
          </a:xfrm>
          <a:custGeom>
            <a:avLst/>
            <a:gdLst>
              <a:gd name="connsiteX0" fmla="*/ 0 w 7724775"/>
              <a:gd name="connsiteY0" fmla="*/ 0 h 1304925"/>
              <a:gd name="connsiteX1" fmla="*/ 7724775 w 7724775"/>
              <a:gd name="connsiteY1" fmla="*/ 0 h 1304925"/>
              <a:gd name="connsiteX2" fmla="*/ 7219950 w 7724775"/>
              <a:gd name="connsiteY2" fmla="*/ 685800 h 1304925"/>
              <a:gd name="connsiteX3" fmla="*/ 6600825 w 7724775"/>
              <a:gd name="connsiteY3" fmla="*/ 876300 h 1304925"/>
              <a:gd name="connsiteX4" fmla="*/ 4314825 w 7724775"/>
              <a:gd name="connsiteY4" fmla="*/ 504825 h 1304925"/>
              <a:gd name="connsiteX5" fmla="*/ 1781175 w 7724775"/>
              <a:gd name="connsiteY5" fmla="*/ 1304925 h 1304925"/>
              <a:gd name="connsiteX6" fmla="*/ 9525 w 7724775"/>
              <a:gd name="connsiteY6" fmla="*/ 400050 h 1304925"/>
              <a:gd name="connsiteX7" fmla="*/ 0 w 7724775"/>
              <a:gd name="connsiteY7" fmla="*/ 0 h 1304925"/>
              <a:gd name="connsiteX0" fmla="*/ 0 w 7724775"/>
              <a:gd name="connsiteY0" fmla="*/ 0 h 1322387"/>
              <a:gd name="connsiteX1" fmla="*/ 7724775 w 7724775"/>
              <a:gd name="connsiteY1" fmla="*/ 0 h 1322387"/>
              <a:gd name="connsiteX2" fmla="*/ 7219950 w 7724775"/>
              <a:gd name="connsiteY2" fmla="*/ 685800 h 1322387"/>
              <a:gd name="connsiteX3" fmla="*/ 6600825 w 7724775"/>
              <a:gd name="connsiteY3" fmla="*/ 876300 h 1322387"/>
              <a:gd name="connsiteX4" fmla="*/ 4314825 w 7724775"/>
              <a:gd name="connsiteY4" fmla="*/ 504825 h 1322387"/>
              <a:gd name="connsiteX5" fmla="*/ 1781175 w 7724775"/>
              <a:gd name="connsiteY5" fmla="*/ 1304925 h 1322387"/>
              <a:gd name="connsiteX6" fmla="*/ 9525 w 7724775"/>
              <a:gd name="connsiteY6" fmla="*/ 400050 h 1322387"/>
              <a:gd name="connsiteX7" fmla="*/ 0 w 7724775"/>
              <a:gd name="connsiteY7" fmla="*/ 0 h 1322387"/>
              <a:gd name="connsiteX0" fmla="*/ 0 w 7724775"/>
              <a:gd name="connsiteY0" fmla="*/ 0 h 1322387"/>
              <a:gd name="connsiteX1" fmla="*/ 7724775 w 7724775"/>
              <a:gd name="connsiteY1" fmla="*/ 0 h 1322387"/>
              <a:gd name="connsiteX2" fmla="*/ 7219950 w 7724775"/>
              <a:gd name="connsiteY2" fmla="*/ 685800 h 1322387"/>
              <a:gd name="connsiteX3" fmla="*/ 6600825 w 7724775"/>
              <a:gd name="connsiteY3" fmla="*/ 876300 h 1322387"/>
              <a:gd name="connsiteX4" fmla="*/ 4314825 w 7724775"/>
              <a:gd name="connsiteY4" fmla="*/ 504825 h 1322387"/>
              <a:gd name="connsiteX5" fmla="*/ 1781175 w 7724775"/>
              <a:gd name="connsiteY5" fmla="*/ 1304925 h 1322387"/>
              <a:gd name="connsiteX6" fmla="*/ 9525 w 7724775"/>
              <a:gd name="connsiteY6" fmla="*/ 400050 h 1322387"/>
              <a:gd name="connsiteX7" fmla="*/ 0 w 7724775"/>
              <a:gd name="connsiteY7" fmla="*/ 0 h 1322387"/>
              <a:gd name="connsiteX0" fmla="*/ 0 w 7724775"/>
              <a:gd name="connsiteY0" fmla="*/ 0 h 1322387"/>
              <a:gd name="connsiteX1" fmla="*/ 7724775 w 7724775"/>
              <a:gd name="connsiteY1" fmla="*/ 0 h 1322387"/>
              <a:gd name="connsiteX2" fmla="*/ 7219950 w 7724775"/>
              <a:gd name="connsiteY2" fmla="*/ 685800 h 1322387"/>
              <a:gd name="connsiteX3" fmla="*/ 6600825 w 7724775"/>
              <a:gd name="connsiteY3" fmla="*/ 876300 h 1322387"/>
              <a:gd name="connsiteX4" fmla="*/ 4314825 w 7724775"/>
              <a:gd name="connsiteY4" fmla="*/ 504825 h 1322387"/>
              <a:gd name="connsiteX5" fmla="*/ 1781175 w 7724775"/>
              <a:gd name="connsiteY5" fmla="*/ 1304925 h 1322387"/>
              <a:gd name="connsiteX6" fmla="*/ 9525 w 7724775"/>
              <a:gd name="connsiteY6" fmla="*/ 400050 h 1322387"/>
              <a:gd name="connsiteX7" fmla="*/ 0 w 7724775"/>
              <a:gd name="connsiteY7" fmla="*/ 0 h 1322387"/>
              <a:gd name="connsiteX0" fmla="*/ 0 w 7724775"/>
              <a:gd name="connsiteY0" fmla="*/ 0 h 1541463"/>
              <a:gd name="connsiteX1" fmla="*/ 7724775 w 7724775"/>
              <a:gd name="connsiteY1" fmla="*/ 0 h 1541463"/>
              <a:gd name="connsiteX2" fmla="*/ 7219950 w 7724775"/>
              <a:gd name="connsiteY2" fmla="*/ 685800 h 1541463"/>
              <a:gd name="connsiteX3" fmla="*/ 6600825 w 7724775"/>
              <a:gd name="connsiteY3" fmla="*/ 876300 h 1541463"/>
              <a:gd name="connsiteX4" fmla="*/ 4314825 w 7724775"/>
              <a:gd name="connsiteY4" fmla="*/ 504825 h 1541463"/>
              <a:gd name="connsiteX5" fmla="*/ 1781175 w 7724775"/>
              <a:gd name="connsiteY5" fmla="*/ 1304925 h 1541463"/>
              <a:gd name="connsiteX6" fmla="*/ 9525 w 7724775"/>
              <a:gd name="connsiteY6" fmla="*/ 400050 h 1541463"/>
              <a:gd name="connsiteX7" fmla="*/ 0 w 7724775"/>
              <a:gd name="connsiteY7" fmla="*/ 0 h 1541463"/>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9525 w 7724775"/>
              <a:gd name="connsiteY6" fmla="*/ 400050 h 1600206"/>
              <a:gd name="connsiteX7" fmla="*/ 0 w 7724775"/>
              <a:gd name="connsiteY7" fmla="*/ 0 h 1600206"/>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9525 w 7724775"/>
              <a:gd name="connsiteY6" fmla="*/ 400050 h 1600206"/>
              <a:gd name="connsiteX7" fmla="*/ 0 w 7724775"/>
              <a:gd name="connsiteY7" fmla="*/ 0 h 1600206"/>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9525 w 7724775"/>
              <a:gd name="connsiteY6" fmla="*/ 400050 h 1600206"/>
              <a:gd name="connsiteX7" fmla="*/ 0 w 7724775"/>
              <a:gd name="connsiteY7" fmla="*/ 0 h 1600206"/>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2875 w 7724775"/>
              <a:gd name="connsiteY6" fmla="*/ 379961 h 1600206"/>
              <a:gd name="connsiteX7" fmla="*/ 0 w 7724775"/>
              <a:gd name="connsiteY7" fmla="*/ 0 h 1600206"/>
              <a:gd name="connsiteX0" fmla="*/ 0 w 7724775"/>
              <a:gd name="connsiteY0" fmla="*/ 0 h 1602700"/>
              <a:gd name="connsiteX1" fmla="*/ 7724775 w 7724775"/>
              <a:gd name="connsiteY1" fmla="*/ 0 h 1602700"/>
              <a:gd name="connsiteX2" fmla="*/ 7219950 w 7724775"/>
              <a:gd name="connsiteY2" fmla="*/ 685800 h 1602700"/>
              <a:gd name="connsiteX3" fmla="*/ 6600825 w 7724775"/>
              <a:gd name="connsiteY3" fmla="*/ 876300 h 1602700"/>
              <a:gd name="connsiteX4" fmla="*/ 4314825 w 7724775"/>
              <a:gd name="connsiteY4" fmla="*/ 504825 h 1602700"/>
              <a:gd name="connsiteX5" fmla="*/ 1781175 w 7724775"/>
              <a:gd name="connsiteY5" fmla="*/ 1304925 h 1602700"/>
              <a:gd name="connsiteX6" fmla="*/ 2875 w 7724775"/>
              <a:gd name="connsiteY6" fmla="*/ 379961 h 1602700"/>
              <a:gd name="connsiteX7" fmla="*/ 0 w 7724775"/>
              <a:gd name="connsiteY7" fmla="*/ 0 h 1602700"/>
              <a:gd name="connsiteX0" fmla="*/ 0 w 7724775"/>
              <a:gd name="connsiteY0" fmla="*/ 0 h 1545342"/>
              <a:gd name="connsiteX1" fmla="*/ 7724775 w 7724775"/>
              <a:gd name="connsiteY1" fmla="*/ 0 h 1545342"/>
              <a:gd name="connsiteX2" fmla="*/ 7219950 w 7724775"/>
              <a:gd name="connsiteY2" fmla="*/ 685800 h 1545342"/>
              <a:gd name="connsiteX3" fmla="*/ 6600825 w 7724775"/>
              <a:gd name="connsiteY3" fmla="*/ 876300 h 1545342"/>
              <a:gd name="connsiteX4" fmla="*/ 4314825 w 7724775"/>
              <a:gd name="connsiteY4" fmla="*/ 504825 h 1545342"/>
              <a:gd name="connsiteX5" fmla="*/ 1781175 w 7724775"/>
              <a:gd name="connsiteY5" fmla="*/ 1304925 h 1545342"/>
              <a:gd name="connsiteX6" fmla="*/ 2875 w 7724775"/>
              <a:gd name="connsiteY6" fmla="*/ 379961 h 1545342"/>
              <a:gd name="connsiteX7" fmla="*/ 0 w 7724775"/>
              <a:gd name="connsiteY7" fmla="*/ 0 h 1545342"/>
              <a:gd name="connsiteX0" fmla="*/ 0 w 7724775"/>
              <a:gd name="connsiteY0" fmla="*/ 0 h 1622512"/>
              <a:gd name="connsiteX1" fmla="*/ 7724775 w 7724775"/>
              <a:gd name="connsiteY1" fmla="*/ 0 h 1622512"/>
              <a:gd name="connsiteX2" fmla="*/ 7219950 w 7724775"/>
              <a:gd name="connsiteY2" fmla="*/ 685800 h 1622512"/>
              <a:gd name="connsiteX3" fmla="*/ 6600825 w 7724775"/>
              <a:gd name="connsiteY3" fmla="*/ 876300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00825 w 7724775"/>
              <a:gd name="connsiteY3" fmla="*/ 876300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00825 w 7724775"/>
              <a:gd name="connsiteY3" fmla="*/ 876300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24775" h="1622512">
                <a:moveTo>
                  <a:pt x="0" y="0"/>
                </a:moveTo>
                <a:lnTo>
                  <a:pt x="7724775" y="0"/>
                </a:lnTo>
                <a:cubicBezTo>
                  <a:pt x="7556500" y="228600"/>
                  <a:pt x="7398477" y="462188"/>
                  <a:pt x="7219950" y="685800"/>
                </a:cubicBezTo>
                <a:cubicBezTo>
                  <a:pt x="7117969" y="811622"/>
                  <a:pt x="7010059" y="974488"/>
                  <a:pt x="6613156" y="881149"/>
                </a:cubicBezTo>
                <a:cubicBezTo>
                  <a:pt x="6073551" y="698725"/>
                  <a:pt x="5118770" y="460658"/>
                  <a:pt x="4314825" y="504825"/>
                </a:cubicBezTo>
                <a:cubicBezTo>
                  <a:pt x="3510880" y="548992"/>
                  <a:pt x="2429591" y="850086"/>
                  <a:pt x="1781175" y="1304925"/>
                </a:cubicBezTo>
                <a:cubicBezTo>
                  <a:pt x="1239128" y="1622512"/>
                  <a:pt x="218826" y="516953"/>
                  <a:pt x="2875" y="379961"/>
                </a:cubicBezTo>
                <a:cubicBezTo>
                  <a:pt x="1917" y="253307"/>
                  <a:pt x="958" y="126654"/>
                  <a:pt x="0" y="0"/>
                </a:cubicBezTo>
                <a:close/>
              </a:path>
            </a:pathLst>
          </a:custGeom>
          <a:gradFill flip="none" rotWithShape="1">
            <a:gsLst>
              <a:gs pos="0">
                <a:schemeClr val="bg2">
                  <a:lumMod val="60000"/>
                  <a:lumOff val="40000"/>
                </a:schemeClr>
              </a:gs>
              <a:gs pos="50000">
                <a:schemeClr val="bg2">
                  <a:shade val="67500"/>
                  <a:satMod val="115000"/>
                </a:schemeClr>
              </a:gs>
              <a:gs pos="100000">
                <a:schemeClr val="bg2"/>
              </a:gs>
            </a:gsLst>
            <a:lin ang="0" scaled="0"/>
            <a:tileRect/>
          </a:gradFill>
          <a:ln>
            <a:noFill/>
          </a:ln>
          <a:effectLst>
            <a:outerShdw blurRad="50800" dist="38100" dir="5400000" algn="ctr" rotWithShape="0">
              <a:srgbClr val="000000">
                <a:alpha val="40000"/>
              </a:srgbClr>
            </a:outerShdw>
          </a:effectLst>
          <a:scene3d>
            <a:camera prst="orthographicFront"/>
            <a:lightRig rig="balanced" dir="t"/>
          </a:scene3d>
          <a:sp3d extrusionH="76200">
            <a:bevelT w="101600" h="127000"/>
            <a:bevelB w="0" h="0" prst="angle"/>
            <a:extrusionClr>
              <a:schemeClr val="bg2"/>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algn="ctr" defTabSz="914400" rtl="0" eaLnBrk="1" latinLnBrk="0" hangingPunct="1"/>
            <a:endParaRPr lang="en-US" sz="4800" kern="1200">
              <a:solidFill>
                <a:schemeClr val="lt1"/>
              </a:solidFill>
              <a:latin typeface="+mn-lt"/>
              <a:ea typeface="+mn-ea"/>
              <a:cs typeface="+mn-cs"/>
            </a:endParaRPr>
          </a:p>
        </p:txBody>
      </p:sp>
      <p:sp>
        <p:nvSpPr>
          <p:cNvPr id="3" name="Text Placeholder 2"/>
          <p:cNvSpPr>
            <a:spLocks noGrp="1"/>
          </p:cNvSpPr>
          <p:nvPr>
            <p:ph type="body" idx="1"/>
          </p:nvPr>
        </p:nvSpPr>
        <p:spPr>
          <a:xfrm>
            <a:off x="1426464" y="2002536"/>
            <a:ext cx="9424416" cy="1143000"/>
          </a:xfrm>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itle 10"/>
          <p:cNvSpPr>
            <a:spLocks noGrp="1"/>
          </p:cNvSpPr>
          <p:nvPr>
            <p:ph type="title"/>
          </p:nvPr>
        </p:nvSpPr>
        <p:spPr>
          <a:xfrm>
            <a:off x="1426464" y="3218688"/>
            <a:ext cx="9424416" cy="1572768"/>
          </a:xfrm>
        </p:spPr>
        <p:txBody>
          <a:bodyPr anchor="t">
            <a:normAutofit/>
          </a:bodyPr>
          <a:lstStyle>
            <a:lvl1pPr>
              <a:defRPr sz="4800" b="1"/>
            </a:lvl1pPr>
          </a:lstStyle>
          <a:p>
            <a:r>
              <a:rPr lang="ko-KR" altLang="en-US" smtClean="0"/>
              <a:t>마스터 제목 스타일 편집</a:t>
            </a:r>
            <a:endParaRPr lang="en-US"/>
          </a:p>
        </p:txBody>
      </p:sp>
    </p:spTree>
    <p:extLst>
      <p:ext uri="{BB962C8B-B14F-4D97-AF65-F5344CB8AC3E}">
        <p14:creationId xmlns:p14="http://schemas.microsoft.com/office/powerpoint/2010/main" val="125955928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8" name="Freeform 7"/>
          <p:cNvSpPr/>
          <p:nvPr/>
        </p:nvSpPr>
        <p:spPr bwMode="ltGray">
          <a:xfrm>
            <a:off x="40786" y="1"/>
            <a:ext cx="10325879" cy="809583"/>
          </a:xfrm>
          <a:custGeom>
            <a:avLst/>
            <a:gdLst>
              <a:gd name="connsiteX0" fmla="*/ 0 w 7712765"/>
              <a:gd name="connsiteY0" fmla="*/ 0 h 576470"/>
              <a:gd name="connsiteX1" fmla="*/ 854765 w 7712765"/>
              <a:gd name="connsiteY1" fmla="*/ 576470 h 576470"/>
              <a:gd name="connsiteX2" fmla="*/ 2405269 w 7712765"/>
              <a:gd name="connsiteY2" fmla="*/ 487017 h 576470"/>
              <a:gd name="connsiteX3" fmla="*/ 6569765 w 7712765"/>
              <a:gd name="connsiteY3" fmla="*/ 417443 h 576470"/>
              <a:gd name="connsiteX4" fmla="*/ 7712765 w 7712765"/>
              <a:gd name="connsiteY4" fmla="*/ 0 h 576470"/>
              <a:gd name="connsiteX5" fmla="*/ 0 w 7712765"/>
              <a:gd name="connsiteY5" fmla="*/ 0 h 576470"/>
              <a:gd name="connsiteX0" fmla="*/ 0 w 7712765"/>
              <a:gd name="connsiteY0" fmla="*/ 0 h 657639"/>
              <a:gd name="connsiteX1" fmla="*/ 854765 w 7712765"/>
              <a:gd name="connsiteY1" fmla="*/ 576470 h 657639"/>
              <a:gd name="connsiteX2" fmla="*/ 2405269 w 7712765"/>
              <a:gd name="connsiteY2" fmla="*/ 487017 h 657639"/>
              <a:gd name="connsiteX3" fmla="*/ 6569765 w 7712765"/>
              <a:gd name="connsiteY3" fmla="*/ 417443 h 657639"/>
              <a:gd name="connsiteX4" fmla="*/ 7712765 w 7712765"/>
              <a:gd name="connsiteY4" fmla="*/ 0 h 657639"/>
              <a:gd name="connsiteX5" fmla="*/ 0 w 7712765"/>
              <a:gd name="connsiteY5" fmla="*/ 0 h 657639"/>
              <a:gd name="connsiteX0" fmla="*/ 0 w 8807726"/>
              <a:gd name="connsiteY0" fmla="*/ 0 h 657639"/>
              <a:gd name="connsiteX1" fmla="*/ 854765 w 8807726"/>
              <a:gd name="connsiteY1" fmla="*/ 576470 h 657639"/>
              <a:gd name="connsiteX2" fmla="*/ 2405269 w 8807726"/>
              <a:gd name="connsiteY2" fmla="*/ 487017 h 657639"/>
              <a:gd name="connsiteX3" fmla="*/ 6569765 w 8807726"/>
              <a:gd name="connsiteY3" fmla="*/ 417443 h 657639"/>
              <a:gd name="connsiteX4" fmla="*/ 7712765 w 8807726"/>
              <a:gd name="connsiteY4" fmla="*/ 0 h 657639"/>
              <a:gd name="connsiteX5" fmla="*/ 0 w 8807726"/>
              <a:gd name="connsiteY5" fmla="*/ 0 h 657639"/>
              <a:gd name="connsiteX0" fmla="*/ 0 w 7712765"/>
              <a:gd name="connsiteY0" fmla="*/ 0 h 657639"/>
              <a:gd name="connsiteX1" fmla="*/ 854765 w 7712765"/>
              <a:gd name="connsiteY1" fmla="*/ 576470 h 657639"/>
              <a:gd name="connsiteX2" fmla="*/ 2405269 w 7712765"/>
              <a:gd name="connsiteY2" fmla="*/ 487017 h 657639"/>
              <a:gd name="connsiteX3" fmla="*/ 6569765 w 7712765"/>
              <a:gd name="connsiteY3" fmla="*/ 417443 h 657639"/>
              <a:gd name="connsiteX4" fmla="*/ 7712765 w 7712765"/>
              <a:gd name="connsiteY4" fmla="*/ 0 h 657639"/>
              <a:gd name="connsiteX5" fmla="*/ 0 w 7712765"/>
              <a:gd name="connsiteY5" fmla="*/ 0 h 657639"/>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1143000 w 8855765"/>
              <a:gd name="connsiteY0" fmla="*/ 0 h 840448"/>
              <a:gd name="connsiteX1" fmla="*/ 1997765 w 8855765"/>
              <a:gd name="connsiteY1" fmla="*/ 576470 h 840448"/>
              <a:gd name="connsiteX2" fmla="*/ 3548269 w 8855765"/>
              <a:gd name="connsiteY2" fmla="*/ 487017 h 840448"/>
              <a:gd name="connsiteX3" fmla="*/ 7712765 w 8855765"/>
              <a:gd name="connsiteY3" fmla="*/ 417443 h 840448"/>
              <a:gd name="connsiteX4" fmla="*/ 8855765 w 8855765"/>
              <a:gd name="connsiteY4" fmla="*/ 0 h 840448"/>
              <a:gd name="connsiteX5" fmla="*/ 1143000 w 8855765"/>
              <a:gd name="connsiteY5" fmla="*/ 0 h 840448"/>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0 w 7712765"/>
              <a:gd name="connsiteY0" fmla="*/ 0 h 686739"/>
              <a:gd name="connsiteX1" fmla="*/ 857670 w 7712765"/>
              <a:gd name="connsiteY1" fmla="*/ 563148 h 686739"/>
              <a:gd name="connsiteX2" fmla="*/ 2405269 w 7712765"/>
              <a:gd name="connsiteY2" fmla="*/ 487017 h 686739"/>
              <a:gd name="connsiteX3" fmla="*/ 6569765 w 7712765"/>
              <a:gd name="connsiteY3" fmla="*/ 417443 h 686739"/>
              <a:gd name="connsiteX4" fmla="*/ 7712765 w 7712765"/>
              <a:gd name="connsiteY4" fmla="*/ 0 h 686739"/>
              <a:gd name="connsiteX5" fmla="*/ 0 w 7712765"/>
              <a:gd name="connsiteY5" fmla="*/ 0 h 686739"/>
              <a:gd name="connsiteX0" fmla="*/ 0 w 7712765"/>
              <a:gd name="connsiteY0" fmla="*/ 0 h 821857"/>
              <a:gd name="connsiteX1" fmla="*/ 857670 w 7712765"/>
              <a:gd name="connsiteY1" fmla="*/ 563148 h 821857"/>
              <a:gd name="connsiteX2" fmla="*/ 2405269 w 7712765"/>
              <a:gd name="connsiteY2" fmla="*/ 487017 h 821857"/>
              <a:gd name="connsiteX3" fmla="*/ 6569765 w 7712765"/>
              <a:gd name="connsiteY3" fmla="*/ 417443 h 821857"/>
              <a:gd name="connsiteX4" fmla="*/ 7712765 w 7712765"/>
              <a:gd name="connsiteY4" fmla="*/ 0 h 821857"/>
              <a:gd name="connsiteX5" fmla="*/ 0 w 7712765"/>
              <a:gd name="connsiteY5" fmla="*/ 0 h 821857"/>
              <a:gd name="connsiteX0" fmla="*/ 0 w 7741811"/>
              <a:gd name="connsiteY0" fmla="*/ 0 h 686739"/>
              <a:gd name="connsiteX1" fmla="*/ 886716 w 7741811"/>
              <a:gd name="connsiteY1" fmla="*/ 563148 h 686739"/>
              <a:gd name="connsiteX2" fmla="*/ 2434315 w 7741811"/>
              <a:gd name="connsiteY2" fmla="*/ 487017 h 686739"/>
              <a:gd name="connsiteX3" fmla="*/ 6598811 w 7741811"/>
              <a:gd name="connsiteY3" fmla="*/ 417443 h 686739"/>
              <a:gd name="connsiteX4" fmla="*/ 7741811 w 7741811"/>
              <a:gd name="connsiteY4" fmla="*/ 0 h 686739"/>
              <a:gd name="connsiteX5" fmla="*/ 0 w 7741811"/>
              <a:gd name="connsiteY5" fmla="*/ 0 h 686739"/>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4409" h="809583">
                <a:moveTo>
                  <a:pt x="0" y="0"/>
                </a:moveTo>
                <a:cubicBezTo>
                  <a:pt x="304237" y="167489"/>
                  <a:pt x="360369" y="233726"/>
                  <a:pt x="886716" y="563148"/>
                </a:cubicBezTo>
                <a:cubicBezTo>
                  <a:pt x="1304871" y="809583"/>
                  <a:pt x="1615947" y="706018"/>
                  <a:pt x="2434315" y="487017"/>
                </a:cubicBezTo>
                <a:cubicBezTo>
                  <a:pt x="3629697" y="155424"/>
                  <a:pt x="5540046" y="132029"/>
                  <a:pt x="6598811" y="417443"/>
                </a:cubicBezTo>
                <a:cubicBezTo>
                  <a:pt x="7392212" y="628150"/>
                  <a:pt x="7492697" y="440390"/>
                  <a:pt x="7744409" y="3068"/>
                </a:cubicBezTo>
                <a:lnTo>
                  <a:pt x="0" y="0"/>
                </a:ln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54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bwMode="ltGray">
          <a:xfrm>
            <a:off x="0" y="312984"/>
            <a:ext cx="1212184" cy="1423763"/>
          </a:xfrm>
          <a:custGeom>
            <a:avLst/>
            <a:gdLst>
              <a:gd name="connsiteX0" fmla="*/ 0 w 742566"/>
              <a:gd name="connsiteY0" fmla="*/ 0 h 1423763"/>
              <a:gd name="connsiteX1" fmla="*/ 0 w 742566"/>
              <a:gd name="connsiteY1" fmla="*/ 1423763 h 1423763"/>
              <a:gd name="connsiteX2" fmla="*/ 742566 w 742566"/>
              <a:gd name="connsiteY2" fmla="*/ 874510 h 1423763"/>
              <a:gd name="connsiteX3" fmla="*/ 714950 w 742566"/>
              <a:gd name="connsiteY3" fmla="*/ 444926 h 1423763"/>
              <a:gd name="connsiteX4" fmla="*/ 0 w 742566"/>
              <a:gd name="connsiteY4" fmla="*/ 0 h 1423763"/>
              <a:gd name="connsiteX0" fmla="*/ 0 w 861724"/>
              <a:gd name="connsiteY0" fmla="*/ 0 h 1569515"/>
              <a:gd name="connsiteX1" fmla="*/ 0 w 861724"/>
              <a:gd name="connsiteY1" fmla="*/ 1423763 h 1569515"/>
              <a:gd name="connsiteX2" fmla="*/ 742566 w 861724"/>
              <a:gd name="connsiteY2" fmla="*/ 874510 h 1569515"/>
              <a:gd name="connsiteX3" fmla="*/ 714950 w 861724"/>
              <a:gd name="connsiteY3" fmla="*/ 444926 h 1569515"/>
              <a:gd name="connsiteX4" fmla="*/ 0 w 861724"/>
              <a:gd name="connsiteY4" fmla="*/ 0 h 1569515"/>
              <a:gd name="connsiteX0" fmla="*/ 0 w 861724"/>
              <a:gd name="connsiteY0" fmla="*/ 163140 h 1732655"/>
              <a:gd name="connsiteX1" fmla="*/ 0 w 861724"/>
              <a:gd name="connsiteY1" fmla="*/ 1586903 h 1732655"/>
              <a:gd name="connsiteX2" fmla="*/ 742566 w 861724"/>
              <a:gd name="connsiteY2" fmla="*/ 1037650 h 1732655"/>
              <a:gd name="connsiteX3" fmla="*/ 714950 w 861724"/>
              <a:gd name="connsiteY3" fmla="*/ 608066 h 1732655"/>
              <a:gd name="connsiteX4" fmla="*/ 0 w 861724"/>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0 h 1569515"/>
              <a:gd name="connsiteX1" fmla="*/ 0 w 914642"/>
              <a:gd name="connsiteY1" fmla="*/ 1423763 h 1569515"/>
              <a:gd name="connsiteX2" fmla="*/ 742566 w 914642"/>
              <a:gd name="connsiteY2" fmla="*/ 874510 h 1569515"/>
              <a:gd name="connsiteX3" fmla="*/ 714950 w 914642"/>
              <a:gd name="connsiteY3" fmla="*/ 444926 h 1569515"/>
              <a:gd name="connsiteX4" fmla="*/ 0 w 914642"/>
              <a:gd name="connsiteY4" fmla="*/ 0 h 1569515"/>
              <a:gd name="connsiteX0" fmla="*/ 0 w 948883"/>
              <a:gd name="connsiteY0" fmla="*/ 0 h 1569515"/>
              <a:gd name="connsiteX1" fmla="*/ 0 w 948883"/>
              <a:gd name="connsiteY1" fmla="*/ 1423763 h 1569515"/>
              <a:gd name="connsiteX2" fmla="*/ 742566 w 948883"/>
              <a:gd name="connsiteY2" fmla="*/ 874510 h 1569515"/>
              <a:gd name="connsiteX3" fmla="*/ 714950 w 948883"/>
              <a:gd name="connsiteY3" fmla="*/ 444926 h 1569515"/>
              <a:gd name="connsiteX4" fmla="*/ 0 w 948883"/>
              <a:gd name="connsiteY4" fmla="*/ 0 h 1569515"/>
              <a:gd name="connsiteX0" fmla="*/ 0 w 909138"/>
              <a:gd name="connsiteY0" fmla="*/ 0 h 1569515"/>
              <a:gd name="connsiteX1" fmla="*/ 0 w 909138"/>
              <a:gd name="connsiteY1" fmla="*/ 1423763 h 1569515"/>
              <a:gd name="connsiteX2" fmla="*/ 742566 w 909138"/>
              <a:gd name="connsiteY2" fmla="*/ 874510 h 1569515"/>
              <a:gd name="connsiteX3" fmla="*/ 714950 w 909138"/>
              <a:gd name="connsiteY3" fmla="*/ 444926 h 1569515"/>
              <a:gd name="connsiteX4" fmla="*/ 0 w 909138"/>
              <a:gd name="connsiteY4" fmla="*/ 0 h 1569515"/>
              <a:gd name="connsiteX0" fmla="*/ 0 w 909138"/>
              <a:gd name="connsiteY0" fmla="*/ 0 h 1423763"/>
              <a:gd name="connsiteX1" fmla="*/ 0 w 909138"/>
              <a:gd name="connsiteY1" fmla="*/ 1423763 h 1423763"/>
              <a:gd name="connsiteX2" fmla="*/ 742566 w 909138"/>
              <a:gd name="connsiteY2" fmla="*/ 874510 h 1423763"/>
              <a:gd name="connsiteX3" fmla="*/ 714950 w 909138"/>
              <a:gd name="connsiteY3" fmla="*/ 444926 h 1423763"/>
              <a:gd name="connsiteX4" fmla="*/ 0 w 909138"/>
              <a:gd name="connsiteY4" fmla="*/ 0 h 142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138" h="1423763">
                <a:moveTo>
                  <a:pt x="0" y="0"/>
                </a:moveTo>
                <a:lnTo>
                  <a:pt x="0" y="1423763"/>
                </a:lnTo>
                <a:cubicBezTo>
                  <a:pt x="307056" y="1125441"/>
                  <a:pt x="599640" y="970558"/>
                  <a:pt x="742566" y="874510"/>
                </a:cubicBezTo>
                <a:cubicBezTo>
                  <a:pt x="885492" y="778462"/>
                  <a:pt x="909138" y="598868"/>
                  <a:pt x="714950" y="444926"/>
                </a:cubicBezTo>
                <a:cubicBezTo>
                  <a:pt x="481017" y="259268"/>
                  <a:pt x="145961" y="102135"/>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27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Freeform 9"/>
          <p:cNvSpPr/>
          <p:nvPr/>
        </p:nvSpPr>
        <p:spPr bwMode="ltGray">
          <a:xfrm flipV="1">
            <a:off x="0" y="5172889"/>
            <a:ext cx="1133576" cy="1665516"/>
          </a:xfrm>
          <a:custGeom>
            <a:avLst/>
            <a:gdLst>
              <a:gd name="connsiteX0" fmla="*/ 0 w 742566"/>
              <a:gd name="connsiteY0" fmla="*/ 0 h 1423763"/>
              <a:gd name="connsiteX1" fmla="*/ 0 w 742566"/>
              <a:gd name="connsiteY1" fmla="*/ 1423763 h 1423763"/>
              <a:gd name="connsiteX2" fmla="*/ 742566 w 742566"/>
              <a:gd name="connsiteY2" fmla="*/ 874510 h 1423763"/>
              <a:gd name="connsiteX3" fmla="*/ 714950 w 742566"/>
              <a:gd name="connsiteY3" fmla="*/ 444926 h 1423763"/>
              <a:gd name="connsiteX4" fmla="*/ 0 w 742566"/>
              <a:gd name="connsiteY4" fmla="*/ 0 h 1423763"/>
              <a:gd name="connsiteX0" fmla="*/ 0 w 861724"/>
              <a:gd name="connsiteY0" fmla="*/ 0 h 1569515"/>
              <a:gd name="connsiteX1" fmla="*/ 0 w 861724"/>
              <a:gd name="connsiteY1" fmla="*/ 1423763 h 1569515"/>
              <a:gd name="connsiteX2" fmla="*/ 742566 w 861724"/>
              <a:gd name="connsiteY2" fmla="*/ 874510 h 1569515"/>
              <a:gd name="connsiteX3" fmla="*/ 714950 w 861724"/>
              <a:gd name="connsiteY3" fmla="*/ 444926 h 1569515"/>
              <a:gd name="connsiteX4" fmla="*/ 0 w 861724"/>
              <a:gd name="connsiteY4" fmla="*/ 0 h 1569515"/>
              <a:gd name="connsiteX0" fmla="*/ 0 w 861724"/>
              <a:gd name="connsiteY0" fmla="*/ 163140 h 1732655"/>
              <a:gd name="connsiteX1" fmla="*/ 0 w 861724"/>
              <a:gd name="connsiteY1" fmla="*/ 1586903 h 1732655"/>
              <a:gd name="connsiteX2" fmla="*/ 742566 w 861724"/>
              <a:gd name="connsiteY2" fmla="*/ 1037650 h 1732655"/>
              <a:gd name="connsiteX3" fmla="*/ 714950 w 861724"/>
              <a:gd name="connsiteY3" fmla="*/ 608066 h 1732655"/>
              <a:gd name="connsiteX4" fmla="*/ 0 w 861724"/>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0 h 1569515"/>
              <a:gd name="connsiteX1" fmla="*/ 0 w 914642"/>
              <a:gd name="connsiteY1" fmla="*/ 1423763 h 1569515"/>
              <a:gd name="connsiteX2" fmla="*/ 742566 w 914642"/>
              <a:gd name="connsiteY2" fmla="*/ 874510 h 1569515"/>
              <a:gd name="connsiteX3" fmla="*/ 714950 w 914642"/>
              <a:gd name="connsiteY3" fmla="*/ 444926 h 1569515"/>
              <a:gd name="connsiteX4" fmla="*/ 0 w 914642"/>
              <a:gd name="connsiteY4" fmla="*/ 0 h 1569515"/>
              <a:gd name="connsiteX0" fmla="*/ 0 w 948883"/>
              <a:gd name="connsiteY0" fmla="*/ 0 h 1569515"/>
              <a:gd name="connsiteX1" fmla="*/ 0 w 948883"/>
              <a:gd name="connsiteY1" fmla="*/ 1423763 h 1569515"/>
              <a:gd name="connsiteX2" fmla="*/ 742566 w 948883"/>
              <a:gd name="connsiteY2" fmla="*/ 874510 h 1569515"/>
              <a:gd name="connsiteX3" fmla="*/ 714950 w 948883"/>
              <a:gd name="connsiteY3" fmla="*/ 444926 h 1569515"/>
              <a:gd name="connsiteX4" fmla="*/ 0 w 948883"/>
              <a:gd name="connsiteY4" fmla="*/ 0 h 1569515"/>
              <a:gd name="connsiteX0" fmla="*/ 0 w 909138"/>
              <a:gd name="connsiteY0" fmla="*/ 0 h 1569515"/>
              <a:gd name="connsiteX1" fmla="*/ 0 w 909138"/>
              <a:gd name="connsiteY1" fmla="*/ 1423763 h 1569515"/>
              <a:gd name="connsiteX2" fmla="*/ 742566 w 909138"/>
              <a:gd name="connsiteY2" fmla="*/ 874510 h 1569515"/>
              <a:gd name="connsiteX3" fmla="*/ 714950 w 909138"/>
              <a:gd name="connsiteY3" fmla="*/ 444926 h 1569515"/>
              <a:gd name="connsiteX4" fmla="*/ 0 w 909138"/>
              <a:gd name="connsiteY4" fmla="*/ 0 h 1569515"/>
              <a:gd name="connsiteX0" fmla="*/ 0 w 909138"/>
              <a:gd name="connsiteY0" fmla="*/ 0 h 1423763"/>
              <a:gd name="connsiteX1" fmla="*/ 0 w 909138"/>
              <a:gd name="connsiteY1" fmla="*/ 1423763 h 1423763"/>
              <a:gd name="connsiteX2" fmla="*/ 742566 w 909138"/>
              <a:gd name="connsiteY2" fmla="*/ 874510 h 1423763"/>
              <a:gd name="connsiteX3" fmla="*/ 714950 w 909138"/>
              <a:gd name="connsiteY3" fmla="*/ 444926 h 1423763"/>
              <a:gd name="connsiteX4" fmla="*/ 0 w 909138"/>
              <a:gd name="connsiteY4" fmla="*/ 0 h 1423763"/>
              <a:gd name="connsiteX0" fmla="*/ 0 w 909138"/>
              <a:gd name="connsiteY0" fmla="*/ 0 h 1423763"/>
              <a:gd name="connsiteX1" fmla="*/ 0 w 909138"/>
              <a:gd name="connsiteY1" fmla="*/ 1423763 h 1423763"/>
              <a:gd name="connsiteX2" fmla="*/ 729018 w 909138"/>
              <a:gd name="connsiteY2" fmla="*/ 946385 h 1423763"/>
              <a:gd name="connsiteX3" fmla="*/ 714950 w 909138"/>
              <a:gd name="connsiteY3" fmla="*/ 444926 h 1423763"/>
              <a:gd name="connsiteX4" fmla="*/ 0 w 909138"/>
              <a:gd name="connsiteY4" fmla="*/ 0 h 1423763"/>
              <a:gd name="connsiteX0" fmla="*/ 0 w 917369"/>
              <a:gd name="connsiteY0" fmla="*/ 0 h 1423763"/>
              <a:gd name="connsiteX1" fmla="*/ 0 w 917369"/>
              <a:gd name="connsiteY1" fmla="*/ 1423763 h 1423763"/>
              <a:gd name="connsiteX2" fmla="*/ 729018 w 917369"/>
              <a:gd name="connsiteY2" fmla="*/ 946385 h 1423763"/>
              <a:gd name="connsiteX3" fmla="*/ 723181 w 917369"/>
              <a:gd name="connsiteY3" fmla="*/ 562947 h 1423763"/>
              <a:gd name="connsiteX4" fmla="*/ 0 w 917369"/>
              <a:gd name="connsiteY4" fmla="*/ 0 h 1423763"/>
              <a:gd name="connsiteX0" fmla="*/ 0 w 917369"/>
              <a:gd name="connsiteY0" fmla="*/ 0 h 1423763"/>
              <a:gd name="connsiteX1" fmla="*/ 0 w 917369"/>
              <a:gd name="connsiteY1" fmla="*/ 1423763 h 1423763"/>
              <a:gd name="connsiteX2" fmla="*/ 729018 w 917369"/>
              <a:gd name="connsiteY2" fmla="*/ 946385 h 1423763"/>
              <a:gd name="connsiteX3" fmla="*/ 723181 w 917369"/>
              <a:gd name="connsiteY3" fmla="*/ 562947 h 1423763"/>
              <a:gd name="connsiteX4" fmla="*/ 0 w 917369"/>
              <a:gd name="connsiteY4" fmla="*/ 0 h 1423763"/>
              <a:gd name="connsiteX0" fmla="*/ 0 w 917369"/>
              <a:gd name="connsiteY0" fmla="*/ 0 h 1423763"/>
              <a:gd name="connsiteX1" fmla="*/ 0 w 917369"/>
              <a:gd name="connsiteY1" fmla="*/ 1423763 h 1423763"/>
              <a:gd name="connsiteX2" fmla="*/ 729018 w 917369"/>
              <a:gd name="connsiteY2" fmla="*/ 946385 h 1423763"/>
              <a:gd name="connsiteX3" fmla="*/ 723181 w 917369"/>
              <a:gd name="connsiteY3" fmla="*/ 562947 h 1423763"/>
              <a:gd name="connsiteX4" fmla="*/ 0 w 917369"/>
              <a:gd name="connsiteY4" fmla="*/ 0 h 1423763"/>
              <a:gd name="connsiteX0" fmla="*/ 0 w 917369"/>
              <a:gd name="connsiteY0" fmla="*/ 0 h 1423763"/>
              <a:gd name="connsiteX1" fmla="*/ 0 w 917369"/>
              <a:gd name="connsiteY1" fmla="*/ 1423763 h 1423763"/>
              <a:gd name="connsiteX2" fmla="*/ 729018 w 917369"/>
              <a:gd name="connsiteY2" fmla="*/ 946385 h 1423763"/>
              <a:gd name="connsiteX3" fmla="*/ 723181 w 917369"/>
              <a:gd name="connsiteY3" fmla="*/ 562947 h 1423763"/>
              <a:gd name="connsiteX4" fmla="*/ 0 w 917369"/>
              <a:gd name="connsiteY4" fmla="*/ 0 h 142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369" h="1423763">
                <a:moveTo>
                  <a:pt x="0" y="0"/>
                </a:moveTo>
                <a:lnTo>
                  <a:pt x="0" y="1423763"/>
                </a:lnTo>
                <a:cubicBezTo>
                  <a:pt x="368101" y="1168156"/>
                  <a:pt x="565407" y="1044083"/>
                  <a:pt x="729018" y="946385"/>
                </a:cubicBezTo>
                <a:cubicBezTo>
                  <a:pt x="892629" y="848687"/>
                  <a:pt x="917369" y="716889"/>
                  <a:pt x="723181" y="562947"/>
                </a:cubicBezTo>
                <a:cubicBezTo>
                  <a:pt x="489248" y="377289"/>
                  <a:pt x="145961" y="102135"/>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27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1" name="Freeform 10"/>
          <p:cNvSpPr/>
          <p:nvPr/>
        </p:nvSpPr>
        <p:spPr bwMode="ltGray">
          <a:xfrm>
            <a:off x="10275029" y="-3132"/>
            <a:ext cx="1933673" cy="1647155"/>
          </a:xfrm>
          <a:custGeom>
            <a:avLst/>
            <a:gdLst>
              <a:gd name="connsiteX0" fmla="*/ 422754 w 1302707"/>
              <a:gd name="connsiteY0" fmla="*/ 0 h 1615858"/>
              <a:gd name="connsiteX1" fmla="*/ 1302707 w 1302707"/>
              <a:gd name="connsiteY1" fmla="*/ 0 h 1615858"/>
              <a:gd name="connsiteX2" fmla="*/ 1290181 w 1302707"/>
              <a:gd name="connsiteY2" fmla="*/ 1615858 h 1615858"/>
              <a:gd name="connsiteX3" fmla="*/ 109603 w 1302707"/>
              <a:gd name="connsiteY3" fmla="*/ 879954 h 1615858"/>
              <a:gd name="connsiteX4" fmla="*/ 0 w 1302707"/>
              <a:gd name="connsiteY4" fmla="*/ 382044 h 1615858"/>
              <a:gd name="connsiteX5" fmla="*/ 422754 w 1302707"/>
              <a:gd name="connsiteY5" fmla="*/ 0 h 1615858"/>
              <a:gd name="connsiteX0" fmla="*/ 528181 w 1408134"/>
              <a:gd name="connsiteY0" fmla="*/ 0 h 1762517"/>
              <a:gd name="connsiteX1" fmla="*/ 1408134 w 1408134"/>
              <a:gd name="connsiteY1" fmla="*/ 0 h 1762517"/>
              <a:gd name="connsiteX2" fmla="*/ 1395608 w 1408134"/>
              <a:gd name="connsiteY2" fmla="*/ 1615858 h 1762517"/>
              <a:gd name="connsiteX3" fmla="*/ 215030 w 1408134"/>
              <a:gd name="connsiteY3" fmla="*/ 879954 h 1762517"/>
              <a:gd name="connsiteX4" fmla="*/ 105427 w 1408134"/>
              <a:gd name="connsiteY4" fmla="*/ 382044 h 1762517"/>
              <a:gd name="connsiteX5" fmla="*/ 528181 w 1408134"/>
              <a:gd name="connsiteY5" fmla="*/ 0 h 1762517"/>
              <a:gd name="connsiteX0" fmla="*/ 528181 w 1408134"/>
              <a:gd name="connsiteY0" fmla="*/ 0 h 1762517"/>
              <a:gd name="connsiteX1" fmla="*/ 1408134 w 1408134"/>
              <a:gd name="connsiteY1" fmla="*/ 0 h 1762517"/>
              <a:gd name="connsiteX2" fmla="*/ 1395608 w 1408134"/>
              <a:gd name="connsiteY2" fmla="*/ 1615858 h 1762517"/>
              <a:gd name="connsiteX3" fmla="*/ 215030 w 1408134"/>
              <a:gd name="connsiteY3" fmla="*/ 879954 h 1762517"/>
              <a:gd name="connsiteX4" fmla="*/ 105427 w 1408134"/>
              <a:gd name="connsiteY4" fmla="*/ 382044 h 1762517"/>
              <a:gd name="connsiteX5" fmla="*/ 528181 w 1408134"/>
              <a:gd name="connsiteY5" fmla="*/ 0 h 1762517"/>
              <a:gd name="connsiteX0" fmla="*/ 528181 w 1408134"/>
              <a:gd name="connsiteY0" fmla="*/ 0 h 1615858"/>
              <a:gd name="connsiteX1" fmla="*/ 1408134 w 1408134"/>
              <a:gd name="connsiteY1" fmla="*/ 0 h 1615858"/>
              <a:gd name="connsiteX2" fmla="*/ 1395608 w 1408134"/>
              <a:gd name="connsiteY2" fmla="*/ 1615858 h 1615858"/>
              <a:gd name="connsiteX3" fmla="*/ 215030 w 1408134"/>
              <a:gd name="connsiteY3" fmla="*/ 879954 h 1615858"/>
              <a:gd name="connsiteX4" fmla="*/ 105427 w 1408134"/>
              <a:gd name="connsiteY4" fmla="*/ 382044 h 1615858"/>
              <a:gd name="connsiteX5" fmla="*/ 528181 w 1408134"/>
              <a:gd name="connsiteY5" fmla="*/ 0 h 1615858"/>
              <a:gd name="connsiteX0" fmla="*/ 529337 w 1409290"/>
              <a:gd name="connsiteY0" fmla="*/ 0 h 1615858"/>
              <a:gd name="connsiteX1" fmla="*/ 1409290 w 1409290"/>
              <a:gd name="connsiteY1" fmla="*/ 0 h 1615858"/>
              <a:gd name="connsiteX2" fmla="*/ 1396764 w 1409290"/>
              <a:gd name="connsiteY2" fmla="*/ 1615858 h 1615858"/>
              <a:gd name="connsiteX3" fmla="*/ 215030 w 1409290"/>
              <a:gd name="connsiteY3" fmla="*/ 864897 h 1615858"/>
              <a:gd name="connsiteX4" fmla="*/ 106583 w 1409290"/>
              <a:gd name="connsiteY4" fmla="*/ 382044 h 1615858"/>
              <a:gd name="connsiteX5" fmla="*/ 529337 w 1409290"/>
              <a:gd name="connsiteY5" fmla="*/ 0 h 1615858"/>
              <a:gd name="connsiteX0" fmla="*/ 522046 w 1401999"/>
              <a:gd name="connsiteY0" fmla="*/ 0 h 1615858"/>
              <a:gd name="connsiteX1" fmla="*/ 1401999 w 1401999"/>
              <a:gd name="connsiteY1" fmla="*/ 0 h 1615858"/>
              <a:gd name="connsiteX2" fmla="*/ 1389473 w 1401999"/>
              <a:gd name="connsiteY2" fmla="*/ 1615858 h 1615858"/>
              <a:gd name="connsiteX3" fmla="*/ 207739 w 1401999"/>
              <a:gd name="connsiteY3" fmla="*/ 864897 h 1615858"/>
              <a:gd name="connsiteX4" fmla="*/ 99292 w 1401999"/>
              <a:gd name="connsiteY4" fmla="*/ 382044 h 1615858"/>
              <a:gd name="connsiteX5" fmla="*/ 522046 w 1401999"/>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47155"/>
              <a:gd name="connsiteX1" fmla="*/ 1450255 w 1450255"/>
              <a:gd name="connsiteY1" fmla="*/ 0 h 1647155"/>
              <a:gd name="connsiteX2" fmla="*/ 1437729 w 1450255"/>
              <a:gd name="connsiteY2" fmla="*/ 1647155 h 1647155"/>
              <a:gd name="connsiteX3" fmla="*/ 255995 w 1450255"/>
              <a:gd name="connsiteY3" fmla="*/ 864897 h 1647155"/>
              <a:gd name="connsiteX4" fmla="*/ 147548 w 1450255"/>
              <a:gd name="connsiteY4" fmla="*/ 382044 h 1647155"/>
              <a:gd name="connsiteX5" fmla="*/ 570302 w 1450255"/>
              <a:gd name="connsiteY5" fmla="*/ 0 h 1647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0255" h="1647155">
                <a:moveTo>
                  <a:pt x="570302" y="0"/>
                </a:moveTo>
                <a:lnTo>
                  <a:pt x="1450255" y="0"/>
                </a:lnTo>
                <a:cubicBezTo>
                  <a:pt x="1446080" y="538619"/>
                  <a:pt x="1441904" y="1108536"/>
                  <a:pt x="1437729" y="1647155"/>
                </a:cubicBezTo>
                <a:cubicBezTo>
                  <a:pt x="1059800" y="1253174"/>
                  <a:pt x="463734" y="1013829"/>
                  <a:pt x="255995" y="864897"/>
                </a:cubicBezTo>
                <a:cubicBezTo>
                  <a:pt x="0" y="680990"/>
                  <a:pt x="64002" y="497791"/>
                  <a:pt x="147548" y="382044"/>
                </a:cubicBezTo>
                <a:cubicBezTo>
                  <a:pt x="231094" y="266297"/>
                  <a:pt x="385474" y="72158"/>
                  <a:pt x="570302"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5400000" rotWithShape="0">
              <a:prstClr val="black">
                <a:alpha val="40000"/>
              </a:prstClr>
            </a:outerShdw>
          </a:effectLst>
          <a:scene3d>
            <a:camera prst="orthographicFront"/>
            <a:lightRig rig="balanced" dir="t"/>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2" name="Freeform 11"/>
          <p:cNvSpPr/>
          <p:nvPr/>
        </p:nvSpPr>
        <p:spPr bwMode="ltGray">
          <a:xfrm>
            <a:off x="634209" y="5237922"/>
            <a:ext cx="11557791" cy="1639956"/>
          </a:xfrm>
          <a:custGeom>
            <a:avLst/>
            <a:gdLst>
              <a:gd name="connsiteX0" fmla="*/ 0 w 8666922"/>
              <a:gd name="connsiteY0" fmla="*/ 1610139 h 1639956"/>
              <a:gd name="connsiteX1" fmla="*/ 8656983 w 8666922"/>
              <a:gd name="connsiteY1" fmla="*/ 1639956 h 1639956"/>
              <a:gd name="connsiteX2" fmla="*/ 8666922 w 8666922"/>
              <a:gd name="connsiteY2" fmla="*/ 0 h 1639956"/>
              <a:gd name="connsiteX3" fmla="*/ 4084983 w 8666922"/>
              <a:gd name="connsiteY3" fmla="*/ 1480930 h 1639956"/>
              <a:gd name="connsiteX4" fmla="*/ 993913 w 8666922"/>
              <a:gd name="connsiteY4" fmla="*/ 914400 h 1639956"/>
              <a:gd name="connsiteX5" fmla="*/ 0 w 8666922"/>
              <a:gd name="connsiteY5" fmla="*/ 1610139 h 1639956"/>
              <a:gd name="connsiteX0" fmla="*/ 0 w 8666922"/>
              <a:gd name="connsiteY0" fmla="*/ 1636643 h 1666460"/>
              <a:gd name="connsiteX1" fmla="*/ 8656983 w 8666922"/>
              <a:gd name="connsiteY1" fmla="*/ 1666460 h 1666460"/>
              <a:gd name="connsiteX2" fmla="*/ 8666922 w 8666922"/>
              <a:gd name="connsiteY2" fmla="*/ 26504 h 1666460"/>
              <a:gd name="connsiteX3" fmla="*/ 4084983 w 8666922"/>
              <a:gd name="connsiteY3" fmla="*/ 1507434 h 1666460"/>
              <a:gd name="connsiteX4" fmla="*/ 993913 w 8666922"/>
              <a:gd name="connsiteY4" fmla="*/ 940904 h 1666460"/>
              <a:gd name="connsiteX5" fmla="*/ 0 w 8666922"/>
              <a:gd name="connsiteY5" fmla="*/ 1636643 h 1666460"/>
              <a:gd name="connsiteX0" fmla="*/ 0 w 8668343"/>
              <a:gd name="connsiteY0" fmla="*/ 1647276 h 1666460"/>
              <a:gd name="connsiteX1" fmla="*/ 8658404 w 8668343"/>
              <a:gd name="connsiteY1" fmla="*/ 1666460 h 1666460"/>
              <a:gd name="connsiteX2" fmla="*/ 8668343 w 8668343"/>
              <a:gd name="connsiteY2" fmla="*/ 26504 h 1666460"/>
              <a:gd name="connsiteX3" fmla="*/ 4086404 w 8668343"/>
              <a:gd name="connsiteY3" fmla="*/ 1507434 h 1666460"/>
              <a:gd name="connsiteX4" fmla="*/ 995334 w 8668343"/>
              <a:gd name="connsiteY4" fmla="*/ 940904 h 1666460"/>
              <a:gd name="connsiteX5" fmla="*/ 0 w 8668343"/>
              <a:gd name="connsiteY5" fmla="*/ 1647276 h 1666460"/>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1277178 w 9945521"/>
              <a:gd name="connsiteY0" fmla="*/ 1620772 h 1639956"/>
              <a:gd name="connsiteX1" fmla="*/ 9935582 w 9945521"/>
              <a:gd name="connsiteY1" fmla="*/ 1639956 h 1639956"/>
              <a:gd name="connsiteX2" fmla="*/ 9945521 w 9945521"/>
              <a:gd name="connsiteY2" fmla="*/ 0 h 1639956"/>
              <a:gd name="connsiteX3" fmla="*/ 5363582 w 9945521"/>
              <a:gd name="connsiteY3" fmla="*/ 1480930 h 1639956"/>
              <a:gd name="connsiteX4" fmla="*/ 2272512 w 9945521"/>
              <a:gd name="connsiteY4" fmla="*/ 914400 h 1639956"/>
              <a:gd name="connsiteX5" fmla="*/ 1277178 w 9945521"/>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8343" h="1639956">
                <a:moveTo>
                  <a:pt x="0" y="1620772"/>
                </a:moveTo>
                <a:lnTo>
                  <a:pt x="8658404" y="1639956"/>
                </a:lnTo>
                <a:lnTo>
                  <a:pt x="8668343" y="0"/>
                </a:lnTo>
                <a:cubicBezTo>
                  <a:pt x="7434289" y="1156087"/>
                  <a:pt x="5517363" y="1503112"/>
                  <a:pt x="4086404" y="1480930"/>
                </a:cubicBezTo>
                <a:cubicBezTo>
                  <a:pt x="2655445" y="1458748"/>
                  <a:pt x="1459326" y="1108766"/>
                  <a:pt x="995334" y="914400"/>
                </a:cubicBezTo>
                <a:cubicBezTo>
                  <a:pt x="531342" y="720034"/>
                  <a:pt x="360863" y="1226049"/>
                  <a:pt x="0" y="1620772"/>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16200000" rotWithShape="0">
              <a:prstClr val="black">
                <a:alpha val="40000"/>
              </a:prstClr>
            </a:outerShdw>
          </a:effectLst>
          <a:scene3d>
            <a:camera prst="orthographicFront"/>
            <a:lightRig rig="balanced" dir="t"/>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1121664" y="530352"/>
            <a:ext cx="9753600" cy="1143000"/>
          </a:xfrm>
        </p:spPr>
        <p:txBody>
          <a:bodyPr/>
          <a:lstStyle/>
          <a:p>
            <a:r>
              <a:rPr lang="ko-KR" altLang="en-US" smtClean="0"/>
              <a:t>마스터 제목 스타일 편집</a:t>
            </a:r>
            <a:endParaRPr lang="en-US"/>
          </a:p>
        </p:txBody>
      </p:sp>
      <p:sp>
        <p:nvSpPr>
          <p:cNvPr id="3" name="Content Placeholder 2"/>
          <p:cNvSpPr>
            <a:spLocks noGrp="1"/>
          </p:cNvSpPr>
          <p:nvPr>
            <p:ph sz="half" idx="1"/>
          </p:nvPr>
        </p:nvSpPr>
        <p:spPr>
          <a:xfrm>
            <a:off x="1146048" y="1719072"/>
            <a:ext cx="4767072" cy="42153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Content Placeholder 3"/>
          <p:cNvSpPr>
            <a:spLocks noGrp="1"/>
          </p:cNvSpPr>
          <p:nvPr>
            <p:ph sz="half" idx="2"/>
          </p:nvPr>
        </p:nvSpPr>
        <p:spPr>
          <a:xfrm>
            <a:off x="5998464" y="1719072"/>
            <a:ext cx="4767072" cy="42153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587094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10" name="Freeform 9"/>
          <p:cNvSpPr/>
          <p:nvPr/>
        </p:nvSpPr>
        <p:spPr bwMode="ltGray">
          <a:xfrm>
            <a:off x="40786" y="1"/>
            <a:ext cx="10325879" cy="809583"/>
          </a:xfrm>
          <a:custGeom>
            <a:avLst/>
            <a:gdLst>
              <a:gd name="connsiteX0" fmla="*/ 0 w 7712765"/>
              <a:gd name="connsiteY0" fmla="*/ 0 h 576470"/>
              <a:gd name="connsiteX1" fmla="*/ 854765 w 7712765"/>
              <a:gd name="connsiteY1" fmla="*/ 576470 h 576470"/>
              <a:gd name="connsiteX2" fmla="*/ 2405269 w 7712765"/>
              <a:gd name="connsiteY2" fmla="*/ 487017 h 576470"/>
              <a:gd name="connsiteX3" fmla="*/ 6569765 w 7712765"/>
              <a:gd name="connsiteY3" fmla="*/ 417443 h 576470"/>
              <a:gd name="connsiteX4" fmla="*/ 7712765 w 7712765"/>
              <a:gd name="connsiteY4" fmla="*/ 0 h 576470"/>
              <a:gd name="connsiteX5" fmla="*/ 0 w 7712765"/>
              <a:gd name="connsiteY5" fmla="*/ 0 h 576470"/>
              <a:gd name="connsiteX0" fmla="*/ 0 w 7712765"/>
              <a:gd name="connsiteY0" fmla="*/ 0 h 657639"/>
              <a:gd name="connsiteX1" fmla="*/ 854765 w 7712765"/>
              <a:gd name="connsiteY1" fmla="*/ 576470 h 657639"/>
              <a:gd name="connsiteX2" fmla="*/ 2405269 w 7712765"/>
              <a:gd name="connsiteY2" fmla="*/ 487017 h 657639"/>
              <a:gd name="connsiteX3" fmla="*/ 6569765 w 7712765"/>
              <a:gd name="connsiteY3" fmla="*/ 417443 h 657639"/>
              <a:gd name="connsiteX4" fmla="*/ 7712765 w 7712765"/>
              <a:gd name="connsiteY4" fmla="*/ 0 h 657639"/>
              <a:gd name="connsiteX5" fmla="*/ 0 w 7712765"/>
              <a:gd name="connsiteY5" fmla="*/ 0 h 657639"/>
              <a:gd name="connsiteX0" fmla="*/ 0 w 8807726"/>
              <a:gd name="connsiteY0" fmla="*/ 0 h 657639"/>
              <a:gd name="connsiteX1" fmla="*/ 854765 w 8807726"/>
              <a:gd name="connsiteY1" fmla="*/ 576470 h 657639"/>
              <a:gd name="connsiteX2" fmla="*/ 2405269 w 8807726"/>
              <a:gd name="connsiteY2" fmla="*/ 487017 h 657639"/>
              <a:gd name="connsiteX3" fmla="*/ 6569765 w 8807726"/>
              <a:gd name="connsiteY3" fmla="*/ 417443 h 657639"/>
              <a:gd name="connsiteX4" fmla="*/ 7712765 w 8807726"/>
              <a:gd name="connsiteY4" fmla="*/ 0 h 657639"/>
              <a:gd name="connsiteX5" fmla="*/ 0 w 8807726"/>
              <a:gd name="connsiteY5" fmla="*/ 0 h 657639"/>
              <a:gd name="connsiteX0" fmla="*/ 0 w 7712765"/>
              <a:gd name="connsiteY0" fmla="*/ 0 h 657639"/>
              <a:gd name="connsiteX1" fmla="*/ 854765 w 7712765"/>
              <a:gd name="connsiteY1" fmla="*/ 576470 h 657639"/>
              <a:gd name="connsiteX2" fmla="*/ 2405269 w 7712765"/>
              <a:gd name="connsiteY2" fmla="*/ 487017 h 657639"/>
              <a:gd name="connsiteX3" fmla="*/ 6569765 w 7712765"/>
              <a:gd name="connsiteY3" fmla="*/ 417443 h 657639"/>
              <a:gd name="connsiteX4" fmla="*/ 7712765 w 7712765"/>
              <a:gd name="connsiteY4" fmla="*/ 0 h 657639"/>
              <a:gd name="connsiteX5" fmla="*/ 0 w 7712765"/>
              <a:gd name="connsiteY5" fmla="*/ 0 h 657639"/>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1143000 w 8855765"/>
              <a:gd name="connsiteY0" fmla="*/ 0 h 840448"/>
              <a:gd name="connsiteX1" fmla="*/ 1997765 w 8855765"/>
              <a:gd name="connsiteY1" fmla="*/ 576470 h 840448"/>
              <a:gd name="connsiteX2" fmla="*/ 3548269 w 8855765"/>
              <a:gd name="connsiteY2" fmla="*/ 487017 h 840448"/>
              <a:gd name="connsiteX3" fmla="*/ 7712765 w 8855765"/>
              <a:gd name="connsiteY3" fmla="*/ 417443 h 840448"/>
              <a:gd name="connsiteX4" fmla="*/ 8855765 w 8855765"/>
              <a:gd name="connsiteY4" fmla="*/ 0 h 840448"/>
              <a:gd name="connsiteX5" fmla="*/ 1143000 w 8855765"/>
              <a:gd name="connsiteY5" fmla="*/ 0 h 840448"/>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0 w 7712765"/>
              <a:gd name="connsiteY0" fmla="*/ 0 h 686739"/>
              <a:gd name="connsiteX1" fmla="*/ 857670 w 7712765"/>
              <a:gd name="connsiteY1" fmla="*/ 563148 h 686739"/>
              <a:gd name="connsiteX2" fmla="*/ 2405269 w 7712765"/>
              <a:gd name="connsiteY2" fmla="*/ 487017 h 686739"/>
              <a:gd name="connsiteX3" fmla="*/ 6569765 w 7712765"/>
              <a:gd name="connsiteY3" fmla="*/ 417443 h 686739"/>
              <a:gd name="connsiteX4" fmla="*/ 7712765 w 7712765"/>
              <a:gd name="connsiteY4" fmla="*/ 0 h 686739"/>
              <a:gd name="connsiteX5" fmla="*/ 0 w 7712765"/>
              <a:gd name="connsiteY5" fmla="*/ 0 h 686739"/>
              <a:gd name="connsiteX0" fmla="*/ 0 w 7712765"/>
              <a:gd name="connsiteY0" fmla="*/ 0 h 821857"/>
              <a:gd name="connsiteX1" fmla="*/ 857670 w 7712765"/>
              <a:gd name="connsiteY1" fmla="*/ 563148 h 821857"/>
              <a:gd name="connsiteX2" fmla="*/ 2405269 w 7712765"/>
              <a:gd name="connsiteY2" fmla="*/ 487017 h 821857"/>
              <a:gd name="connsiteX3" fmla="*/ 6569765 w 7712765"/>
              <a:gd name="connsiteY3" fmla="*/ 417443 h 821857"/>
              <a:gd name="connsiteX4" fmla="*/ 7712765 w 7712765"/>
              <a:gd name="connsiteY4" fmla="*/ 0 h 821857"/>
              <a:gd name="connsiteX5" fmla="*/ 0 w 7712765"/>
              <a:gd name="connsiteY5" fmla="*/ 0 h 821857"/>
              <a:gd name="connsiteX0" fmla="*/ 0 w 7741811"/>
              <a:gd name="connsiteY0" fmla="*/ 0 h 686739"/>
              <a:gd name="connsiteX1" fmla="*/ 886716 w 7741811"/>
              <a:gd name="connsiteY1" fmla="*/ 563148 h 686739"/>
              <a:gd name="connsiteX2" fmla="*/ 2434315 w 7741811"/>
              <a:gd name="connsiteY2" fmla="*/ 487017 h 686739"/>
              <a:gd name="connsiteX3" fmla="*/ 6598811 w 7741811"/>
              <a:gd name="connsiteY3" fmla="*/ 417443 h 686739"/>
              <a:gd name="connsiteX4" fmla="*/ 7741811 w 7741811"/>
              <a:gd name="connsiteY4" fmla="*/ 0 h 686739"/>
              <a:gd name="connsiteX5" fmla="*/ 0 w 7741811"/>
              <a:gd name="connsiteY5" fmla="*/ 0 h 686739"/>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4409" h="809583">
                <a:moveTo>
                  <a:pt x="0" y="0"/>
                </a:moveTo>
                <a:cubicBezTo>
                  <a:pt x="304237" y="167489"/>
                  <a:pt x="360369" y="233726"/>
                  <a:pt x="886716" y="563148"/>
                </a:cubicBezTo>
                <a:cubicBezTo>
                  <a:pt x="1304871" y="809583"/>
                  <a:pt x="1615947" y="706018"/>
                  <a:pt x="2434315" y="487017"/>
                </a:cubicBezTo>
                <a:cubicBezTo>
                  <a:pt x="3629697" y="155424"/>
                  <a:pt x="5540046" y="132029"/>
                  <a:pt x="6598811" y="417443"/>
                </a:cubicBezTo>
                <a:cubicBezTo>
                  <a:pt x="7392212" y="628150"/>
                  <a:pt x="7492697" y="440390"/>
                  <a:pt x="7744409" y="3068"/>
                </a:cubicBezTo>
                <a:lnTo>
                  <a:pt x="0" y="0"/>
                </a:ln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54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1" name="Freeform 10"/>
          <p:cNvSpPr/>
          <p:nvPr/>
        </p:nvSpPr>
        <p:spPr bwMode="ltGray">
          <a:xfrm>
            <a:off x="0" y="312984"/>
            <a:ext cx="1212184" cy="1423763"/>
          </a:xfrm>
          <a:custGeom>
            <a:avLst/>
            <a:gdLst>
              <a:gd name="connsiteX0" fmla="*/ 0 w 742566"/>
              <a:gd name="connsiteY0" fmla="*/ 0 h 1423763"/>
              <a:gd name="connsiteX1" fmla="*/ 0 w 742566"/>
              <a:gd name="connsiteY1" fmla="*/ 1423763 h 1423763"/>
              <a:gd name="connsiteX2" fmla="*/ 742566 w 742566"/>
              <a:gd name="connsiteY2" fmla="*/ 874510 h 1423763"/>
              <a:gd name="connsiteX3" fmla="*/ 714950 w 742566"/>
              <a:gd name="connsiteY3" fmla="*/ 444926 h 1423763"/>
              <a:gd name="connsiteX4" fmla="*/ 0 w 742566"/>
              <a:gd name="connsiteY4" fmla="*/ 0 h 1423763"/>
              <a:gd name="connsiteX0" fmla="*/ 0 w 861724"/>
              <a:gd name="connsiteY0" fmla="*/ 0 h 1569515"/>
              <a:gd name="connsiteX1" fmla="*/ 0 w 861724"/>
              <a:gd name="connsiteY1" fmla="*/ 1423763 h 1569515"/>
              <a:gd name="connsiteX2" fmla="*/ 742566 w 861724"/>
              <a:gd name="connsiteY2" fmla="*/ 874510 h 1569515"/>
              <a:gd name="connsiteX3" fmla="*/ 714950 w 861724"/>
              <a:gd name="connsiteY3" fmla="*/ 444926 h 1569515"/>
              <a:gd name="connsiteX4" fmla="*/ 0 w 861724"/>
              <a:gd name="connsiteY4" fmla="*/ 0 h 1569515"/>
              <a:gd name="connsiteX0" fmla="*/ 0 w 861724"/>
              <a:gd name="connsiteY0" fmla="*/ 163140 h 1732655"/>
              <a:gd name="connsiteX1" fmla="*/ 0 w 861724"/>
              <a:gd name="connsiteY1" fmla="*/ 1586903 h 1732655"/>
              <a:gd name="connsiteX2" fmla="*/ 742566 w 861724"/>
              <a:gd name="connsiteY2" fmla="*/ 1037650 h 1732655"/>
              <a:gd name="connsiteX3" fmla="*/ 714950 w 861724"/>
              <a:gd name="connsiteY3" fmla="*/ 608066 h 1732655"/>
              <a:gd name="connsiteX4" fmla="*/ 0 w 861724"/>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0 h 1569515"/>
              <a:gd name="connsiteX1" fmla="*/ 0 w 914642"/>
              <a:gd name="connsiteY1" fmla="*/ 1423763 h 1569515"/>
              <a:gd name="connsiteX2" fmla="*/ 742566 w 914642"/>
              <a:gd name="connsiteY2" fmla="*/ 874510 h 1569515"/>
              <a:gd name="connsiteX3" fmla="*/ 714950 w 914642"/>
              <a:gd name="connsiteY3" fmla="*/ 444926 h 1569515"/>
              <a:gd name="connsiteX4" fmla="*/ 0 w 914642"/>
              <a:gd name="connsiteY4" fmla="*/ 0 h 1569515"/>
              <a:gd name="connsiteX0" fmla="*/ 0 w 948883"/>
              <a:gd name="connsiteY0" fmla="*/ 0 h 1569515"/>
              <a:gd name="connsiteX1" fmla="*/ 0 w 948883"/>
              <a:gd name="connsiteY1" fmla="*/ 1423763 h 1569515"/>
              <a:gd name="connsiteX2" fmla="*/ 742566 w 948883"/>
              <a:gd name="connsiteY2" fmla="*/ 874510 h 1569515"/>
              <a:gd name="connsiteX3" fmla="*/ 714950 w 948883"/>
              <a:gd name="connsiteY3" fmla="*/ 444926 h 1569515"/>
              <a:gd name="connsiteX4" fmla="*/ 0 w 948883"/>
              <a:gd name="connsiteY4" fmla="*/ 0 h 1569515"/>
              <a:gd name="connsiteX0" fmla="*/ 0 w 909138"/>
              <a:gd name="connsiteY0" fmla="*/ 0 h 1569515"/>
              <a:gd name="connsiteX1" fmla="*/ 0 w 909138"/>
              <a:gd name="connsiteY1" fmla="*/ 1423763 h 1569515"/>
              <a:gd name="connsiteX2" fmla="*/ 742566 w 909138"/>
              <a:gd name="connsiteY2" fmla="*/ 874510 h 1569515"/>
              <a:gd name="connsiteX3" fmla="*/ 714950 w 909138"/>
              <a:gd name="connsiteY3" fmla="*/ 444926 h 1569515"/>
              <a:gd name="connsiteX4" fmla="*/ 0 w 909138"/>
              <a:gd name="connsiteY4" fmla="*/ 0 h 1569515"/>
              <a:gd name="connsiteX0" fmla="*/ 0 w 909138"/>
              <a:gd name="connsiteY0" fmla="*/ 0 h 1423763"/>
              <a:gd name="connsiteX1" fmla="*/ 0 w 909138"/>
              <a:gd name="connsiteY1" fmla="*/ 1423763 h 1423763"/>
              <a:gd name="connsiteX2" fmla="*/ 742566 w 909138"/>
              <a:gd name="connsiteY2" fmla="*/ 874510 h 1423763"/>
              <a:gd name="connsiteX3" fmla="*/ 714950 w 909138"/>
              <a:gd name="connsiteY3" fmla="*/ 444926 h 1423763"/>
              <a:gd name="connsiteX4" fmla="*/ 0 w 909138"/>
              <a:gd name="connsiteY4" fmla="*/ 0 h 142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138" h="1423763">
                <a:moveTo>
                  <a:pt x="0" y="0"/>
                </a:moveTo>
                <a:lnTo>
                  <a:pt x="0" y="1423763"/>
                </a:lnTo>
                <a:cubicBezTo>
                  <a:pt x="307056" y="1125441"/>
                  <a:pt x="599640" y="970558"/>
                  <a:pt x="742566" y="874510"/>
                </a:cubicBezTo>
                <a:cubicBezTo>
                  <a:pt x="885492" y="778462"/>
                  <a:pt x="909138" y="598868"/>
                  <a:pt x="714950" y="444926"/>
                </a:cubicBezTo>
                <a:cubicBezTo>
                  <a:pt x="481017" y="259268"/>
                  <a:pt x="145961" y="102135"/>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27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2" name="Freeform 11"/>
          <p:cNvSpPr/>
          <p:nvPr/>
        </p:nvSpPr>
        <p:spPr bwMode="ltGray">
          <a:xfrm>
            <a:off x="10275029" y="-3132"/>
            <a:ext cx="1933673" cy="1647155"/>
          </a:xfrm>
          <a:custGeom>
            <a:avLst/>
            <a:gdLst>
              <a:gd name="connsiteX0" fmla="*/ 422754 w 1302707"/>
              <a:gd name="connsiteY0" fmla="*/ 0 h 1615858"/>
              <a:gd name="connsiteX1" fmla="*/ 1302707 w 1302707"/>
              <a:gd name="connsiteY1" fmla="*/ 0 h 1615858"/>
              <a:gd name="connsiteX2" fmla="*/ 1290181 w 1302707"/>
              <a:gd name="connsiteY2" fmla="*/ 1615858 h 1615858"/>
              <a:gd name="connsiteX3" fmla="*/ 109603 w 1302707"/>
              <a:gd name="connsiteY3" fmla="*/ 879954 h 1615858"/>
              <a:gd name="connsiteX4" fmla="*/ 0 w 1302707"/>
              <a:gd name="connsiteY4" fmla="*/ 382044 h 1615858"/>
              <a:gd name="connsiteX5" fmla="*/ 422754 w 1302707"/>
              <a:gd name="connsiteY5" fmla="*/ 0 h 1615858"/>
              <a:gd name="connsiteX0" fmla="*/ 528181 w 1408134"/>
              <a:gd name="connsiteY0" fmla="*/ 0 h 1762517"/>
              <a:gd name="connsiteX1" fmla="*/ 1408134 w 1408134"/>
              <a:gd name="connsiteY1" fmla="*/ 0 h 1762517"/>
              <a:gd name="connsiteX2" fmla="*/ 1395608 w 1408134"/>
              <a:gd name="connsiteY2" fmla="*/ 1615858 h 1762517"/>
              <a:gd name="connsiteX3" fmla="*/ 215030 w 1408134"/>
              <a:gd name="connsiteY3" fmla="*/ 879954 h 1762517"/>
              <a:gd name="connsiteX4" fmla="*/ 105427 w 1408134"/>
              <a:gd name="connsiteY4" fmla="*/ 382044 h 1762517"/>
              <a:gd name="connsiteX5" fmla="*/ 528181 w 1408134"/>
              <a:gd name="connsiteY5" fmla="*/ 0 h 1762517"/>
              <a:gd name="connsiteX0" fmla="*/ 528181 w 1408134"/>
              <a:gd name="connsiteY0" fmla="*/ 0 h 1762517"/>
              <a:gd name="connsiteX1" fmla="*/ 1408134 w 1408134"/>
              <a:gd name="connsiteY1" fmla="*/ 0 h 1762517"/>
              <a:gd name="connsiteX2" fmla="*/ 1395608 w 1408134"/>
              <a:gd name="connsiteY2" fmla="*/ 1615858 h 1762517"/>
              <a:gd name="connsiteX3" fmla="*/ 215030 w 1408134"/>
              <a:gd name="connsiteY3" fmla="*/ 879954 h 1762517"/>
              <a:gd name="connsiteX4" fmla="*/ 105427 w 1408134"/>
              <a:gd name="connsiteY4" fmla="*/ 382044 h 1762517"/>
              <a:gd name="connsiteX5" fmla="*/ 528181 w 1408134"/>
              <a:gd name="connsiteY5" fmla="*/ 0 h 1762517"/>
              <a:gd name="connsiteX0" fmla="*/ 528181 w 1408134"/>
              <a:gd name="connsiteY0" fmla="*/ 0 h 1615858"/>
              <a:gd name="connsiteX1" fmla="*/ 1408134 w 1408134"/>
              <a:gd name="connsiteY1" fmla="*/ 0 h 1615858"/>
              <a:gd name="connsiteX2" fmla="*/ 1395608 w 1408134"/>
              <a:gd name="connsiteY2" fmla="*/ 1615858 h 1615858"/>
              <a:gd name="connsiteX3" fmla="*/ 215030 w 1408134"/>
              <a:gd name="connsiteY3" fmla="*/ 879954 h 1615858"/>
              <a:gd name="connsiteX4" fmla="*/ 105427 w 1408134"/>
              <a:gd name="connsiteY4" fmla="*/ 382044 h 1615858"/>
              <a:gd name="connsiteX5" fmla="*/ 528181 w 1408134"/>
              <a:gd name="connsiteY5" fmla="*/ 0 h 1615858"/>
              <a:gd name="connsiteX0" fmla="*/ 529337 w 1409290"/>
              <a:gd name="connsiteY0" fmla="*/ 0 h 1615858"/>
              <a:gd name="connsiteX1" fmla="*/ 1409290 w 1409290"/>
              <a:gd name="connsiteY1" fmla="*/ 0 h 1615858"/>
              <a:gd name="connsiteX2" fmla="*/ 1396764 w 1409290"/>
              <a:gd name="connsiteY2" fmla="*/ 1615858 h 1615858"/>
              <a:gd name="connsiteX3" fmla="*/ 215030 w 1409290"/>
              <a:gd name="connsiteY3" fmla="*/ 864897 h 1615858"/>
              <a:gd name="connsiteX4" fmla="*/ 106583 w 1409290"/>
              <a:gd name="connsiteY4" fmla="*/ 382044 h 1615858"/>
              <a:gd name="connsiteX5" fmla="*/ 529337 w 1409290"/>
              <a:gd name="connsiteY5" fmla="*/ 0 h 1615858"/>
              <a:gd name="connsiteX0" fmla="*/ 522046 w 1401999"/>
              <a:gd name="connsiteY0" fmla="*/ 0 h 1615858"/>
              <a:gd name="connsiteX1" fmla="*/ 1401999 w 1401999"/>
              <a:gd name="connsiteY1" fmla="*/ 0 h 1615858"/>
              <a:gd name="connsiteX2" fmla="*/ 1389473 w 1401999"/>
              <a:gd name="connsiteY2" fmla="*/ 1615858 h 1615858"/>
              <a:gd name="connsiteX3" fmla="*/ 207739 w 1401999"/>
              <a:gd name="connsiteY3" fmla="*/ 864897 h 1615858"/>
              <a:gd name="connsiteX4" fmla="*/ 99292 w 1401999"/>
              <a:gd name="connsiteY4" fmla="*/ 382044 h 1615858"/>
              <a:gd name="connsiteX5" fmla="*/ 522046 w 1401999"/>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47155"/>
              <a:gd name="connsiteX1" fmla="*/ 1450255 w 1450255"/>
              <a:gd name="connsiteY1" fmla="*/ 0 h 1647155"/>
              <a:gd name="connsiteX2" fmla="*/ 1437729 w 1450255"/>
              <a:gd name="connsiteY2" fmla="*/ 1647155 h 1647155"/>
              <a:gd name="connsiteX3" fmla="*/ 255995 w 1450255"/>
              <a:gd name="connsiteY3" fmla="*/ 864897 h 1647155"/>
              <a:gd name="connsiteX4" fmla="*/ 147548 w 1450255"/>
              <a:gd name="connsiteY4" fmla="*/ 382044 h 1647155"/>
              <a:gd name="connsiteX5" fmla="*/ 570302 w 1450255"/>
              <a:gd name="connsiteY5" fmla="*/ 0 h 1647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0255" h="1647155">
                <a:moveTo>
                  <a:pt x="570302" y="0"/>
                </a:moveTo>
                <a:lnTo>
                  <a:pt x="1450255" y="0"/>
                </a:lnTo>
                <a:cubicBezTo>
                  <a:pt x="1446080" y="538619"/>
                  <a:pt x="1441904" y="1108536"/>
                  <a:pt x="1437729" y="1647155"/>
                </a:cubicBezTo>
                <a:cubicBezTo>
                  <a:pt x="1059800" y="1253174"/>
                  <a:pt x="463734" y="1013829"/>
                  <a:pt x="255995" y="864897"/>
                </a:cubicBezTo>
                <a:cubicBezTo>
                  <a:pt x="0" y="680990"/>
                  <a:pt x="64002" y="497791"/>
                  <a:pt x="147548" y="382044"/>
                </a:cubicBezTo>
                <a:cubicBezTo>
                  <a:pt x="231094" y="266297"/>
                  <a:pt x="385474" y="72158"/>
                  <a:pt x="570302"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5400000" rotWithShape="0">
              <a:prstClr val="black">
                <a:alpha val="40000"/>
              </a:prstClr>
            </a:outerShdw>
          </a:effectLst>
          <a:scene3d>
            <a:camera prst="orthographicFront"/>
            <a:lightRig rig="balanced" dir="t"/>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1121664" y="530352"/>
            <a:ext cx="9753600" cy="1143000"/>
          </a:xfrm>
        </p:spPr>
        <p:txBody>
          <a:bodyPr/>
          <a:lstStyle>
            <a:lvl1pPr>
              <a:defRPr/>
            </a:lvl1pPr>
          </a:lstStyle>
          <a:p>
            <a:r>
              <a:rPr lang="ko-KR" altLang="en-US" smtClean="0"/>
              <a:t>마스터 제목 스타일 편집</a:t>
            </a:r>
            <a:endParaRPr lang="en-US"/>
          </a:p>
        </p:txBody>
      </p:sp>
      <p:sp>
        <p:nvSpPr>
          <p:cNvPr id="3" name="Text Placeholder 2"/>
          <p:cNvSpPr>
            <a:spLocks noGrp="1"/>
          </p:cNvSpPr>
          <p:nvPr>
            <p:ph type="body" idx="1"/>
          </p:nvPr>
        </p:nvSpPr>
        <p:spPr>
          <a:xfrm>
            <a:off x="609600" y="1764792"/>
            <a:ext cx="5388864" cy="64008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Content Placeholder 3"/>
          <p:cNvSpPr>
            <a:spLocks noGrp="1"/>
          </p:cNvSpPr>
          <p:nvPr>
            <p:ph sz="half" idx="2"/>
          </p:nvPr>
        </p:nvSpPr>
        <p:spPr>
          <a:xfrm>
            <a:off x="609600" y="240487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Text Placeholder 4"/>
          <p:cNvSpPr>
            <a:spLocks noGrp="1"/>
          </p:cNvSpPr>
          <p:nvPr>
            <p:ph type="body" sz="quarter" idx="3"/>
          </p:nvPr>
        </p:nvSpPr>
        <p:spPr>
          <a:xfrm>
            <a:off x="6193367" y="1764792"/>
            <a:ext cx="5388864" cy="64008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Content Placeholder 5"/>
          <p:cNvSpPr>
            <a:spLocks noGrp="1"/>
          </p:cNvSpPr>
          <p:nvPr>
            <p:ph sz="quarter" idx="4"/>
          </p:nvPr>
        </p:nvSpPr>
        <p:spPr>
          <a:xfrm>
            <a:off x="6193368" y="240487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553210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6" name="Freeform 5"/>
          <p:cNvSpPr/>
          <p:nvPr/>
        </p:nvSpPr>
        <p:spPr bwMode="ltGray">
          <a:xfrm>
            <a:off x="40786" y="1"/>
            <a:ext cx="10325879" cy="809583"/>
          </a:xfrm>
          <a:custGeom>
            <a:avLst/>
            <a:gdLst>
              <a:gd name="connsiteX0" fmla="*/ 0 w 7712765"/>
              <a:gd name="connsiteY0" fmla="*/ 0 h 576470"/>
              <a:gd name="connsiteX1" fmla="*/ 854765 w 7712765"/>
              <a:gd name="connsiteY1" fmla="*/ 576470 h 576470"/>
              <a:gd name="connsiteX2" fmla="*/ 2405269 w 7712765"/>
              <a:gd name="connsiteY2" fmla="*/ 487017 h 576470"/>
              <a:gd name="connsiteX3" fmla="*/ 6569765 w 7712765"/>
              <a:gd name="connsiteY3" fmla="*/ 417443 h 576470"/>
              <a:gd name="connsiteX4" fmla="*/ 7712765 w 7712765"/>
              <a:gd name="connsiteY4" fmla="*/ 0 h 576470"/>
              <a:gd name="connsiteX5" fmla="*/ 0 w 7712765"/>
              <a:gd name="connsiteY5" fmla="*/ 0 h 576470"/>
              <a:gd name="connsiteX0" fmla="*/ 0 w 7712765"/>
              <a:gd name="connsiteY0" fmla="*/ 0 h 657639"/>
              <a:gd name="connsiteX1" fmla="*/ 854765 w 7712765"/>
              <a:gd name="connsiteY1" fmla="*/ 576470 h 657639"/>
              <a:gd name="connsiteX2" fmla="*/ 2405269 w 7712765"/>
              <a:gd name="connsiteY2" fmla="*/ 487017 h 657639"/>
              <a:gd name="connsiteX3" fmla="*/ 6569765 w 7712765"/>
              <a:gd name="connsiteY3" fmla="*/ 417443 h 657639"/>
              <a:gd name="connsiteX4" fmla="*/ 7712765 w 7712765"/>
              <a:gd name="connsiteY4" fmla="*/ 0 h 657639"/>
              <a:gd name="connsiteX5" fmla="*/ 0 w 7712765"/>
              <a:gd name="connsiteY5" fmla="*/ 0 h 657639"/>
              <a:gd name="connsiteX0" fmla="*/ 0 w 8807726"/>
              <a:gd name="connsiteY0" fmla="*/ 0 h 657639"/>
              <a:gd name="connsiteX1" fmla="*/ 854765 w 8807726"/>
              <a:gd name="connsiteY1" fmla="*/ 576470 h 657639"/>
              <a:gd name="connsiteX2" fmla="*/ 2405269 w 8807726"/>
              <a:gd name="connsiteY2" fmla="*/ 487017 h 657639"/>
              <a:gd name="connsiteX3" fmla="*/ 6569765 w 8807726"/>
              <a:gd name="connsiteY3" fmla="*/ 417443 h 657639"/>
              <a:gd name="connsiteX4" fmla="*/ 7712765 w 8807726"/>
              <a:gd name="connsiteY4" fmla="*/ 0 h 657639"/>
              <a:gd name="connsiteX5" fmla="*/ 0 w 8807726"/>
              <a:gd name="connsiteY5" fmla="*/ 0 h 657639"/>
              <a:gd name="connsiteX0" fmla="*/ 0 w 7712765"/>
              <a:gd name="connsiteY0" fmla="*/ 0 h 657639"/>
              <a:gd name="connsiteX1" fmla="*/ 854765 w 7712765"/>
              <a:gd name="connsiteY1" fmla="*/ 576470 h 657639"/>
              <a:gd name="connsiteX2" fmla="*/ 2405269 w 7712765"/>
              <a:gd name="connsiteY2" fmla="*/ 487017 h 657639"/>
              <a:gd name="connsiteX3" fmla="*/ 6569765 w 7712765"/>
              <a:gd name="connsiteY3" fmla="*/ 417443 h 657639"/>
              <a:gd name="connsiteX4" fmla="*/ 7712765 w 7712765"/>
              <a:gd name="connsiteY4" fmla="*/ 0 h 657639"/>
              <a:gd name="connsiteX5" fmla="*/ 0 w 7712765"/>
              <a:gd name="connsiteY5" fmla="*/ 0 h 657639"/>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1143000 w 8855765"/>
              <a:gd name="connsiteY0" fmla="*/ 0 h 840448"/>
              <a:gd name="connsiteX1" fmla="*/ 1997765 w 8855765"/>
              <a:gd name="connsiteY1" fmla="*/ 576470 h 840448"/>
              <a:gd name="connsiteX2" fmla="*/ 3548269 w 8855765"/>
              <a:gd name="connsiteY2" fmla="*/ 487017 h 840448"/>
              <a:gd name="connsiteX3" fmla="*/ 7712765 w 8855765"/>
              <a:gd name="connsiteY3" fmla="*/ 417443 h 840448"/>
              <a:gd name="connsiteX4" fmla="*/ 8855765 w 8855765"/>
              <a:gd name="connsiteY4" fmla="*/ 0 h 840448"/>
              <a:gd name="connsiteX5" fmla="*/ 1143000 w 8855765"/>
              <a:gd name="connsiteY5" fmla="*/ 0 h 840448"/>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0 w 7712765"/>
              <a:gd name="connsiteY0" fmla="*/ 0 h 686739"/>
              <a:gd name="connsiteX1" fmla="*/ 857670 w 7712765"/>
              <a:gd name="connsiteY1" fmla="*/ 563148 h 686739"/>
              <a:gd name="connsiteX2" fmla="*/ 2405269 w 7712765"/>
              <a:gd name="connsiteY2" fmla="*/ 487017 h 686739"/>
              <a:gd name="connsiteX3" fmla="*/ 6569765 w 7712765"/>
              <a:gd name="connsiteY3" fmla="*/ 417443 h 686739"/>
              <a:gd name="connsiteX4" fmla="*/ 7712765 w 7712765"/>
              <a:gd name="connsiteY4" fmla="*/ 0 h 686739"/>
              <a:gd name="connsiteX5" fmla="*/ 0 w 7712765"/>
              <a:gd name="connsiteY5" fmla="*/ 0 h 686739"/>
              <a:gd name="connsiteX0" fmla="*/ 0 w 7712765"/>
              <a:gd name="connsiteY0" fmla="*/ 0 h 821857"/>
              <a:gd name="connsiteX1" fmla="*/ 857670 w 7712765"/>
              <a:gd name="connsiteY1" fmla="*/ 563148 h 821857"/>
              <a:gd name="connsiteX2" fmla="*/ 2405269 w 7712765"/>
              <a:gd name="connsiteY2" fmla="*/ 487017 h 821857"/>
              <a:gd name="connsiteX3" fmla="*/ 6569765 w 7712765"/>
              <a:gd name="connsiteY3" fmla="*/ 417443 h 821857"/>
              <a:gd name="connsiteX4" fmla="*/ 7712765 w 7712765"/>
              <a:gd name="connsiteY4" fmla="*/ 0 h 821857"/>
              <a:gd name="connsiteX5" fmla="*/ 0 w 7712765"/>
              <a:gd name="connsiteY5" fmla="*/ 0 h 821857"/>
              <a:gd name="connsiteX0" fmla="*/ 0 w 7741811"/>
              <a:gd name="connsiteY0" fmla="*/ 0 h 686739"/>
              <a:gd name="connsiteX1" fmla="*/ 886716 w 7741811"/>
              <a:gd name="connsiteY1" fmla="*/ 563148 h 686739"/>
              <a:gd name="connsiteX2" fmla="*/ 2434315 w 7741811"/>
              <a:gd name="connsiteY2" fmla="*/ 487017 h 686739"/>
              <a:gd name="connsiteX3" fmla="*/ 6598811 w 7741811"/>
              <a:gd name="connsiteY3" fmla="*/ 417443 h 686739"/>
              <a:gd name="connsiteX4" fmla="*/ 7741811 w 7741811"/>
              <a:gd name="connsiteY4" fmla="*/ 0 h 686739"/>
              <a:gd name="connsiteX5" fmla="*/ 0 w 7741811"/>
              <a:gd name="connsiteY5" fmla="*/ 0 h 686739"/>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4409" h="809583">
                <a:moveTo>
                  <a:pt x="0" y="0"/>
                </a:moveTo>
                <a:cubicBezTo>
                  <a:pt x="304237" y="167489"/>
                  <a:pt x="360369" y="233726"/>
                  <a:pt x="886716" y="563148"/>
                </a:cubicBezTo>
                <a:cubicBezTo>
                  <a:pt x="1304871" y="809583"/>
                  <a:pt x="1615947" y="706018"/>
                  <a:pt x="2434315" y="487017"/>
                </a:cubicBezTo>
                <a:cubicBezTo>
                  <a:pt x="3629697" y="155424"/>
                  <a:pt x="5540046" y="132029"/>
                  <a:pt x="6598811" y="417443"/>
                </a:cubicBezTo>
                <a:cubicBezTo>
                  <a:pt x="7392212" y="628150"/>
                  <a:pt x="7492697" y="440390"/>
                  <a:pt x="7744409" y="3068"/>
                </a:cubicBezTo>
                <a:lnTo>
                  <a:pt x="0" y="0"/>
                </a:ln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54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7" name="Freeform 6"/>
          <p:cNvSpPr/>
          <p:nvPr/>
        </p:nvSpPr>
        <p:spPr bwMode="ltGray">
          <a:xfrm>
            <a:off x="0" y="312984"/>
            <a:ext cx="1212184" cy="1423763"/>
          </a:xfrm>
          <a:custGeom>
            <a:avLst/>
            <a:gdLst>
              <a:gd name="connsiteX0" fmla="*/ 0 w 742566"/>
              <a:gd name="connsiteY0" fmla="*/ 0 h 1423763"/>
              <a:gd name="connsiteX1" fmla="*/ 0 w 742566"/>
              <a:gd name="connsiteY1" fmla="*/ 1423763 h 1423763"/>
              <a:gd name="connsiteX2" fmla="*/ 742566 w 742566"/>
              <a:gd name="connsiteY2" fmla="*/ 874510 h 1423763"/>
              <a:gd name="connsiteX3" fmla="*/ 714950 w 742566"/>
              <a:gd name="connsiteY3" fmla="*/ 444926 h 1423763"/>
              <a:gd name="connsiteX4" fmla="*/ 0 w 742566"/>
              <a:gd name="connsiteY4" fmla="*/ 0 h 1423763"/>
              <a:gd name="connsiteX0" fmla="*/ 0 w 861724"/>
              <a:gd name="connsiteY0" fmla="*/ 0 h 1569515"/>
              <a:gd name="connsiteX1" fmla="*/ 0 w 861724"/>
              <a:gd name="connsiteY1" fmla="*/ 1423763 h 1569515"/>
              <a:gd name="connsiteX2" fmla="*/ 742566 w 861724"/>
              <a:gd name="connsiteY2" fmla="*/ 874510 h 1569515"/>
              <a:gd name="connsiteX3" fmla="*/ 714950 w 861724"/>
              <a:gd name="connsiteY3" fmla="*/ 444926 h 1569515"/>
              <a:gd name="connsiteX4" fmla="*/ 0 w 861724"/>
              <a:gd name="connsiteY4" fmla="*/ 0 h 1569515"/>
              <a:gd name="connsiteX0" fmla="*/ 0 w 861724"/>
              <a:gd name="connsiteY0" fmla="*/ 163140 h 1732655"/>
              <a:gd name="connsiteX1" fmla="*/ 0 w 861724"/>
              <a:gd name="connsiteY1" fmla="*/ 1586903 h 1732655"/>
              <a:gd name="connsiteX2" fmla="*/ 742566 w 861724"/>
              <a:gd name="connsiteY2" fmla="*/ 1037650 h 1732655"/>
              <a:gd name="connsiteX3" fmla="*/ 714950 w 861724"/>
              <a:gd name="connsiteY3" fmla="*/ 608066 h 1732655"/>
              <a:gd name="connsiteX4" fmla="*/ 0 w 861724"/>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0 h 1569515"/>
              <a:gd name="connsiteX1" fmla="*/ 0 w 914642"/>
              <a:gd name="connsiteY1" fmla="*/ 1423763 h 1569515"/>
              <a:gd name="connsiteX2" fmla="*/ 742566 w 914642"/>
              <a:gd name="connsiteY2" fmla="*/ 874510 h 1569515"/>
              <a:gd name="connsiteX3" fmla="*/ 714950 w 914642"/>
              <a:gd name="connsiteY3" fmla="*/ 444926 h 1569515"/>
              <a:gd name="connsiteX4" fmla="*/ 0 w 914642"/>
              <a:gd name="connsiteY4" fmla="*/ 0 h 1569515"/>
              <a:gd name="connsiteX0" fmla="*/ 0 w 948883"/>
              <a:gd name="connsiteY0" fmla="*/ 0 h 1569515"/>
              <a:gd name="connsiteX1" fmla="*/ 0 w 948883"/>
              <a:gd name="connsiteY1" fmla="*/ 1423763 h 1569515"/>
              <a:gd name="connsiteX2" fmla="*/ 742566 w 948883"/>
              <a:gd name="connsiteY2" fmla="*/ 874510 h 1569515"/>
              <a:gd name="connsiteX3" fmla="*/ 714950 w 948883"/>
              <a:gd name="connsiteY3" fmla="*/ 444926 h 1569515"/>
              <a:gd name="connsiteX4" fmla="*/ 0 w 948883"/>
              <a:gd name="connsiteY4" fmla="*/ 0 h 1569515"/>
              <a:gd name="connsiteX0" fmla="*/ 0 w 909138"/>
              <a:gd name="connsiteY0" fmla="*/ 0 h 1569515"/>
              <a:gd name="connsiteX1" fmla="*/ 0 w 909138"/>
              <a:gd name="connsiteY1" fmla="*/ 1423763 h 1569515"/>
              <a:gd name="connsiteX2" fmla="*/ 742566 w 909138"/>
              <a:gd name="connsiteY2" fmla="*/ 874510 h 1569515"/>
              <a:gd name="connsiteX3" fmla="*/ 714950 w 909138"/>
              <a:gd name="connsiteY3" fmla="*/ 444926 h 1569515"/>
              <a:gd name="connsiteX4" fmla="*/ 0 w 909138"/>
              <a:gd name="connsiteY4" fmla="*/ 0 h 1569515"/>
              <a:gd name="connsiteX0" fmla="*/ 0 w 909138"/>
              <a:gd name="connsiteY0" fmla="*/ 0 h 1423763"/>
              <a:gd name="connsiteX1" fmla="*/ 0 w 909138"/>
              <a:gd name="connsiteY1" fmla="*/ 1423763 h 1423763"/>
              <a:gd name="connsiteX2" fmla="*/ 742566 w 909138"/>
              <a:gd name="connsiteY2" fmla="*/ 874510 h 1423763"/>
              <a:gd name="connsiteX3" fmla="*/ 714950 w 909138"/>
              <a:gd name="connsiteY3" fmla="*/ 444926 h 1423763"/>
              <a:gd name="connsiteX4" fmla="*/ 0 w 909138"/>
              <a:gd name="connsiteY4" fmla="*/ 0 h 142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138" h="1423763">
                <a:moveTo>
                  <a:pt x="0" y="0"/>
                </a:moveTo>
                <a:lnTo>
                  <a:pt x="0" y="1423763"/>
                </a:lnTo>
                <a:cubicBezTo>
                  <a:pt x="307056" y="1125441"/>
                  <a:pt x="599640" y="970558"/>
                  <a:pt x="742566" y="874510"/>
                </a:cubicBezTo>
                <a:cubicBezTo>
                  <a:pt x="885492" y="778462"/>
                  <a:pt x="909138" y="598868"/>
                  <a:pt x="714950" y="444926"/>
                </a:cubicBezTo>
                <a:cubicBezTo>
                  <a:pt x="481017" y="259268"/>
                  <a:pt x="145961" y="102135"/>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27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Freeform 7"/>
          <p:cNvSpPr/>
          <p:nvPr/>
        </p:nvSpPr>
        <p:spPr bwMode="ltGray">
          <a:xfrm flipV="1">
            <a:off x="0" y="5172889"/>
            <a:ext cx="1133576" cy="1665516"/>
          </a:xfrm>
          <a:custGeom>
            <a:avLst/>
            <a:gdLst>
              <a:gd name="connsiteX0" fmla="*/ 0 w 742566"/>
              <a:gd name="connsiteY0" fmla="*/ 0 h 1423763"/>
              <a:gd name="connsiteX1" fmla="*/ 0 w 742566"/>
              <a:gd name="connsiteY1" fmla="*/ 1423763 h 1423763"/>
              <a:gd name="connsiteX2" fmla="*/ 742566 w 742566"/>
              <a:gd name="connsiteY2" fmla="*/ 874510 h 1423763"/>
              <a:gd name="connsiteX3" fmla="*/ 714950 w 742566"/>
              <a:gd name="connsiteY3" fmla="*/ 444926 h 1423763"/>
              <a:gd name="connsiteX4" fmla="*/ 0 w 742566"/>
              <a:gd name="connsiteY4" fmla="*/ 0 h 1423763"/>
              <a:gd name="connsiteX0" fmla="*/ 0 w 861724"/>
              <a:gd name="connsiteY0" fmla="*/ 0 h 1569515"/>
              <a:gd name="connsiteX1" fmla="*/ 0 w 861724"/>
              <a:gd name="connsiteY1" fmla="*/ 1423763 h 1569515"/>
              <a:gd name="connsiteX2" fmla="*/ 742566 w 861724"/>
              <a:gd name="connsiteY2" fmla="*/ 874510 h 1569515"/>
              <a:gd name="connsiteX3" fmla="*/ 714950 w 861724"/>
              <a:gd name="connsiteY3" fmla="*/ 444926 h 1569515"/>
              <a:gd name="connsiteX4" fmla="*/ 0 w 861724"/>
              <a:gd name="connsiteY4" fmla="*/ 0 h 1569515"/>
              <a:gd name="connsiteX0" fmla="*/ 0 w 861724"/>
              <a:gd name="connsiteY0" fmla="*/ 163140 h 1732655"/>
              <a:gd name="connsiteX1" fmla="*/ 0 w 861724"/>
              <a:gd name="connsiteY1" fmla="*/ 1586903 h 1732655"/>
              <a:gd name="connsiteX2" fmla="*/ 742566 w 861724"/>
              <a:gd name="connsiteY2" fmla="*/ 1037650 h 1732655"/>
              <a:gd name="connsiteX3" fmla="*/ 714950 w 861724"/>
              <a:gd name="connsiteY3" fmla="*/ 608066 h 1732655"/>
              <a:gd name="connsiteX4" fmla="*/ 0 w 861724"/>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0 h 1569515"/>
              <a:gd name="connsiteX1" fmla="*/ 0 w 914642"/>
              <a:gd name="connsiteY1" fmla="*/ 1423763 h 1569515"/>
              <a:gd name="connsiteX2" fmla="*/ 742566 w 914642"/>
              <a:gd name="connsiteY2" fmla="*/ 874510 h 1569515"/>
              <a:gd name="connsiteX3" fmla="*/ 714950 w 914642"/>
              <a:gd name="connsiteY3" fmla="*/ 444926 h 1569515"/>
              <a:gd name="connsiteX4" fmla="*/ 0 w 914642"/>
              <a:gd name="connsiteY4" fmla="*/ 0 h 1569515"/>
              <a:gd name="connsiteX0" fmla="*/ 0 w 948883"/>
              <a:gd name="connsiteY0" fmla="*/ 0 h 1569515"/>
              <a:gd name="connsiteX1" fmla="*/ 0 w 948883"/>
              <a:gd name="connsiteY1" fmla="*/ 1423763 h 1569515"/>
              <a:gd name="connsiteX2" fmla="*/ 742566 w 948883"/>
              <a:gd name="connsiteY2" fmla="*/ 874510 h 1569515"/>
              <a:gd name="connsiteX3" fmla="*/ 714950 w 948883"/>
              <a:gd name="connsiteY3" fmla="*/ 444926 h 1569515"/>
              <a:gd name="connsiteX4" fmla="*/ 0 w 948883"/>
              <a:gd name="connsiteY4" fmla="*/ 0 h 1569515"/>
              <a:gd name="connsiteX0" fmla="*/ 0 w 909138"/>
              <a:gd name="connsiteY0" fmla="*/ 0 h 1569515"/>
              <a:gd name="connsiteX1" fmla="*/ 0 w 909138"/>
              <a:gd name="connsiteY1" fmla="*/ 1423763 h 1569515"/>
              <a:gd name="connsiteX2" fmla="*/ 742566 w 909138"/>
              <a:gd name="connsiteY2" fmla="*/ 874510 h 1569515"/>
              <a:gd name="connsiteX3" fmla="*/ 714950 w 909138"/>
              <a:gd name="connsiteY3" fmla="*/ 444926 h 1569515"/>
              <a:gd name="connsiteX4" fmla="*/ 0 w 909138"/>
              <a:gd name="connsiteY4" fmla="*/ 0 h 1569515"/>
              <a:gd name="connsiteX0" fmla="*/ 0 w 909138"/>
              <a:gd name="connsiteY0" fmla="*/ 0 h 1423763"/>
              <a:gd name="connsiteX1" fmla="*/ 0 w 909138"/>
              <a:gd name="connsiteY1" fmla="*/ 1423763 h 1423763"/>
              <a:gd name="connsiteX2" fmla="*/ 742566 w 909138"/>
              <a:gd name="connsiteY2" fmla="*/ 874510 h 1423763"/>
              <a:gd name="connsiteX3" fmla="*/ 714950 w 909138"/>
              <a:gd name="connsiteY3" fmla="*/ 444926 h 1423763"/>
              <a:gd name="connsiteX4" fmla="*/ 0 w 909138"/>
              <a:gd name="connsiteY4" fmla="*/ 0 h 1423763"/>
              <a:gd name="connsiteX0" fmla="*/ 0 w 909138"/>
              <a:gd name="connsiteY0" fmla="*/ 0 h 1423763"/>
              <a:gd name="connsiteX1" fmla="*/ 0 w 909138"/>
              <a:gd name="connsiteY1" fmla="*/ 1423763 h 1423763"/>
              <a:gd name="connsiteX2" fmla="*/ 729018 w 909138"/>
              <a:gd name="connsiteY2" fmla="*/ 946385 h 1423763"/>
              <a:gd name="connsiteX3" fmla="*/ 714950 w 909138"/>
              <a:gd name="connsiteY3" fmla="*/ 444926 h 1423763"/>
              <a:gd name="connsiteX4" fmla="*/ 0 w 909138"/>
              <a:gd name="connsiteY4" fmla="*/ 0 h 1423763"/>
              <a:gd name="connsiteX0" fmla="*/ 0 w 917369"/>
              <a:gd name="connsiteY0" fmla="*/ 0 h 1423763"/>
              <a:gd name="connsiteX1" fmla="*/ 0 w 917369"/>
              <a:gd name="connsiteY1" fmla="*/ 1423763 h 1423763"/>
              <a:gd name="connsiteX2" fmla="*/ 729018 w 917369"/>
              <a:gd name="connsiteY2" fmla="*/ 946385 h 1423763"/>
              <a:gd name="connsiteX3" fmla="*/ 723181 w 917369"/>
              <a:gd name="connsiteY3" fmla="*/ 562947 h 1423763"/>
              <a:gd name="connsiteX4" fmla="*/ 0 w 917369"/>
              <a:gd name="connsiteY4" fmla="*/ 0 h 1423763"/>
              <a:gd name="connsiteX0" fmla="*/ 0 w 917369"/>
              <a:gd name="connsiteY0" fmla="*/ 0 h 1423763"/>
              <a:gd name="connsiteX1" fmla="*/ 0 w 917369"/>
              <a:gd name="connsiteY1" fmla="*/ 1423763 h 1423763"/>
              <a:gd name="connsiteX2" fmla="*/ 729018 w 917369"/>
              <a:gd name="connsiteY2" fmla="*/ 946385 h 1423763"/>
              <a:gd name="connsiteX3" fmla="*/ 723181 w 917369"/>
              <a:gd name="connsiteY3" fmla="*/ 562947 h 1423763"/>
              <a:gd name="connsiteX4" fmla="*/ 0 w 917369"/>
              <a:gd name="connsiteY4" fmla="*/ 0 h 1423763"/>
              <a:gd name="connsiteX0" fmla="*/ 0 w 917369"/>
              <a:gd name="connsiteY0" fmla="*/ 0 h 1423763"/>
              <a:gd name="connsiteX1" fmla="*/ 0 w 917369"/>
              <a:gd name="connsiteY1" fmla="*/ 1423763 h 1423763"/>
              <a:gd name="connsiteX2" fmla="*/ 729018 w 917369"/>
              <a:gd name="connsiteY2" fmla="*/ 946385 h 1423763"/>
              <a:gd name="connsiteX3" fmla="*/ 723181 w 917369"/>
              <a:gd name="connsiteY3" fmla="*/ 562947 h 1423763"/>
              <a:gd name="connsiteX4" fmla="*/ 0 w 917369"/>
              <a:gd name="connsiteY4" fmla="*/ 0 h 1423763"/>
              <a:gd name="connsiteX0" fmla="*/ 0 w 917369"/>
              <a:gd name="connsiteY0" fmla="*/ 0 h 1423763"/>
              <a:gd name="connsiteX1" fmla="*/ 0 w 917369"/>
              <a:gd name="connsiteY1" fmla="*/ 1423763 h 1423763"/>
              <a:gd name="connsiteX2" fmla="*/ 729018 w 917369"/>
              <a:gd name="connsiteY2" fmla="*/ 946385 h 1423763"/>
              <a:gd name="connsiteX3" fmla="*/ 723181 w 917369"/>
              <a:gd name="connsiteY3" fmla="*/ 562947 h 1423763"/>
              <a:gd name="connsiteX4" fmla="*/ 0 w 917369"/>
              <a:gd name="connsiteY4" fmla="*/ 0 h 142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369" h="1423763">
                <a:moveTo>
                  <a:pt x="0" y="0"/>
                </a:moveTo>
                <a:lnTo>
                  <a:pt x="0" y="1423763"/>
                </a:lnTo>
                <a:cubicBezTo>
                  <a:pt x="368101" y="1168156"/>
                  <a:pt x="565407" y="1044083"/>
                  <a:pt x="729018" y="946385"/>
                </a:cubicBezTo>
                <a:cubicBezTo>
                  <a:pt x="892629" y="848687"/>
                  <a:pt x="917369" y="716889"/>
                  <a:pt x="723181" y="562947"/>
                </a:cubicBezTo>
                <a:cubicBezTo>
                  <a:pt x="489248" y="377289"/>
                  <a:pt x="145961" y="102135"/>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27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bwMode="ltGray">
          <a:xfrm>
            <a:off x="10275029" y="-3132"/>
            <a:ext cx="1933673" cy="1647155"/>
          </a:xfrm>
          <a:custGeom>
            <a:avLst/>
            <a:gdLst>
              <a:gd name="connsiteX0" fmla="*/ 422754 w 1302707"/>
              <a:gd name="connsiteY0" fmla="*/ 0 h 1615858"/>
              <a:gd name="connsiteX1" fmla="*/ 1302707 w 1302707"/>
              <a:gd name="connsiteY1" fmla="*/ 0 h 1615858"/>
              <a:gd name="connsiteX2" fmla="*/ 1290181 w 1302707"/>
              <a:gd name="connsiteY2" fmla="*/ 1615858 h 1615858"/>
              <a:gd name="connsiteX3" fmla="*/ 109603 w 1302707"/>
              <a:gd name="connsiteY3" fmla="*/ 879954 h 1615858"/>
              <a:gd name="connsiteX4" fmla="*/ 0 w 1302707"/>
              <a:gd name="connsiteY4" fmla="*/ 382044 h 1615858"/>
              <a:gd name="connsiteX5" fmla="*/ 422754 w 1302707"/>
              <a:gd name="connsiteY5" fmla="*/ 0 h 1615858"/>
              <a:gd name="connsiteX0" fmla="*/ 528181 w 1408134"/>
              <a:gd name="connsiteY0" fmla="*/ 0 h 1762517"/>
              <a:gd name="connsiteX1" fmla="*/ 1408134 w 1408134"/>
              <a:gd name="connsiteY1" fmla="*/ 0 h 1762517"/>
              <a:gd name="connsiteX2" fmla="*/ 1395608 w 1408134"/>
              <a:gd name="connsiteY2" fmla="*/ 1615858 h 1762517"/>
              <a:gd name="connsiteX3" fmla="*/ 215030 w 1408134"/>
              <a:gd name="connsiteY3" fmla="*/ 879954 h 1762517"/>
              <a:gd name="connsiteX4" fmla="*/ 105427 w 1408134"/>
              <a:gd name="connsiteY4" fmla="*/ 382044 h 1762517"/>
              <a:gd name="connsiteX5" fmla="*/ 528181 w 1408134"/>
              <a:gd name="connsiteY5" fmla="*/ 0 h 1762517"/>
              <a:gd name="connsiteX0" fmla="*/ 528181 w 1408134"/>
              <a:gd name="connsiteY0" fmla="*/ 0 h 1762517"/>
              <a:gd name="connsiteX1" fmla="*/ 1408134 w 1408134"/>
              <a:gd name="connsiteY1" fmla="*/ 0 h 1762517"/>
              <a:gd name="connsiteX2" fmla="*/ 1395608 w 1408134"/>
              <a:gd name="connsiteY2" fmla="*/ 1615858 h 1762517"/>
              <a:gd name="connsiteX3" fmla="*/ 215030 w 1408134"/>
              <a:gd name="connsiteY3" fmla="*/ 879954 h 1762517"/>
              <a:gd name="connsiteX4" fmla="*/ 105427 w 1408134"/>
              <a:gd name="connsiteY4" fmla="*/ 382044 h 1762517"/>
              <a:gd name="connsiteX5" fmla="*/ 528181 w 1408134"/>
              <a:gd name="connsiteY5" fmla="*/ 0 h 1762517"/>
              <a:gd name="connsiteX0" fmla="*/ 528181 w 1408134"/>
              <a:gd name="connsiteY0" fmla="*/ 0 h 1615858"/>
              <a:gd name="connsiteX1" fmla="*/ 1408134 w 1408134"/>
              <a:gd name="connsiteY1" fmla="*/ 0 h 1615858"/>
              <a:gd name="connsiteX2" fmla="*/ 1395608 w 1408134"/>
              <a:gd name="connsiteY2" fmla="*/ 1615858 h 1615858"/>
              <a:gd name="connsiteX3" fmla="*/ 215030 w 1408134"/>
              <a:gd name="connsiteY3" fmla="*/ 879954 h 1615858"/>
              <a:gd name="connsiteX4" fmla="*/ 105427 w 1408134"/>
              <a:gd name="connsiteY4" fmla="*/ 382044 h 1615858"/>
              <a:gd name="connsiteX5" fmla="*/ 528181 w 1408134"/>
              <a:gd name="connsiteY5" fmla="*/ 0 h 1615858"/>
              <a:gd name="connsiteX0" fmla="*/ 529337 w 1409290"/>
              <a:gd name="connsiteY0" fmla="*/ 0 h 1615858"/>
              <a:gd name="connsiteX1" fmla="*/ 1409290 w 1409290"/>
              <a:gd name="connsiteY1" fmla="*/ 0 h 1615858"/>
              <a:gd name="connsiteX2" fmla="*/ 1396764 w 1409290"/>
              <a:gd name="connsiteY2" fmla="*/ 1615858 h 1615858"/>
              <a:gd name="connsiteX3" fmla="*/ 215030 w 1409290"/>
              <a:gd name="connsiteY3" fmla="*/ 864897 h 1615858"/>
              <a:gd name="connsiteX4" fmla="*/ 106583 w 1409290"/>
              <a:gd name="connsiteY4" fmla="*/ 382044 h 1615858"/>
              <a:gd name="connsiteX5" fmla="*/ 529337 w 1409290"/>
              <a:gd name="connsiteY5" fmla="*/ 0 h 1615858"/>
              <a:gd name="connsiteX0" fmla="*/ 522046 w 1401999"/>
              <a:gd name="connsiteY0" fmla="*/ 0 h 1615858"/>
              <a:gd name="connsiteX1" fmla="*/ 1401999 w 1401999"/>
              <a:gd name="connsiteY1" fmla="*/ 0 h 1615858"/>
              <a:gd name="connsiteX2" fmla="*/ 1389473 w 1401999"/>
              <a:gd name="connsiteY2" fmla="*/ 1615858 h 1615858"/>
              <a:gd name="connsiteX3" fmla="*/ 207739 w 1401999"/>
              <a:gd name="connsiteY3" fmla="*/ 864897 h 1615858"/>
              <a:gd name="connsiteX4" fmla="*/ 99292 w 1401999"/>
              <a:gd name="connsiteY4" fmla="*/ 382044 h 1615858"/>
              <a:gd name="connsiteX5" fmla="*/ 522046 w 1401999"/>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47155"/>
              <a:gd name="connsiteX1" fmla="*/ 1450255 w 1450255"/>
              <a:gd name="connsiteY1" fmla="*/ 0 h 1647155"/>
              <a:gd name="connsiteX2" fmla="*/ 1437729 w 1450255"/>
              <a:gd name="connsiteY2" fmla="*/ 1647155 h 1647155"/>
              <a:gd name="connsiteX3" fmla="*/ 255995 w 1450255"/>
              <a:gd name="connsiteY3" fmla="*/ 864897 h 1647155"/>
              <a:gd name="connsiteX4" fmla="*/ 147548 w 1450255"/>
              <a:gd name="connsiteY4" fmla="*/ 382044 h 1647155"/>
              <a:gd name="connsiteX5" fmla="*/ 570302 w 1450255"/>
              <a:gd name="connsiteY5" fmla="*/ 0 h 1647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0255" h="1647155">
                <a:moveTo>
                  <a:pt x="570302" y="0"/>
                </a:moveTo>
                <a:lnTo>
                  <a:pt x="1450255" y="0"/>
                </a:lnTo>
                <a:cubicBezTo>
                  <a:pt x="1446080" y="538619"/>
                  <a:pt x="1441904" y="1108536"/>
                  <a:pt x="1437729" y="1647155"/>
                </a:cubicBezTo>
                <a:cubicBezTo>
                  <a:pt x="1059800" y="1253174"/>
                  <a:pt x="463734" y="1013829"/>
                  <a:pt x="255995" y="864897"/>
                </a:cubicBezTo>
                <a:cubicBezTo>
                  <a:pt x="0" y="680990"/>
                  <a:pt x="64002" y="497791"/>
                  <a:pt x="147548" y="382044"/>
                </a:cubicBezTo>
                <a:cubicBezTo>
                  <a:pt x="231094" y="266297"/>
                  <a:pt x="385474" y="72158"/>
                  <a:pt x="570302"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5400000" rotWithShape="0">
              <a:prstClr val="black">
                <a:alpha val="40000"/>
              </a:prstClr>
            </a:outerShdw>
          </a:effectLst>
          <a:scene3d>
            <a:camera prst="orthographicFront"/>
            <a:lightRig rig="balanced" dir="t"/>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Freeform 9"/>
          <p:cNvSpPr/>
          <p:nvPr/>
        </p:nvSpPr>
        <p:spPr bwMode="ltGray">
          <a:xfrm>
            <a:off x="634209" y="5237922"/>
            <a:ext cx="11557791" cy="1639956"/>
          </a:xfrm>
          <a:custGeom>
            <a:avLst/>
            <a:gdLst>
              <a:gd name="connsiteX0" fmla="*/ 0 w 8666922"/>
              <a:gd name="connsiteY0" fmla="*/ 1610139 h 1639956"/>
              <a:gd name="connsiteX1" fmla="*/ 8656983 w 8666922"/>
              <a:gd name="connsiteY1" fmla="*/ 1639956 h 1639956"/>
              <a:gd name="connsiteX2" fmla="*/ 8666922 w 8666922"/>
              <a:gd name="connsiteY2" fmla="*/ 0 h 1639956"/>
              <a:gd name="connsiteX3" fmla="*/ 4084983 w 8666922"/>
              <a:gd name="connsiteY3" fmla="*/ 1480930 h 1639956"/>
              <a:gd name="connsiteX4" fmla="*/ 993913 w 8666922"/>
              <a:gd name="connsiteY4" fmla="*/ 914400 h 1639956"/>
              <a:gd name="connsiteX5" fmla="*/ 0 w 8666922"/>
              <a:gd name="connsiteY5" fmla="*/ 1610139 h 1639956"/>
              <a:gd name="connsiteX0" fmla="*/ 0 w 8666922"/>
              <a:gd name="connsiteY0" fmla="*/ 1636643 h 1666460"/>
              <a:gd name="connsiteX1" fmla="*/ 8656983 w 8666922"/>
              <a:gd name="connsiteY1" fmla="*/ 1666460 h 1666460"/>
              <a:gd name="connsiteX2" fmla="*/ 8666922 w 8666922"/>
              <a:gd name="connsiteY2" fmla="*/ 26504 h 1666460"/>
              <a:gd name="connsiteX3" fmla="*/ 4084983 w 8666922"/>
              <a:gd name="connsiteY3" fmla="*/ 1507434 h 1666460"/>
              <a:gd name="connsiteX4" fmla="*/ 993913 w 8666922"/>
              <a:gd name="connsiteY4" fmla="*/ 940904 h 1666460"/>
              <a:gd name="connsiteX5" fmla="*/ 0 w 8666922"/>
              <a:gd name="connsiteY5" fmla="*/ 1636643 h 1666460"/>
              <a:gd name="connsiteX0" fmla="*/ 0 w 8668343"/>
              <a:gd name="connsiteY0" fmla="*/ 1647276 h 1666460"/>
              <a:gd name="connsiteX1" fmla="*/ 8658404 w 8668343"/>
              <a:gd name="connsiteY1" fmla="*/ 1666460 h 1666460"/>
              <a:gd name="connsiteX2" fmla="*/ 8668343 w 8668343"/>
              <a:gd name="connsiteY2" fmla="*/ 26504 h 1666460"/>
              <a:gd name="connsiteX3" fmla="*/ 4086404 w 8668343"/>
              <a:gd name="connsiteY3" fmla="*/ 1507434 h 1666460"/>
              <a:gd name="connsiteX4" fmla="*/ 995334 w 8668343"/>
              <a:gd name="connsiteY4" fmla="*/ 940904 h 1666460"/>
              <a:gd name="connsiteX5" fmla="*/ 0 w 8668343"/>
              <a:gd name="connsiteY5" fmla="*/ 1647276 h 1666460"/>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1277178 w 9945521"/>
              <a:gd name="connsiteY0" fmla="*/ 1620772 h 1639956"/>
              <a:gd name="connsiteX1" fmla="*/ 9935582 w 9945521"/>
              <a:gd name="connsiteY1" fmla="*/ 1639956 h 1639956"/>
              <a:gd name="connsiteX2" fmla="*/ 9945521 w 9945521"/>
              <a:gd name="connsiteY2" fmla="*/ 0 h 1639956"/>
              <a:gd name="connsiteX3" fmla="*/ 5363582 w 9945521"/>
              <a:gd name="connsiteY3" fmla="*/ 1480930 h 1639956"/>
              <a:gd name="connsiteX4" fmla="*/ 2272512 w 9945521"/>
              <a:gd name="connsiteY4" fmla="*/ 914400 h 1639956"/>
              <a:gd name="connsiteX5" fmla="*/ 1277178 w 9945521"/>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 name="connsiteX0" fmla="*/ 0 w 8668343"/>
              <a:gd name="connsiteY0" fmla="*/ 1620772 h 1639956"/>
              <a:gd name="connsiteX1" fmla="*/ 8658404 w 8668343"/>
              <a:gd name="connsiteY1" fmla="*/ 1639956 h 1639956"/>
              <a:gd name="connsiteX2" fmla="*/ 8668343 w 8668343"/>
              <a:gd name="connsiteY2" fmla="*/ 0 h 1639956"/>
              <a:gd name="connsiteX3" fmla="*/ 4086404 w 8668343"/>
              <a:gd name="connsiteY3" fmla="*/ 1480930 h 1639956"/>
              <a:gd name="connsiteX4" fmla="*/ 995334 w 8668343"/>
              <a:gd name="connsiteY4" fmla="*/ 914400 h 1639956"/>
              <a:gd name="connsiteX5" fmla="*/ 0 w 8668343"/>
              <a:gd name="connsiteY5" fmla="*/ 1620772 h 163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8343" h="1639956">
                <a:moveTo>
                  <a:pt x="0" y="1620772"/>
                </a:moveTo>
                <a:lnTo>
                  <a:pt x="8658404" y="1639956"/>
                </a:lnTo>
                <a:lnTo>
                  <a:pt x="8668343" y="0"/>
                </a:lnTo>
                <a:cubicBezTo>
                  <a:pt x="7434289" y="1156087"/>
                  <a:pt x="5517363" y="1503112"/>
                  <a:pt x="4086404" y="1480930"/>
                </a:cubicBezTo>
                <a:cubicBezTo>
                  <a:pt x="2655445" y="1458748"/>
                  <a:pt x="1459326" y="1108766"/>
                  <a:pt x="995334" y="914400"/>
                </a:cubicBezTo>
                <a:cubicBezTo>
                  <a:pt x="531342" y="720034"/>
                  <a:pt x="360863" y="1226049"/>
                  <a:pt x="0" y="1620772"/>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16200000" rotWithShape="0">
              <a:prstClr val="black">
                <a:alpha val="40000"/>
              </a:prstClr>
            </a:outerShdw>
          </a:effectLst>
          <a:scene3d>
            <a:camera prst="orthographicFront"/>
            <a:lightRig rig="balanced" dir="t"/>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1316736" y="612648"/>
            <a:ext cx="9351264" cy="1143000"/>
          </a:xfrm>
        </p:spPr>
        <p:txBody>
          <a:bodyPr/>
          <a:lstStyle/>
          <a:p>
            <a:r>
              <a:rPr lang="ko-KR" altLang="en-US" smtClean="0"/>
              <a:t>마스터 제목 스타일 편집</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4469368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Freeform 4"/>
          <p:cNvSpPr/>
          <p:nvPr/>
        </p:nvSpPr>
        <p:spPr bwMode="ltGray">
          <a:xfrm>
            <a:off x="40786" y="1"/>
            <a:ext cx="10325879" cy="809583"/>
          </a:xfrm>
          <a:custGeom>
            <a:avLst/>
            <a:gdLst>
              <a:gd name="connsiteX0" fmla="*/ 0 w 7712765"/>
              <a:gd name="connsiteY0" fmla="*/ 0 h 576470"/>
              <a:gd name="connsiteX1" fmla="*/ 854765 w 7712765"/>
              <a:gd name="connsiteY1" fmla="*/ 576470 h 576470"/>
              <a:gd name="connsiteX2" fmla="*/ 2405269 w 7712765"/>
              <a:gd name="connsiteY2" fmla="*/ 487017 h 576470"/>
              <a:gd name="connsiteX3" fmla="*/ 6569765 w 7712765"/>
              <a:gd name="connsiteY3" fmla="*/ 417443 h 576470"/>
              <a:gd name="connsiteX4" fmla="*/ 7712765 w 7712765"/>
              <a:gd name="connsiteY4" fmla="*/ 0 h 576470"/>
              <a:gd name="connsiteX5" fmla="*/ 0 w 7712765"/>
              <a:gd name="connsiteY5" fmla="*/ 0 h 576470"/>
              <a:gd name="connsiteX0" fmla="*/ 0 w 7712765"/>
              <a:gd name="connsiteY0" fmla="*/ 0 h 657639"/>
              <a:gd name="connsiteX1" fmla="*/ 854765 w 7712765"/>
              <a:gd name="connsiteY1" fmla="*/ 576470 h 657639"/>
              <a:gd name="connsiteX2" fmla="*/ 2405269 w 7712765"/>
              <a:gd name="connsiteY2" fmla="*/ 487017 h 657639"/>
              <a:gd name="connsiteX3" fmla="*/ 6569765 w 7712765"/>
              <a:gd name="connsiteY3" fmla="*/ 417443 h 657639"/>
              <a:gd name="connsiteX4" fmla="*/ 7712765 w 7712765"/>
              <a:gd name="connsiteY4" fmla="*/ 0 h 657639"/>
              <a:gd name="connsiteX5" fmla="*/ 0 w 7712765"/>
              <a:gd name="connsiteY5" fmla="*/ 0 h 657639"/>
              <a:gd name="connsiteX0" fmla="*/ 0 w 8807726"/>
              <a:gd name="connsiteY0" fmla="*/ 0 h 657639"/>
              <a:gd name="connsiteX1" fmla="*/ 854765 w 8807726"/>
              <a:gd name="connsiteY1" fmla="*/ 576470 h 657639"/>
              <a:gd name="connsiteX2" fmla="*/ 2405269 w 8807726"/>
              <a:gd name="connsiteY2" fmla="*/ 487017 h 657639"/>
              <a:gd name="connsiteX3" fmla="*/ 6569765 w 8807726"/>
              <a:gd name="connsiteY3" fmla="*/ 417443 h 657639"/>
              <a:gd name="connsiteX4" fmla="*/ 7712765 w 8807726"/>
              <a:gd name="connsiteY4" fmla="*/ 0 h 657639"/>
              <a:gd name="connsiteX5" fmla="*/ 0 w 8807726"/>
              <a:gd name="connsiteY5" fmla="*/ 0 h 657639"/>
              <a:gd name="connsiteX0" fmla="*/ 0 w 7712765"/>
              <a:gd name="connsiteY0" fmla="*/ 0 h 657639"/>
              <a:gd name="connsiteX1" fmla="*/ 854765 w 7712765"/>
              <a:gd name="connsiteY1" fmla="*/ 576470 h 657639"/>
              <a:gd name="connsiteX2" fmla="*/ 2405269 w 7712765"/>
              <a:gd name="connsiteY2" fmla="*/ 487017 h 657639"/>
              <a:gd name="connsiteX3" fmla="*/ 6569765 w 7712765"/>
              <a:gd name="connsiteY3" fmla="*/ 417443 h 657639"/>
              <a:gd name="connsiteX4" fmla="*/ 7712765 w 7712765"/>
              <a:gd name="connsiteY4" fmla="*/ 0 h 657639"/>
              <a:gd name="connsiteX5" fmla="*/ 0 w 7712765"/>
              <a:gd name="connsiteY5" fmla="*/ 0 h 657639"/>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1143000 w 8855765"/>
              <a:gd name="connsiteY0" fmla="*/ 0 h 840448"/>
              <a:gd name="connsiteX1" fmla="*/ 1997765 w 8855765"/>
              <a:gd name="connsiteY1" fmla="*/ 576470 h 840448"/>
              <a:gd name="connsiteX2" fmla="*/ 3548269 w 8855765"/>
              <a:gd name="connsiteY2" fmla="*/ 487017 h 840448"/>
              <a:gd name="connsiteX3" fmla="*/ 7712765 w 8855765"/>
              <a:gd name="connsiteY3" fmla="*/ 417443 h 840448"/>
              <a:gd name="connsiteX4" fmla="*/ 8855765 w 8855765"/>
              <a:gd name="connsiteY4" fmla="*/ 0 h 840448"/>
              <a:gd name="connsiteX5" fmla="*/ 1143000 w 8855765"/>
              <a:gd name="connsiteY5" fmla="*/ 0 h 840448"/>
              <a:gd name="connsiteX0" fmla="*/ 0 w 7712765"/>
              <a:gd name="connsiteY0" fmla="*/ 0 h 840448"/>
              <a:gd name="connsiteX1" fmla="*/ 854765 w 7712765"/>
              <a:gd name="connsiteY1" fmla="*/ 576470 h 840448"/>
              <a:gd name="connsiteX2" fmla="*/ 2405269 w 7712765"/>
              <a:gd name="connsiteY2" fmla="*/ 487017 h 840448"/>
              <a:gd name="connsiteX3" fmla="*/ 6569765 w 7712765"/>
              <a:gd name="connsiteY3" fmla="*/ 417443 h 840448"/>
              <a:gd name="connsiteX4" fmla="*/ 7712765 w 7712765"/>
              <a:gd name="connsiteY4" fmla="*/ 0 h 840448"/>
              <a:gd name="connsiteX5" fmla="*/ 0 w 7712765"/>
              <a:gd name="connsiteY5" fmla="*/ 0 h 840448"/>
              <a:gd name="connsiteX0" fmla="*/ 0 w 7712765"/>
              <a:gd name="connsiteY0" fmla="*/ 0 h 686739"/>
              <a:gd name="connsiteX1" fmla="*/ 857670 w 7712765"/>
              <a:gd name="connsiteY1" fmla="*/ 563148 h 686739"/>
              <a:gd name="connsiteX2" fmla="*/ 2405269 w 7712765"/>
              <a:gd name="connsiteY2" fmla="*/ 487017 h 686739"/>
              <a:gd name="connsiteX3" fmla="*/ 6569765 w 7712765"/>
              <a:gd name="connsiteY3" fmla="*/ 417443 h 686739"/>
              <a:gd name="connsiteX4" fmla="*/ 7712765 w 7712765"/>
              <a:gd name="connsiteY4" fmla="*/ 0 h 686739"/>
              <a:gd name="connsiteX5" fmla="*/ 0 w 7712765"/>
              <a:gd name="connsiteY5" fmla="*/ 0 h 686739"/>
              <a:gd name="connsiteX0" fmla="*/ 0 w 7712765"/>
              <a:gd name="connsiteY0" fmla="*/ 0 h 821857"/>
              <a:gd name="connsiteX1" fmla="*/ 857670 w 7712765"/>
              <a:gd name="connsiteY1" fmla="*/ 563148 h 821857"/>
              <a:gd name="connsiteX2" fmla="*/ 2405269 w 7712765"/>
              <a:gd name="connsiteY2" fmla="*/ 487017 h 821857"/>
              <a:gd name="connsiteX3" fmla="*/ 6569765 w 7712765"/>
              <a:gd name="connsiteY3" fmla="*/ 417443 h 821857"/>
              <a:gd name="connsiteX4" fmla="*/ 7712765 w 7712765"/>
              <a:gd name="connsiteY4" fmla="*/ 0 h 821857"/>
              <a:gd name="connsiteX5" fmla="*/ 0 w 7712765"/>
              <a:gd name="connsiteY5" fmla="*/ 0 h 821857"/>
              <a:gd name="connsiteX0" fmla="*/ 0 w 7741811"/>
              <a:gd name="connsiteY0" fmla="*/ 0 h 686739"/>
              <a:gd name="connsiteX1" fmla="*/ 886716 w 7741811"/>
              <a:gd name="connsiteY1" fmla="*/ 563148 h 686739"/>
              <a:gd name="connsiteX2" fmla="*/ 2434315 w 7741811"/>
              <a:gd name="connsiteY2" fmla="*/ 487017 h 686739"/>
              <a:gd name="connsiteX3" fmla="*/ 6598811 w 7741811"/>
              <a:gd name="connsiteY3" fmla="*/ 417443 h 686739"/>
              <a:gd name="connsiteX4" fmla="*/ 7741811 w 7741811"/>
              <a:gd name="connsiteY4" fmla="*/ 0 h 686739"/>
              <a:gd name="connsiteX5" fmla="*/ 0 w 7741811"/>
              <a:gd name="connsiteY5" fmla="*/ 0 h 686739"/>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1811"/>
              <a:gd name="connsiteY0" fmla="*/ 0 h 809583"/>
              <a:gd name="connsiteX1" fmla="*/ 886716 w 7741811"/>
              <a:gd name="connsiteY1" fmla="*/ 563148 h 809583"/>
              <a:gd name="connsiteX2" fmla="*/ 2434315 w 7741811"/>
              <a:gd name="connsiteY2" fmla="*/ 487017 h 809583"/>
              <a:gd name="connsiteX3" fmla="*/ 6598811 w 7741811"/>
              <a:gd name="connsiteY3" fmla="*/ 417443 h 809583"/>
              <a:gd name="connsiteX4" fmla="*/ 7741811 w 7741811"/>
              <a:gd name="connsiteY4" fmla="*/ 0 h 809583"/>
              <a:gd name="connsiteX5" fmla="*/ 0 w 7741811"/>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 name="connsiteX0" fmla="*/ 0 w 7744409"/>
              <a:gd name="connsiteY0" fmla="*/ 0 h 809583"/>
              <a:gd name="connsiteX1" fmla="*/ 886716 w 7744409"/>
              <a:gd name="connsiteY1" fmla="*/ 563148 h 809583"/>
              <a:gd name="connsiteX2" fmla="*/ 2434315 w 7744409"/>
              <a:gd name="connsiteY2" fmla="*/ 487017 h 809583"/>
              <a:gd name="connsiteX3" fmla="*/ 6598811 w 7744409"/>
              <a:gd name="connsiteY3" fmla="*/ 417443 h 809583"/>
              <a:gd name="connsiteX4" fmla="*/ 7744409 w 7744409"/>
              <a:gd name="connsiteY4" fmla="*/ 3068 h 809583"/>
              <a:gd name="connsiteX5" fmla="*/ 0 w 7744409"/>
              <a:gd name="connsiteY5" fmla="*/ 0 h 80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4409" h="809583">
                <a:moveTo>
                  <a:pt x="0" y="0"/>
                </a:moveTo>
                <a:cubicBezTo>
                  <a:pt x="304237" y="167489"/>
                  <a:pt x="360369" y="233726"/>
                  <a:pt x="886716" y="563148"/>
                </a:cubicBezTo>
                <a:cubicBezTo>
                  <a:pt x="1304871" y="809583"/>
                  <a:pt x="1615947" y="706018"/>
                  <a:pt x="2434315" y="487017"/>
                </a:cubicBezTo>
                <a:cubicBezTo>
                  <a:pt x="3629697" y="155424"/>
                  <a:pt x="5540046" y="132029"/>
                  <a:pt x="6598811" y="417443"/>
                </a:cubicBezTo>
                <a:cubicBezTo>
                  <a:pt x="7392212" y="628150"/>
                  <a:pt x="7492697" y="440390"/>
                  <a:pt x="7744409" y="3068"/>
                </a:cubicBezTo>
                <a:lnTo>
                  <a:pt x="0" y="0"/>
                </a:ln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54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6" name="Freeform 5"/>
          <p:cNvSpPr/>
          <p:nvPr/>
        </p:nvSpPr>
        <p:spPr bwMode="ltGray">
          <a:xfrm>
            <a:off x="0" y="312984"/>
            <a:ext cx="1212184" cy="1423763"/>
          </a:xfrm>
          <a:custGeom>
            <a:avLst/>
            <a:gdLst>
              <a:gd name="connsiteX0" fmla="*/ 0 w 742566"/>
              <a:gd name="connsiteY0" fmla="*/ 0 h 1423763"/>
              <a:gd name="connsiteX1" fmla="*/ 0 w 742566"/>
              <a:gd name="connsiteY1" fmla="*/ 1423763 h 1423763"/>
              <a:gd name="connsiteX2" fmla="*/ 742566 w 742566"/>
              <a:gd name="connsiteY2" fmla="*/ 874510 h 1423763"/>
              <a:gd name="connsiteX3" fmla="*/ 714950 w 742566"/>
              <a:gd name="connsiteY3" fmla="*/ 444926 h 1423763"/>
              <a:gd name="connsiteX4" fmla="*/ 0 w 742566"/>
              <a:gd name="connsiteY4" fmla="*/ 0 h 1423763"/>
              <a:gd name="connsiteX0" fmla="*/ 0 w 861724"/>
              <a:gd name="connsiteY0" fmla="*/ 0 h 1569515"/>
              <a:gd name="connsiteX1" fmla="*/ 0 w 861724"/>
              <a:gd name="connsiteY1" fmla="*/ 1423763 h 1569515"/>
              <a:gd name="connsiteX2" fmla="*/ 742566 w 861724"/>
              <a:gd name="connsiteY2" fmla="*/ 874510 h 1569515"/>
              <a:gd name="connsiteX3" fmla="*/ 714950 w 861724"/>
              <a:gd name="connsiteY3" fmla="*/ 444926 h 1569515"/>
              <a:gd name="connsiteX4" fmla="*/ 0 w 861724"/>
              <a:gd name="connsiteY4" fmla="*/ 0 h 1569515"/>
              <a:gd name="connsiteX0" fmla="*/ 0 w 861724"/>
              <a:gd name="connsiteY0" fmla="*/ 163140 h 1732655"/>
              <a:gd name="connsiteX1" fmla="*/ 0 w 861724"/>
              <a:gd name="connsiteY1" fmla="*/ 1586903 h 1732655"/>
              <a:gd name="connsiteX2" fmla="*/ 742566 w 861724"/>
              <a:gd name="connsiteY2" fmla="*/ 1037650 h 1732655"/>
              <a:gd name="connsiteX3" fmla="*/ 714950 w 861724"/>
              <a:gd name="connsiteY3" fmla="*/ 608066 h 1732655"/>
              <a:gd name="connsiteX4" fmla="*/ 0 w 861724"/>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163140 h 1732655"/>
              <a:gd name="connsiteX1" fmla="*/ 0 w 914642"/>
              <a:gd name="connsiteY1" fmla="*/ 1586903 h 1732655"/>
              <a:gd name="connsiteX2" fmla="*/ 742566 w 914642"/>
              <a:gd name="connsiteY2" fmla="*/ 1037650 h 1732655"/>
              <a:gd name="connsiteX3" fmla="*/ 714950 w 914642"/>
              <a:gd name="connsiteY3" fmla="*/ 608066 h 1732655"/>
              <a:gd name="connsiteX4" fmla="*/ 0 w 914642"/>
              <a:gd name="connsiteY4" fmla="*/ 163140 h 1732655"/>
              <a:gd name="connsiteX0" fmla="*/ 0 w 914642"/>
              <a:gd name="connsiteY0" fmla="*/ 0 h 1569515"/>
              <a:gd name="connsiteX1" fmla="*/ 0 w 914642"/>
              <a:gd name="connsiteY1" fmla="*/ 1423763 h 1569515"/>
              <a:gd name="connsiteX2" fmla="*/ 742566 w 914642"/>
              <a:gd name="connsiteY2" fmla="*/ 874510 h 1569515"/>
              <a:gd name="connsiteX3" fmla="*/ 714950 w 914642"/>
              <a:gd name="connsiteY3" fmla="*/ 444926 h 1569515"/>
              <a:gd name="connsiteX4" fmla="*/ 0 w 914642"/>
              <a:gd name="connsiteY4" fmla="*/ 0 h 1569515"/>
              <a:gd name="connsiteX0" fmla="*/ 0 w 948883"/>
              <a:gd name="connsiteY0" fmla="*/ 0 h 1569515"/>
              <a:gd name="connsiteX1" fmla="*/ 0 w 948883"/>
              <a:gd name="connsiteY1" fmla="*/ 1423763 h 1569515"/>
              <a:gd name="connsiteX2" fmla="*/ 742566 w 948883"/>
              <a:gd name="connsiteY2" fmla="*/ 874510 h 1569515"/>
              <a:gd name="connsiteX3" fmla="*/ 714950 w 948883"/>
              <a:gd name="connsiteY3" fmla="*/ 444926 h 1569515"/>
              <a:gd name="connsiteX4" fmla="*/ 0 w 948883"/>
              <a:gd name="connsiteY4" fmla="*/ 0 h 1569515"/>
              <a:gd name="connsiteX0" fmla="*/ 0 w 909138"/>
              <a:gd name="connsiteY0" fmla="*/ 0 h 1569515"/>
              <a:gd name="connsiteX1" fmla="*/ 0 w 909138"/>
              <a:gd name="connsiteY1" fmla="*/ 1423763 h 1569515"/>
              <a:gd name="connsiteX2" fmla="*/ 742566 w 909138"/>
              <a:gd name="connsiteY2" fmla="*/ 874510 h 1569515"/>
              <a:gd name="connsiteX3" fmla="*/ 714950 w 909138"/>
              <a:gd name="connsiteY3" fmla="*/ 444926 h 1569515"/>
              <a:gd name="connsiteX4" fmla="*/ 0 w 909138"/>
              <a:gd name="connsiteY4" fmla="*/ 0 h 1569515"/>
              <a:gd name="connsiteX0" fmla="*/ 0 w 909138"/>
              <a:gd name="connsiteY0" fmla="*/ 0 h 1423763"/>
              <a:gd name="connsiteX1" fmla="*/ 0 w 909138"/>
              <a:gd name="connsiteY1" fmla="*/ 1423763 h 1423763"/>
              <a:gd name="connsiteX2" fmla="*/ 742566 w 909138"/>
              <a:gd name="connsiteY2" fmla="*/ 874510 h 1423763"/>
              <a:gd name="connsiteX3" fmla="*/ 714950 w 909138"/>
              <a:gd name="connsiteY3" fmla="*/ 444926 h 1423763"/>
              <a:gd name="connsiteX4" fmla="*/ 0 w 909138"/>
              <a:gd name="connsiteY4" fmla="*/ 0 h 142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138" h="1423763">
                <a:moveTo>
                  <a:pt x="0" y="0"/>
                </a:moveTo>
                <a:lnTo>
                  <a:pt x="0" y="1423763"/>
                </a:lnTo>
                <a:cubicBezTo>
                  <a:pt x="307056" y="1125441"/>
                  <a:pt x="599640" y="970558"/>
                  <a:pt x="742566" y="874510"/>
                </a:cubicBezTo>
                <a:cubicBezTo>
                  <a:pt x="885492" y="778462"/>
                  <a:pt x="909138" y="598868"/>
                  <a:pt x="714950" y="444926"/>
                </a:cubicBezTo>
                <a:cubicBezTo>
                  <a:pt x="481017" y="259268"/>
                  <a:pt x="145961" y="102135"/>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2700000" rotWithShape="0">
              <a:prstClr val="black">
                <a:alpha val="40000"/>
              </a:prstClr>
            </a:outerShdw>
          </a:effectLst>
          <a:scene3d>
            <a:camera prst="orthographicFront"/>
            <a:lightRig rig="balanced" dir="t">
              <a:rot lat="0" lon="0" rev="0"/>
            </a:lightRig>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Freeform 7"/>
          <p:cNvSpPr/>
          <p:nvPr/>
        </p:nvSpPr>
        <p:spPr bwMode="ltGray">
          <a:xfrm>
            <a:off x="10275029" y="-3132"/>
            <a:ext cx="1933673" cy="1647155"/>
          </a:xfrm>
          <a:custGeom>
            <a:avLst/>
            <a:gdLst>
              <a:gd name="connsiteX0" fmla="*/ 422754 w 1302707"/>
              <a:gd name="connsiteY0" fmla="*/ 0 h 1615858"/>
              <a:gd name="connsiteX1" fmla="*/ 1302707 w 1302707"/>
              <a:gd name="connsiteY1" fmla="*/ 0 h 1615858"/>
              <a:gd name="connsiteX2" fmla="*/ 1290181 w 1302707"/>
              <a:gd name="connsiteY2" fmla="*/ 1615858 h 1615858"/>
              <a:gd name="connsiteX3" fmla="*/ 109603 w 1302707"/>
              <a:gd name="connsiteY3" fmla="*/ 879954 h 1615858"/>
              <a:gd name="connsiteX4" fmla="*/ 0 w 1302707"/>
              <a:gd name="connsiteY4" fmla="*/ 382044 h 1615858"/>
              <a:gd name="connsiteX5" fmla="*/ 422754 w 1302707"/>
              <a:gd name="connsiteY5" fmla="*/ 0 h 1615858"/>
              <a:gd name="connsiteX0" fmla="*/ 528181 w 1408134"/>
              <a:gd name="connsiteY0" fmla="*/ 0 h 1762517"/>
              <a:gd name="connsiteX1" fmla="*/ 1408134 w 1408134"/>
              <a:gd name="connsiteY1" fmla="*/ 0 h 1762517"/>
              <a:gd name="connsiteX2" fmla="*/ 1395608 w 1408134"/>
              <a:gd name="connsiteY2" fmla="*/ 1615858 h 1762517"/>
              <a:gd name="connsiteX3" fmla="*/ 215030 w 1408134"/>
              <a:gd name="connsiteY3" fmla="*/ 879954 h 1762517"/>
              <a:gd name="connsiteX4" fmla="*/ 105427 w 1408134"/>
              <a:gd name="connsiteY4" fmla="*/ 382044 h 1762517"/>
              <a:gd name="connsiteX5" fmla="*/ 528181 w 1408134"/>
              <a:gd name="connsiteY5" fmla="*/ 0 h 1762517"/>
              <a:gd name="connsiteX0" fmla="*/ 528181 w 1408134"/>
              <a:gd name="connsiteY0" fmla="*/ 0 h 1762517"/>
              <a:gd name="connsiteX1" fmla="*/ 1408134 w 1408134"/>
              <a:gd name="connsiteY1" fmla="*/ 0 h 1762517"/>
              <a:gd name="connsiteX2" fmla="*/ 1395608 w 1408134"/>
              <a:gd name="connsiteY2" fmla="*/ 1615858 h 1762517"/>
              <a:gd name="connsiteX3" fmla="*/ 215030 w 1408134"/>
              <a:gd name="connsiteY3" fmla="*/ 879954 h 1762517"/>
              <a:gd name="connsiteX4" fmla="*/ 105427 w 1408134"/>
              <a:gd name="connsiteY4" fmla="*/ 382044 h 1762517"/>
              <a:gd name="connsiteX5" fmla="*/ 528181 w 1408134"/>
              <a:gd name="connsiteY5" fmla="*/ 0 h 1762517"/>
              <a:gd name="connsiteX0" fmla="*/ 528181 w 1408134"/>
              <a:gd name="connsiteY0" fmla="*/ 0 h 1615858"/>
              <a:gd name="connsiteX1" fmla="*/ 1408134 w 1408134"/>
              <a:gd name="connsiteY1" fmla="*/ 0 h 1615858"/>
              <a:gd name="connsiteX2" fmla="*/ 1395608 w 1408134"/>
              <a:gd name="connsiteY2" fmla="*/ 1615858 h 1615858"/>
              <a:gd name="connsiteX3" fmla="*/ 215030 w 1408134"/>
              <a:gd name="connsiteY3" fmla="*/ 879954 h 1615858"/>
              <a:gd name="connsiteX4" fmla="*/ 105427 w 1408134"/>
              <a:gd name="connsiteY4" fmla="*/ 382044 h 1615858"/>
              <a:gd name="connsiteX5" fmla="*/ 528181 w 1408134"/>
              <a:gd name="connsiteY5" fmla="*/ 0 h 1615858"/>
              <a:gd name="connsiteX0" fmla="*/ 529337 w 1409290"/>
              <a:gd name="connsiteY0" fmla="*/ 0 h 1615858"/>
              <a:gd name="connsiteX1" fmla="*/ 1409290 w 1409290"/>
              <a:gd name="connsiteY1" fmla="*/ 0 h 1615858"/>
              <a:gd name="connsiteX2" fmla="*/ 1396764 w 1409290"/>
              <a:gd name="connsiteY2" fmla="*/ 1615858 h 1615858"/>
              <a:gd name="connsiteX3" fmla="*/ 215030 w 1409290"/>
              <a:gd name="connsiteY3" fmla="*/ 864897 h 1615858"/>
              <a:gd name="connsiteX4" fmla="*/ 106583 w 1409290"/>
              <a:gd name="connsiteY4" fmla="*/ 382044 h 1615858"/>
              <a:gd name="connsiteX5" fmla="*/ 529337 w 1409290"/>
              <a:gd name="connsiteY5" fmla="*/ 0 h 1615858"/>
              <a:gd name="connsiteX0" fmla="*/ 522046 w 1401999"/>
              <a:gd name="connsiteY0" fmla="*/ 0 h 1615858"/>
              <a:gd name="connsiteX1" fmla="*/ 1401999 w 1401999"/>
              <a:gd name="connsiteY1" fmla="*/ 0 h 1615858"/>
              <a:gd name="connsiteX2" fmla="*/ 1389473 w 1401999"/>
              <a:gd name="connsiteY2" fmla="*/ 1615858 h 1615858"/>
              <a:gd name="connsiteX3" fmla="*/ 207739 w 1401999"/>
              <a:gd name="connsiteY3" fmla="*/ 864897 h 1615858"/>
              <a:gd name="connsiteX4" fmla="*/ 99292 w 1401999"/>
              <a:gd name="connsiteY4" fmla="*/ 382044 h 1615858"/>
              <a:gd name="connsiteX5" fmla="*/ 522046 w 1401999"/>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15858"/>
              <a:gd name="connsiteX1" fmla="*/ 1450255 w 1450255"/>
              <a:gd name="connsiteY1" fmla="*/ 0 h 1615858"/>
              <a:gd name="connsiteX2" fmla="*/ 1437729 w 1450255"/>
              <a:gd name="connsiteY2" fmla="*/ 1615858 h 1615858"/>
              <a:gd name="connsiteX3" fmla="*/ 255995 w 1450255"/>
              <a:gd name="connsiteY3" fmla="*/ 864897 h 1615858"/>
              <a:gd name="connsiteX4" fmla="*/ 147548 w 1450255"/>
              <a:gd name="connsiteY4" fmla="*/ 382044 h 1615858"/>
              <a:gd name="connsiteX5" fmla="*/ 570302 w 1450255"/>
              <a:gd name="connsiteY5" fmla="*/ 0 h 1615858"/>
              <a:gd name="connsiteX0" fmla="*/ 570302 w 1450255"/>
              <a:gd name="connsiteY0" fmla="*/ 0 h 1647155"/>
              <a:gd name="connsiteX1" fmla="*/ 1450255 w 1450255"/>
              <a:gd name="connsiteY1" fmla="*/ 0 h 1647155"/>
              <a:gd name="connsiteX2" fmla="*/ 1437729 w 1450255"/>
              <a:gd name="connsiteY2" fmla="*/ 1647155 h 1647155"/>
              <a:gd name="connsiteX3" fmla="*/ 255995 w 1450255"/>
              <a:gd name="connsiteY3" fmla="*/ 864897 h 1647155"/>
              <a:gd name="connsiteX4" fmla="*/ 147548 w 1450255"/>
              <a:gd name="connsiteY4" fmla="*/ 382044 h 1647155"/>
              <a:gd name="connsiteX5" fmla="*/ 570302 w 1450255"/>
              <a:gd name="connsiteY5" fmla="*/ 0 h 1647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0255" h="1647155">
                <a:moveTo>
                  <a:pt x="570302" y="0"/>
                </a:moveTo>
                <a:lnTo>
                  <a:pt x="1450255" y="0"/>
                </a:lnTo>
                <a:cubicBezTo>
                  <a:pt x="1446080" y="538619"/>
                  <a:pt x="1441904" y="1108536"/>
                  <a:pt x="1437729" y="1647155"/>
                </a:cubicBezTo>
                <a:cubicBezTo>
                  <a:pt x="1059800" y="1253174"/>
                  <a:pt x="463734" y="1013829"/>
                  <a:pt x="255995" y="864897"/>
                </a:cubicBezTo>
                <a:cubicBezTo>
                  <a:pt x="0" y="680990"/>
                  <a:pt x="64002" y="497791"/>
                  <a:pt x="147548" y="382044"/>
                </a:cubicBezTo>
                <a:cubicBezTo>
                  <a:pt x="231094" y="266297"/>
                  <a:pt x="385474" y="72158"/>
                  <a:pt x="570302"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5400000" rotWithShape="0">
              <a:prstClr val="black">
                <a:alpha val="40000"/>
              </a:prstClr>
            </a:outerShdw>
          </a:effectLst>
          <a:scene3d>
            <a:camera prst="orthographicFront"/>
            <a:lightRig rig="balanced" dir="t"/>
          </a:scene3d>
          <a:sp3d>
            <a:bevelT w="101600" h="1016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Tree>
    <p:extLst>
      <p:ext uri="{BB962C8B-B14F-4D97-AF65-F5344CB8AC3E}">
        <p14:creationId xmlns:p14="http://schemas.microsoft.com/office/powerpoint/2010/main" val="273147785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8" name="Freeform 7"/>
          <p:cNvSpPr/>
          <p:nvPr/>
        </p:nvSpPr>
        <p:spPr bwMode="ltGray">
          <a:xfrm>
            <a:off x="99998" y="2"/>
            <a:ext cx="3907593" cy="753517"/>
          </a:xfrm>
          <a:custGeom>
            <a:avLst/>
            <a:gdLst>
              <a:gd name="connsiteX0" fmla="*/ 0 w 2930695"/>
              <a:gd name="connsiteY0" fmla="*/ 0 h 559601"/>
              <a:gd name="connsiteX1" fmla="*/ 2930695 w 2930695"/>
              <a:gd name="connsiteY1" fmla="*/ 0 h 559601"/>
              <a:gd name="connsiteX2" fmla="*/ 1511500 w 2930695"/>
              <a:gd name="connsiteY2" fmla="*/ 559601 h 559601"/>
              <a:gd name="connsiteX3" fmla="*/ 556717 w 2930695"/>
              <a:gd name="connsiteY3" fmla="*/ 522102 h 559601"/>
              <a:gd name="connsiteX4" fmla="*/ 0 w 2930695"/>
              <a:gd name="connsiteY4" fmla="*/ 0 h 559601"/>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395663 w 3578275"/>
              <a:gd name="connsiteY0" fmla="*/ 0 h 646618"/>
              <a:gd name="connsiteX1" fmla="*/ 3326358 w 3578275"/>
              <a:gd name="connsiteY1" fmla="*/ 0 h 646618"/>
              <a:gd name="connsiteX2" fmla="*/ 1907163 w 3578275"/>
              <a:gd name="connsiteY2" fmla="*/ 559601 h 646618"/>
              <a:gd name="connsiteX3" fmla="*/ 952380 w 3578275"/>
              <a:gd name="connsiteY3" fmla="*/ 522102 h 646618"/>
              <a:gd name="connsiteX4" fmla="*/ 395663 w 3578275"/>
              <a:gd name="connsiteY4" fmla="*/ 0 h 646618"/>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0 w 3182612"/>
              <a:gd name="connsiteY0" fmla="*/ 0 h 735921"/>
              <a:gd name="connsiteX1" fmla="*/ 2930695 w 3182612"/>
              <a:gd name="connsiteY1" fmla="*/ 0 h 735921"/>
              <a:gd name="connsiteX2" fmla="*/ 1511500 w 3182612"/>
              <a:gd name="connsiteY2" fmla="*/ 559601 h 735921"/>
              <a:gd name="connsiteX3" fmla="*/ 556717 w 3182612"/>
              <a:gd name="connsiteY3" fmla="*/ 522102 h 735921"/>
              <a:gd name="connsiteX4" fmla="*/ 0 w 3182612"/>
              <a:gd name="connsiteY4" fmla="*/ 0 h 735921"/>
              <a:gd name="connsiteX0" fmla="*/ 0 w 3182612"/>
              <a:gd name="connsiteY0" fmla="*/ 0 h 753517"/>
              <a:gd name="connsiteX1" fmla="*/ 2930695 w 3182612"/>
              <a:gd name="connsiteY1" fmla="*/ 0 h 753517"/>
              <a:gd name="connsiteX2" fmla="*/ 1511500 w 3182612"/>
              <a:gd name="connsiteY2" fmla="*/ 559601 h 753517"/>
              <a:gd name="connsiteX3" fmla="*/ 556717 w 3182612"/>
              <a:gd name="connsiteY3" fmla="*/ 522102 h 753517"/>
              <a:gd name="connsiteX4" fmla="*/ 0 w 3182612"/>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695" h="753517">
                <a:moveTo>
                  <a:pt x="0" y="0"/>
                </a:moveTo>
                <a:lnTo>
                  <a:pt x="2930695" y="0"/>
                </a:lnTo>
                <a:cubicBezTo>
                  <a:pt x="2322114" y="140439"/>
                  <a:pt x="1849014" y="365685"/>
                  <a:pt x="1511500" y="559601"/>
                </a:cubicBezTo>
                <a:cubicBezTo>
                  <a:pt x="1173986" y="753517"/>
                  <a:pt x="812721" y="735921"/>
                  <a:pt x="556717" y="522102"/>
                </a:cubicBezTo>
                <a:cubicBezTo>
                  <a:pt x="300713" y="308283"/>
                  <a:pt x="260981" y="254968"/>
                  <a:pt x="0" y="0"/>
                </a:cubicBezTo>
                <a:close/>
              </a:path>
            </a:pathLst>
          </a:custGeom>
          <a:gradFill flip="none" rotWithShape="1">
            <a:gsLst>
              <a:gs pos="0">
                <a:schemeClr val="bg2">
                  <a:lumMod val="60000"/>
                  <a:lumOff val="40000"/>
                </a:schemeClr>
              </a:gs>
              <a:gs pos="50000">
                <a:schemeClr val="bg2">
                  <a:shade val="67500"/>
                  <a:satMod val="115000"/>
                </a:schemeClr>
              </a:gs>
              <a:gs pos="100000">
                <a:schemeClr val="bg2"/>
              </a:gs>
            </a:gsLst>
            <a:lin ang="0" scaled="0"/>
            <a:tileRect/>
          </a:gradFill>
          <a:ln>
            <a:noFill/>
          </a:ln>
          <a:effectLst>
            <a:outerShdw blurRad="50800" dist="38100" dir="5400000" algn="ctr" rotWithShape="0">
              <a:srgbClr val="000000">
                <a:alpha val="40000"/>
              </a:srgbClr>
            </a:outerShdw>
          </a:effectLst>
          <a:scene3d>
            <a:camera prst="orthographicFront"/>
            <a:lightRig rig="balanced" dir="t"/>
          </a:scene3d>
          <a:sp3d extrusionH="76200">
            <a:bevelT w="101600" h="127000"/>
            <a:bevelB w="0" h="0" prst="angle"/>
            <a:extrusionClr>
              <a:schemeClr val="bg2"/>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bwMode="ltGray">
          <a:xfrm>
            <a:off x="0" y="146305"/>
            <a:ext cx="1164525" cy="1945287"/>
          </a:xfrm>
          <a:custGeom>
            <a:avLst/>
            <a:gdLst>
              <a:gd name="connsiteX0" fmla="*/ 0 w 600891"/>
              <a:gd name="connsiteY0" fmla="*/ 0 h 1867989"/>
              <a:gd name="connsiteX1" fmla="*/ 0 w 600891"/>
              <a:gd name="connsiteY1" fmla="*/ 1867989 h 1867989"/>
              <a:gd name="connsiteX2" fmla="*/ 600891 w 600891"/>
              <a:gd name="connsiteY2" fmla="*/ 1120140 h 1867989"/>
              <a:gd name="connsiteX3" fmla="*/ 0 w 600891"/>
              <a:gd name="connsiteY3" fmla="*/ 0 h 1867989"/>
              <a:gd name="connsiteX0" fmla="*/ 0 w 600891"/>
              <a:gd name="connsiteY0" fmla="*/ 124641 h 2179320"/>
              <a:gd name="connsiteX1" fmla="*/ 0 w 600891"/>
              <a:gd name="connsiteY1" fmla="*/ 1992630 h 2179320"/>
              <a:gd name="connsiteX2" fmla="*/ 600891 w 600891"/>
              <a:gd name="connsiteY2" fmla="*/ 1244781 h 2179320"/>
              <a:gd name="connsiteX3" fmla="*/ 0 w 600891"/>
              <a:gd name="connsiteY3" fmla="*/ 124641 h 2179320"/>
              <a:gd name="connsiteX0" fmla="*/ 0 w 600891"/>
              <a:gd name="connsiteY0" fmla="*/ 0 h 2054679"/>
              <a:gd name="connsiteX1" fmla="*/ 0 w 600891"/>
              <a:gd name="connsiteY1" fmla="*/ 1867989 h 2054679"/>
              <a:gd name="connsiteX2" fmla="*/ 600891 w 600891"/>
              <a:gd name="connsiteY2" fmla="*/ 1120140 h 2054679"/>
              <a:gd name="connsiteX3" fmla="*/ 0 w 600891"/>
              <a:gd name="connsiteY3" fmla="*/ 0 h 2054679"/>
              <a:gd name="connsiteX0" fmla="*/ 0 w 600891"/>
              <a:gd name="connsiteY0" fmla="*/ 0 h 1867989"/>
              <a:gd name="connsiteX1" fmla="*/ 0 w 600891"/>
              <a:gd name="connsiteY1" fmla="*/ 1867989 h 1867989"/>
              <a:gd name="connsiteX2" fmla="*/ 600891 w 600891"/>
              <a:gd name="connsiteY2" fmla="*/ 1120140 h 1867989"/>
              <a:gd name="connsiteX3" fmla="*/ 0 w 600891"/>
              <a:gd name="connsiteY3" fmla="*/ 0 h 1867989"/>
              <a:gd name="connsiteX0" fmla="*/ 0 w 874222"/>
              <a:gd name="connsiteY0" fmla="*/ 0 h 1867989"/>
              <a:gd name="connsiteX1" fmla="*/ 0 w 874222"/>
              <a:gd name="connsiteY1" fmla="*/ 1867989 h 1867989"/>
              <a:gd name="connsiteX2" fmla="*/ 600891 w 874222"/>
              <a:gd name="connsiteY2" fmla="*/ 1120140 h 1867989"/>
              <a:gd name="connsiteX3" fmla="*/ 0 w 874222"/>
              <a:gd name="connsiteY3" fmla="*/ 0 h 1867989"/>
              <a:gd name="connsiteX0" fmla="*/ 0 w 874222"/>
              <a:gd name="connsiteY0" fmla="*/ 0 h 1867989"/>
              <a:gd name="connsiteX1" fmla="*/ 0 w 874222"/>
              <a:gd name="connsiteY1" fmla="*/ 1867989 h 1867989"/>
              <a:gd name="connsiteX2" fmla="*/ 600891 w 874222"/>
              <a:gd name="connsiteY2" fmla="*/ 1120140 h 1867989"/>
              <a:gd name="connsiteX3" fmla="*/ 0 w 874222"/>
              <a:gd name="connsiteY3" fmla="*/ 0 h 1867989"/>
              <a:gd name="connsiteX0" fmla="*/ 0 w 874222"/>
              <a:gd name="connsiteY0" fmla="*/ 0 h 1867989"/>
              <a:gd name="connsiteX1" fmla="*/ 0 w 874222"/>
              <a:gd name="connsiteY1" fmla="*/ 1867989 h 1867989"/>
              <a:gd name="connsiteX2" fmla="*/ 600891 w 874222"/>
              <a:gd name="connsiteY2" fmla="*/ 1120140 h 1867989"/>
              <a:gd name="connsiteX3" fmla="*/ 0 w 874222"/>
              <a:gd name="connsiteY3" fmla="*/ 0 h 1867989"/>
              <a:gd name="connsiteX0" fmla="*/ 0 w 874222"/>
              <a:gd name="connsiteY0" fmla="*/ 0 h 1867989"/>
              <a:gd name="connsiteX1" fmla="*/ 0 w 874222"/>
              <a:gd name="connsiteY1" fmla="*/ 1867989 h 1867989"/>
              <a:gd name="connsiteX2" fmla="*/ 600891 w 874222"/>
              <a:gd name="connsiteY2" fmla="*/ 1120140 h 1867989"/>
              <a:gd name="connsiteX3" fmla="*/ 0 w 874222"/>
              <a:gd name="connsiteY3" fmla="*/ 0 h 1867989"/>
              <a:gd name="connsiteX0" fmla="*/ 2959 w 604343"/>
              <a:gd name="connsiteY0" fmla="*/ 0 h 1945287"/>
              <a:gd name="connsiteX1" fmla="*/ 0 w 604343"/>
              <a:gd name="connsiteY1" fmla="*/ 1945287 h 1945287"/>
              <a:gd name="connsiteX2" fmla="*/ 603850 w 604343"/>
              <a:gd name="connsiteY2" fmla="*/ 1120140 h 1945287"/>
              <a:gd name="connsiteX3" fmla="*/ 2959 w 604343"/>
              <a:gd name="connsiteY3" fmla="*/ 0 h 1945287"/>
              <a:gd name="connsiteX0" fmla="*/ 2959 w 873394"/>
              <a:gd name="connsiteY0" fmla="*/ 0 h 1945287"/>
              <a:gd name="connsiteX1" fmla="*/ 0 w 873394"/>
              <a:gd name="connsiteY1" fmla="*/ 1945287 h 1945287"/>
              <a:gd name="connsiteX2" fmla="*/ 603850 w 873394"/>
              <a:gd name="connsiteY2" fmla="*/ 1120140 h 1945287"/>
              <a:gd name="connsiteX3" fmla="*/ 2959 w 873394"/>
              <a:gd name="connsiteY3" fmla="*/ 0 h 1945287"/>
              <a:gd name="connsiteX0" fmla="*/ 2959 w 873394"/>
              <a:gd name="connsiteY0" fmla="*/ 0 h 1945287"/>
              <a:gd name="connsiteX1" fmla="*/ 0 w 873394"/>
              <a:gd name="connsiteY1" fmla="*/ 1945287 h 1945287"/>
              <a:gd name="connsiteX2" fmla="*/ 603850 w 873394"/>
              <a:gd name="connsiteY2" fmla="*/ 1120140 h 1945287"/>
              <a:gd name="connsiteX3" fmla="*/ 2959 w 873394"/>
              <a:gd name="connsiteY3" fmla="*/ 0 h 1945287"/>
              <a:gd name="connsiteX0" fmla="*/ 2959 w 873394"/>
              <a:gd name="connsiteY0" fmla="*/ 0 h 1945287"/>
              <a:gd name="connsiteX1" fmla="*/ 0 w 873394"/>
              <a:gd name="connsiteY1" fmla="*/ 1945287 h 1945287"/>
              <a:gd name="connsiteX2" fmla="*/ 603850 w 873394"/>
              <a:gd name="connsiteY2" fmla="*/ 1120140 h 1945287"/>
              <a:gd name="connsiteX3" fmla="*/ 2959 w 873394"/>
              <a:gd name="connsiteY3" fmla="*/ 0 h 1945287"/>
            </a:gdLst>
            <a:ahLst/>
            <a:cxnLst>
              <a:cxn ang="0">
                <a:pos x="connsiteX0" y="connsiteY0"/>
              </a:cxn>
              <a:cxn ang="0">
                <a:pos x="connsiteX1" y="connsiteY1"/>
              </a:cxn>
              <a:cxn ang="0">
                <a:pos x="connsiteX2" y="connsiteY2"/>
              </a:cxn>
              <a:cxn ang="0">
                <a:pos x="connsiteX3" y="connsiteY3"/>
              </a:cxn>
            </a:cxnLst>
            <a:rect l="l" t="t" r="r" b="b"/>
            <a:pathLst>
              <a:path w="873394" h="1945287">
                <a:moveTo>
                  <a:pt x="2959" y="0"/>
                </a:moveTo>
                <a:cubicBezTo>
                  <a:pt x="1973" y="648429"/>
                  <a:pt x="986" y="1296858"/>
                  <a:pt x="0" y="1945287"/>
                </a:cubicBezTo>
                <a:cubicBezTo>
                  <a:pt x="357103" y="1330754"/>
                  <a:pt x="302614" y="1474615"/>
                  <a:pt x="603850" y="1120140"/>
                </a:cubicBezTo>
                <a:cubicBezTo>
                  <a:pt x="873394" y="743495"/>
                  <a:pt x="557975" y="492846"/>
                  <a:pt x="2959"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2700000" rotWithShape="0">
              <a:prstClr val="black">
                <a:alpha val="40000"/>
              </a:prstClr>
            </a:outerShdw>
          </a:effectLst>
          <a:scene3d>
            <a:camera prst="orthographicFront"/>
            <a:lightRig rig="balanced" dir="t">
              <a:rot lat="0" lon="0" rev="10800000"/>
            </a:lightRig>
          </a:scene3d>
          <a:sp3d extrusionH="76200">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Freeform 9"/>
          <p:cNvSpPr/>
          <p:nvPr/>
        </p:nvSpPr>
        <p:spPr bwMode="ltGray">
          <a:xfrm flipH="1">
            <a:off x="8335461" y="2"/>
            <a:ext cx="3699985" cy="697912"/>
          </a:xfrm>
          <a:custGeom>
            <a:avLst/>
            <a:gdLst>
              <a:gd name="connsiteX0" fmla="*/ 0 w 2930695"/>
              <a:gd name="connsiteY0" fmla="*/ 0 h 559601"/>
              <a:gd name="connsiteX1" fmla="*/ 2930695 w 2930695"/>
              <a:gd name="connsiteY1" fmla="*/ 0 h 559601"/>
              <a:gd name="connsiteX2" fmla="*/ 1511500 w 2930695"/>
              <a:gd name="connsiteY2" fmla="*/ 559601 h 559601"/>
              <a:gd name="connsiteX3" fmla="*/ 556717 w 2930695"/>
              <a:gd name="connsiteY3" fmla="*/ 522102 h 559601"/>
              <a:gd name="connsiteX4" fmla="*/ 0 w 2930695"/>
              <a:gd name="connsiteY4" fmla="*/ 0 h 559601"/>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395663 w 3578275"/>
              <a:gd name="connsiteY0" fmla="*/ 0 h 646618"/>
              <a:gd name="connsiteX1" fmla="*/ 3326358 w 3578275"/>
              <a:gd name="connsiteY1" fmla="*/ 0 h 646618"/>
              <a:gd name="connsiteX2" fmla="*/ 1907163 w 3578275"/>
              <a:gd name="connsiteY2" fmla="*/ 559601 h 646618"/>
              <a:gd name="connsiteX3" fmla="*/ 952380 w 3578275"/>
              <a:gd name="connsiteY3" fmla="*/ 522102 h 646618"/>
              <a:gd name="connsiteX4" fmla="*/ 395663 w 3578275"/>
              <a:gd name="connsiteY4" fmla="*/ 0 h 646618"/>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0 w 3182612"/>
              <a:gd name="connsiteY0" fmla="*/ 0 h 735921"/>
              <a:gd name="connsiteX1" fmla="*/ 2930695 w 3182612"/>
              <a:gd name="connsiteY1" fmla="*/ 0 h 735921"/>
              <a:gd name="connsiteX2" fmla="*/ 1511500 w 3182612"/>
              <a:gd name="connsiteY2" fmla="*/ 559601 h 735921"/>
              <a:gd name="connsiteX3" fmla="*/ 556717 w 3182612"/>
              <a:gd name="connsiteY3" fmla="*/ 522102 h 735921"/>
              <a:gd name="connsiteX4" fmla="*/ 0 w 3182612"/>
              <a:gd name="connsiteY4" fmla="*/ 0 h 735921"/>
              <a:gd name="connsiteX0" fmla="*/ 0 w 3182612"/>
              <a:gd name="connsiteY0" fmla="*/ 0 h 753517"/>
              <a:gd name="connsiteX1" fmla="*/ 2930695 w 3182612"/>
              <a:gd name="connsiteY1" fmla="*/ 0 h 753517"/>
              <a:gd name="connsiteX2" fmla="*/ 1511500 w 3182612"/>
              <a:gd name="connsiteY2" fmla="*/ 559601 h 753517"/>
              <a:gd name="connsiteX3" fmla="*/ 556717 w 3182612"/>
              <a:gd name="connsiteY3" fmla="*/ 522102 h 753517"/>
              <a:gd name="connsiteX4" fmla="*/ 0 w 3182612"/>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9635"/>
              <a:gd name="connsiteX1" fmla="*/ 2930695 w 2930695"/>
              <a:gd name="connsiteY1" fmla="*/ 0 h 759635"/>
              <a:gd name="connsiteX2" fmla="*/ 1557041 w 2930695"/>
              <a:gd name="connsiteY2" fmla="*/ 565720 h 759635"/>
              <a:gd name="connsiteX3" fmla="*/ 556717 w 2930695"/>
              <a:gd name="connsiteY3" fmla="*/ 522102 h 759635"/>
              <a:gd name="connsiteX4" fmla="*/ 0 w 2930695"/>
              <a:gd name="connsiteY4" fmla="*/ 0 h 759635"/>
              <a:gd name="connsiteX0" fmla="*/ 0 w 2930695"/>
              <a:gd name="connsiteY0" fmla="*/ 0 h 759636"/>
              <a:gd name="connsiteX1" fmla="*/ 2930695 w 2930695"/>
              <a:gd name="connsiteY1" fmla="*/ 0 h 759636"/>
              <a:gd name="connsiteX2" fmla="*/ 1557041 w 2930695"/>
              <a:gd name="connsiteY2" fmla="*/ 565720 h 759636"/>
              <a:gd name="connsiteX3" fmla="*/ 556717 w 2930695"/>
              <a:gd name="connsiteY3" fmla="*/ 522102 h 759636"/>
              <a:gd name="connsiteX4" fmla="*/ 0 w 2930695"/>
              <a:gd name="connsiteY4" fmla="*/ 0 h 759636"/>
              <a:gd name="connsiteX0" fmla="*/ 0 w 2930695"/>
              <a:gd name="connsiteY0" fmla="*/ 0 h 659258"/>
              <a:gd name="connsiteX1" fmla="*/ 2930695 w 2930695"/>
              <a:gd name="connsiteY1" fmla="*/ 0 h 659258"/>
              <a:gd name="connsiteX2" fmla="*/ 1557041 w 2930695"/>
              <a:gd name="connsiteY2" fmla="*/ 565720 h 659258"/>
              <a:gd name="connsiteX3" fmla="*/ 704243 w 2930695"/>
              <a:gd name="connsiteY3" fmla="*/ 561230 h 659258"/>
              <a:gd name="connsiteX4" fmla="*/ 0 w 2930695"/>
              <a:gd name="connsiteY4" fmla="*/ 0 h 659258"/>
              <a:gd name="connsiteX0" fmla="*/ 0 w 2930695"/>
              <a:gd name="connsiteY0" fmla="*/ 0 h 659709"/>
              <a:gd name="connsiteX1" fmla="*/ 2930695 w 2930695"/>
              <a:gd name="connsiteY1" fmla="*/ 0 h 659709"/>
              <a:gd name="connsiteX2" fmla="*/ 1557041 w 2930695"/>
              <a:gd name="connsiteY2" fmla="*/ 565720 h 659709"/>
              <a:gd name="connsiteX3" fmla="*/ 739391 w 2930695"/>
              <a:gd name="connsiteY3" fmla="*/ 563932 h 659709"/>
              <a:gd name="connsiteX4" fmla="*/ 0 w 2930695"/>
              <a:gd name="connsiteY4" fmla="*/ 0 h 659709"/>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61578"/>
              <a:gd name="connsiteX1" fmla="*/ 2930695 w 2930695"/>
              <a:gd name="connsiteY1" fmla="*/ 0 h 761578"/>
              <a:gd name="connsiteX2" fmla="*/ 1557041 w 2930695"/>
              <a:gd name="connsiteY2" fmla="*/ 565720 h 761578"/>
              <a:gd name="connsiteX3" fmla="*/ 739391 w 2930695"/>
              <a:gd name="connsiteY3" fmla="*/ 563932 h 761578"/>
              <a:gd name="connsiteX4" fmla="*/ 0 w 2930695"/>
              <a:gd name="connsiteY4" fmla="*/ 0 h 761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695" h="761578">
                <a:moveTo>
                  <a:pt x="0" y="0"/>
                </a:moveTo>
                <a:lnTo>
                  <a:pt x="2930695" y="0"/>
                </a:lnTo>
                <a:cubicBezTo>
                  <a:pt x="2369316" y="163133"/>
                  <a:pt x="1889023" y="369862"/>
                  <a:pt x="1557041" y="565720"/>
                </a:cubicBezTo>
                <a:cubicBezTo>
                  <a:pt x="1225059" y="761578"/>
                  <a:pt x="970499" y="736437"/>
                  <a:pt x="739391" y="563932"/>
                </a:cubicBezTo>
                <a:cubicBezTo>
                  <a:pt x="508283" y="391427"/>
                  <a:pt x="293677" y="225613"/>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7800000" rotWithShape="0">
              <a:prstClr val="black">
                <a:alpha val="40000"/>
              </a:prstClr>
            </a:outerShdw>
          </a:effectLst>
          <a:scene3d>
            <a:camera prst="orthographicFront"/>
            <a:lightRig rig="balanced" dir="t">
              <a:rot lat="0" lon="0" rev="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1" name="Freeform 10"/>
          <p:cNvSpPr/>
          <p:nvPr/>
        </p:nvSpPr>
        <p:spPr bwMode="ltGray">
          <a:xfrm>
            <a:off x="11071949" y="118998"/>
            <a:ext cx="1120281" cy="1938933"/>
          </a:xfrm>
          <a:custGeom>
            <a:avLst/>
            <a:gdLst>
              <a:gd name="connsiteX0" fmla="*/ 554276 w 560540"/>
              <a:gd name="connsiteY0" fmla="*/ 0 h 1869510"/>
              <a:gd name="connsiteX1" fmla="*/ 560540 w 560540"/>
              <a:gd name="connsiteY1" fmla="*/ 1869510 h 1869510"/>
              <a:gd name="connsiteX2" fmla="*/ 0 w 560540"/>
              <a:gd name="connsiteY2" fmla="*/ 1168052 h 1869510"/>
              <a:gd name="connsiteX3" fmla="*/ 6263 w 560540"/>
              <a:gd name="connsiteY3" fmla="*/ 466595 h 1869510"/>
              <a:gd name="connsiteX4" fmla="*/ 554276 w 56054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211" h="1938933">
                <a:moveTo>
                  <a:pt x="836906" y="0"/>
                </a:moveTo>
                <a:cubicBezTo>
                  <a:pt x="838008" y="646311"/>
                  <a:pt x="839109" y="1292622"/>
                  <a:pt x="840211" y="1938933"/>
                </a:cubicBezTo>
                <a:cubicBezTo>
                  <a:pt x="716023" y="1663542"/>
                  <a:pt x="469477" y="1401871"/>
                  <a:pt x="282630" y="1168052"/>
                </a:cubicBezTo>
                <a:cubicBezTo>
                  <a:pt x="176409" y="1037236"/>
                  <a:pt x="0" y="767777"/>
                  <a:pt x="288893" y="466595"/>
                </a:cubicBezTo>
                <a:lnTo>
                  <a:pt x="836906" y="0"/>
                </a:ln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7800000" rotWithShape="0">
              <a:prstClr val="black">
                <a:alpha val="40000"/>
              </a:prstClr>
            </a:outerShdw>
          </a:effectLst>
          <a:scene3d>
            <a:camera prst="orthographicFront"/>
            <a:lightRig rig="balanced" dir="t">
              <a:rot lat="0" lon="0" rev="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2" name="Freeform 11"/>
          <p:cNvSpPr/>
          <p:nvPr/>
        </p:nvSpPr>
        <p:spPr bwMode="ltGray">
          <a:xfrm flipV="1">
            <a:off x="11205841" y="4828140"/>
            <a:ext cx="986160" cy="1798505"/>
          </a:xfrm>
          <a:custGeom>
            <a:avLst/>
            <a:gdLst>
              <a:gd name="connsiteX0" fmla="*/ 554276 w 560540"/>
              <a:gd name="connsiteY0" fmla="*/ 0 h 1869510"/>
              <a:gd name="connsiteX1" fmla="*/ 560540 w 560540"/>
              <a:gd name="connsiteY1" fmla="*/ 1869510 h 1869510"/>
              <a:gd name="connsiteX2" fmla="*/ 0 w 560540"/>
              <a:gd name="connsiteY2" fmla="*/ 1168052 h 1869510"/>
              <a:gd name="connsiteX3" fmla="*/ 6263 w 560540"/>
              <a:gd name="connsiteY3" fmla="*/ 466595 h 1869510"/>
              <a:gd name="connsiteX4" fmla="*/ 554276 w 56054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799654 w 802959"/>
              <a:gd name="connsiteY0" fmla="*/ 0 h 1938933"/>
              <a:gd name="connsiteX1" fmla="*/ 802959 w 802959"/>
              <a:gd name="connsiteY1" fmla="*/ 1938933 h 1938933"/>
              <a:gd name="connsiteX2" fmla="*/ 245378 w 802959"/>
              <a:gd name="connsiteY2" fmla="*/ 1168052 h 1938933"/>
              <a:gd name="connsiteX3" fmla="*/ 288894 w 802959"/>
              <a:gd name="connsiteY3" fmla="*/ 488988 h 1938933"/>
              <a:gd name="connsiteX4" fmla="*/ 799654 w 802959"/>
              <a:gd name="connsiteY4" fmla="*/ 0 h 1938933"/>
              <a:gd name="connsiteX0" fmla="*/ 799653 w 802958"/>
              <a:gd name="connsiteY0" fmla="*/ 0 h 1938933"/>
              <a:gd name="connsiteX1" fmla="*/ 802958 w 802958"/>
              <a:gd name="connsiteY1" fmla="*/ 1938933 h 1938933"/>
              <a:gd name="connsiteX2" fmla="*/ 245377 w 802958"/>
              <a:gd name="connsiteY2" fmla="*/ 1168052 h 1938933"/>
              <a:gd name="connsiteX3" fmla="*/ 288893 w 802958"/>
              <a:gd name="connsiteY3" fmla="*/ 488988 h 1938933"/>
              <a:gd name="connsiteX4" fmla="*/ 799653 w 802958"/>
              <a:gd name="connsiteY4" fmla="*/ 0 h 1938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958" h="1938933">
                <a:moveTo>
                  <a:pt x="799653" y="0"/>
                </a:moveTo>
                <a:cubicBezTo>
                  <a:pt x="800755" y="646311"/>
                  <a:pt x="801856" y="1292622"/>
                  <a:pt x="802958" y="1938933"/>
                </a:cubicBezTo>
                <a:cubicBezTo>
                  <a:pt x="678770" y="1663542"/>
                  <a:pt x="432224" y="1401871"/>
                  <a:pt x="245377" y="1168052"/>
                </a:cubicBezTo>
                <a:cubicBezTo>
                  <a:pt x="139156" y="1037236"/>
                  <a:pt x="0" y="790170"/>
                  <a:pt x="288893" y="488988"/>
                </a:cubicBezTo>
                <a:cubicBezTo>
                  <a:pt x="459146" y="325992"/>
                  <a:pt x="566272" y="205579"/>
                  <a:pt x="799653"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7800000" rotWithShape="0">
              <a:prstClr val="black">
                <a:alpha val="40000"/>
              </a:prstClr>
            </a:outerShdw>
          </a:effectLst>
          <a:scene3d>
            <a:camera prst="orthographicFront"/>
            <a:lightRig rig="balanced" dir="t">
              <a:rot lat="0" lon="0" rev="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3" name="Freeform 12"/>
          <p:cNvSpPr/>
          <p:nvPr/>
        </p:nvSpPr>
        <p:spPr bwMode="ltGray">
          <a:xfrm flipH="1" flipV="1">
            <a:off x="7945992" y="5930043"/>
            <a:ext cx="4040773" cy="927957"/>
          </a:xfrm>
          <a:custGeom>
            <a:avLst/>
            <a:gdLst>
              <a:gd name="connsiteX0" fmla="*/ 0 w 2930695"/>
              <a:gd name="connsiteY0" fmla="*/ 0 h 559601"/>
              <a:gd name="connsiteX1" fmla="*/ 2930695 w 2930695"/>
              <a:gd name="connsiteY1" fmla="*/ 0 h 559601"/>
              <a:gd name="connsiteX2" fmla="*/ 1511500 w 2930695"/>
              <a:gd name="connsiteY2" fmla="*/ 559601 h 559601"/>
              <a:gd name="connsiteX3" fmla="*/ 556717 w 2930695"/>
              <a:gd name="connsiteY3" fmla="*/ 522102 h 559601"/>
              <a:gd name="connsiteX4" fmla="*/ 0 w 2930695"/>
              <a:gd name="connsiteY4" fmla="*/ 0 h 559601"/>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395663 w 3578275"/>
              <a:gd name="connsiteY0" fmla="*/ 0 h 646618"/>
              <a:gd name="connsiteX1" fmla="*/ 3326358 w 3578275"/>
              <a:gd name="connsiteY1" fmla="*/ 0 h 646618"/>
              <a:gd name="connsiteX2" fmla="*/ 1907163 w 3578275"/>
              <a:gd name="connsiteY2" fmla="*/ 559601 h 646618"/>
              <a:gd name="connsiteX3" fmla="*/ 952380 w 3578275"/>
              <a:gd name="connsiteY3" fmla="*/ 522102 h 646618"/>
              <a:gd name="connsiteX4" fmla="*/ 395663 w 3578275"/>
              <a:gd name="connsiteY4" fmla="*/ 0 h 646618"/>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0 w 3182612"/>
              <a:gd name="connsiteY0" fmla="*/ 0 h 735921"/>
              <a:gd name="connsiteX1" fmla="*/ 2930695 w 3182612"/>
              <a:gd name="connsiteY1" fmla="*/ 0 h 735921"/>
              <a:gd name="connsiteX2" fmla="*/ 1511500 w 3182612"/>
              <a:gd name="connsiteY2" fmla="*/ 559601 h 735921"/>
              <a:gd name="connsiteX3" fmla="*/ 556717 w 3182612"/>
              <a:gd name="connsiteY3" fmla="*/ 522102 h 735921"/>
              <a:gd name="connsiteX4" fmla="*/ 0 w 3182612"/>
              <a:gd name="connsiteY4" fmla="*/ 0 h 735921"/>
              <a:gd name="connsiteX0" fmla="*/ 0 w 3182612"/>
              <a:gd name="connsiteY0" fmla="*/ 0 h 753517"/>
              <a:gd name="connsiteX1" fmla="*/ 2930695 w 3182612"/>
              <a:gd name="connsiteY1" fmla="*/ 0 h 753517"/>
              <a:gd name="connsiteX2" fmla="*/ 1511500 w 3182612"/>
              <a:gd name="connsiteY2" fmla="*/ 559601 h 753517"/>
              <a:gd name="connsiteX3" fmla="*/ 556717 w 3182612"/>
              <a:gd name="connsiteY3" fmla="*/ 522102 h 753517"/>
              <a:gd name="connsiteX4" fmla="*/ 0 w 3182612"/>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9635"/>
              <a:gd name="connsiteX1" fmla="*/ 2930695 w 2930695"/>
              <a:gd name="connsiteY1" fmla="*/ 0 h 759635"/>
              <a:gd name="connsiteX2" fmla="*/ 1557041 w 2930695"/>
              <a:gd name="connsiteY2" fmla="*/ 565720 h 759635"/>
              <a:gd name="connsiteX3" fmla="*/ 556717 w 2930695"/>
              <a:gd name="connsiteY3" fmla="*/ 522102 h 759635"/>
              <a:gd name="connsiteX4" fmla="*/ 0 w 2930695"/>
              <a:gd name="connsiteY4" fmla="*/ 0 h 759635"/>
              <a:gd name="connsiteX0" fmla="*/ 0 w 2930695"/>
              <a:gd name="connsiteY0" fmla="*/ 0 h 759636"/>
              <a:gd name="connsiteX1" fmla="*/ 2930695 w 2930695"/>
              <a:gd name="connsiteY1" fmla="*/ 0 h 759636"/>
              <a:gd name="connsiteX2" fmla="*/ 1557041 w 2930695"/>
              <a:gd name="connsiteY2" fmla="*/ 565720 h 759636"/>
              <a:gd name="connsiteX3" fmla="*/ 556717 w 2930695"/>
              <a:gd name="connsiteY3" fmla="*/ 522102 h 759636"/>
              <a:gd name="connsiteX4" fmla="*/ 0 w 2930695"/>
              <a:gd name="connsiteY4" fmla="*/ 0 h 759636"/>
              <a:gd name="connsiteX0" fmla="*/ 0 w 2930695"/>
              <a:gd name="connsiteY0" fmla="*/ 0 h 659258"/>
              <a:gd name="connsiteX1" fmla="*/ 2930695 w 2930695"/>
              <a:gd name="connsiteY1" fmla="*/ 0 h 659258"/>
              <a:gd name="connsiteX2" fmla="*/ 1557041 w 2930695"/>
              <a:gd name="connsiteY2" fmla="*/ 565720 h 659258"/>
              <a:gd name="connsiteX3" fmla="*/ 704243 w 2930695"/>
              <a:gd name="connsiteY3" fmla="*/ 561230 h 659258"/>
              <a:gd name="connsiteX4" fmla="*/ 0 w 2930695"/>
              <a:gd name="connsiteY4" fmla="*/ 0 h 659258"/>
              <a:gd name="connsiteX0" fmla="*/ 0 w 2930695"/>
              <a:gd name="connsiteY0" fmla="*/ 0 h 659709"/>
              <a:gd name="connsiteX1" fmla="*/ 2930695 w 2930695"/>
              <a:gd name="connsiteY1" fmla="*/ 0 h 659709"/>
              <a:gd name="connsiteX2" fmla="*/ 1557041 w 2930695"/>
              <a:gd name="connsiteY2" fmla="*/ 565720 h 659709"/>
              <a:gd name="connsiteX3" fmla="*/ 739391 w 2930695"/>
              <a:gd name="connsiteY3" fmla="*/ 563932 h 659709"/>
              <a:gd name="connsiteX4" fmla="*/ 0 w 2930695"/>
              <a:gd name="connsiteY4" fmla="*/ 0 h 659709"/>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61578"/>
              <a:gd name="connsiteX1" fmla="*/ 2930695 w 2930695"/>
              <a:gd name="connsiteY1" fmla="*/ 0 h 761578"/>
              <a:gd name="connsiteX2" fmla="*/ 1557041 w 2930695"/>
              <a:gd name="connsiteY2" fmla="*/ 565720 h 761578"/>
              <a:gd name="connsiteX3" fmla="*/ 739391 w 2930695"/>
              <a:gd name="connsiteY3" fmla="*/ 563932 h 761578"/>
              <a:gd name="connsiteX4" fmla="*/ 0 w 2930695"/>
              <a:gd name="connsiteY4" fmla="*/ 0 h 761578"/>
              <a:gd name="connsiteX0" fmla="*/ 0 w 2930695"/>
              <a:gd name="connsiteY0" fmla="*/ 0 h 938664"/>
              <a:gd name="connsiteX1" fmla="*/ 2930695 w 2930695"/>
              <a:gd name="connsiteY1" fmla="*/ 0 h 938664"/>
              <a:gd name="connsiteX2" fmla="*/ 1557041 w 2930695"/>
              <a:gd name="connsiteY2" fmla="*/ 565720 h 938664"/>
              <a:gd name="connsiteX3" fmla="*/ 640049 w 2930695"/>
              <a:gd name="connsiteY3" fmla="*/ 766159 h 938664"/>
              <a:gd name="connsiteX4" fmla="*/ 0 w 2930695"/>
              <a:gd name="connsiteY4" fmla="*/ 0 h 938664"/>
              <a:gd name="connsiteX0" fmla="*/ 0 w 2930695"/>
              <a:gd name="connsiteY0" fmla="*/ 0 h 938664"/>
              <a:gd name="connsiteX1" fmla="*/ 2930695 w 2930695"/>
              <a:gd name="connsiteY1" fmla="*/ 0 h 938664"/>
              <a:gd name="connsiteX2" fmla="*/ 1557041 w 2930695"/>
              <a:gd name="connsiteY2" fmla="*/ 565720 h 938664"/>
              <a:gd name="connsiteX3" fmla="*/ 640049 w 2930695"/>
              <a:gd name="connsiteY3" fmla="*/ 766159 h 938664"/>
              <a:gd name="connsiteX4" fmla="*/ 0 w 2930695"/>
              <a:gd name="connsiteY4" fmla="*/ 0 h 938664"/>
              <a:gd name="connsiteX0" fmla="*/ 0 w 2930695"/>
              <a:gd name="connsiteY0" fmla="*/ 0 h 939560"/>
              <a:gd name="connsiteX1" fmla="*/ 2930695 w 2930695"/>
              <a:gd name="connsiteY1" fmla="*/ 0 h 939560"/>
              <a:gd name="connsiteX2" fmla="*/ 1557041 w 2930695"/>
              <a:gd name="connsiteY2" fmla="*/ 565720 h 939560"/>
              <a:gd name="connsiteX3" fmla="*/ 640049 w 2930695"/>
              <a:gd name="connsiteY3" fmla="*/ 766159 h 939560"/>
              <a:gd name="connsiteX4" fmla="*/ 0 w 2930695"/>
              <a:gd name="connsiteY4" fmla="*/ 0 h 939560"/>
              <a:gd name="connsiteX0" fmla="*/ 0 w 2930695"/>
              <a:gd name="connsiteY0" fmla="*/ 0 h 940456"/>
              <a:gd name="connsiteX1" fmla="*/ 2930695 w 2930695"/>
              <a:gd name="connsiteY1" fmla="*/ 0 h 940456"/>
              <a:gd name="connsiteX2" fmla="*/ 1557041 w 2930695"/>
              <a:gd name="connsiteY2" fmla="*/ 565720 h 940456"/>
              <a:gd name="connsiteX3" fmla="*/ 640049 w 2930695"/>
              <a:gd name="connsiteY3" fmla="*/ 766159 h 940456"/>
              <a:gd name="connsiteX4" fmla="*/ 0 w 2930695"/>
              <a:gd name="connsiteY4" fmla="*/ 0 h 940456"/>
              <a:gd name="connsiteX0" fmla="*/ 0 w 2930695"/>
              <a:gd name="connsiteY0" fmla="*/ 0 h 1038147"/>
              <a:gd name="connsiteX1" fmla="*/ 2930695 w 2930695"/>
              <a:gd name="connsiteY1" fmla="*/ 0 h 1038147"/>
              <a:gd name="connsiteX2" fmla="*/ 1557041 w 2930695"/>
              <a:gd name="connsiteY2" fmla="*/ 565720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7041 w 2930695"/>
              <a:gd name="connsiteY2" fmla="*/ 565720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8781 w 2930695"/>
              <a:gd name="connsiteY2" fmla="*/ 546614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8781 w 2930695"/>
              <a:gd name="connsiteY2" fmla="*/ 546614 h 1038147"/>
              <a:gd name="connsiteX3" fmla="*/ 640049 w 2930695"/>
              <a:gd name="connsiteY3" fmla="*/ 766159 h 1038147"/>
              <a:gd name="connsiteX4" fmla="*/ 0 w 2930695"/>
              <a:gd name="connsiteY4" fmla="*/ 0 h 1038147"/>
              <a:gd name="connsiteX0" fmla="*/ 0 w 2930695"/>
              <a:gd name="connsiteY0" fmla="*/ 0 h 1012609"/>
              <a:gd name="connsiteX1" fmla="*/ 2930695 w 2930695"/>
              <a:gd name="connsiteY1" fmla="*/ 0 h 1012609"/>
              <a:gd name="connsiteX2" fmla="*/ 1558781 w 2930695"/>
              <a:gd name="connsiteY2" fmla="*/ 546614 h 1012609"/>
              <a:gd name="connsiteX3" fmla="*/ 640049 w 2930695"/>
              <a:gd name="connsiteY3" fmla="*/ 766159 h 1012609"/>
              <a:gd name="connsiteX4" fmla="*/ 0 w 2930695"/>
              <a:gd name="connsiteY4" fmla="*/ 0 h 101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695" h="1012609">
                <a:moveTo>
                  <a:pt x="0" y="0"/>
                </a:moveTo>
                <a:lnTo>
                  <a:pt x="2930695" y="0"/>
                </a:lnTo>
                <a:cubicBezTo>
                  <a:pt x="2369316" y="163133"/>
                  <a:pt x="1931923" y="362314"/>
                  <a:pt x="1558781" y="546614"/>
                </a:cubicBezTo>
                <a:cubicBezTo>
                  <a:pt x="1185639" y="730914"/>
                  <a:pt x="969389" y="1012609"/>
                  <a:pt x="640049" y="766159"/>
                </a:cubicBezTo>
                <a:cubicBezTo>
                  <a:pt x="434246" y="591862"/>
                  <a:pt x="273931" y="256755"/>
                  <a:pt x="0"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16200000" rotWithShape="0">
              <a:prstClr val="black">
                <a:alpha val="40000"/>
              </a:prstClr>
            </a:outerShdw>
          </a:effectLst>
          <a:scene3d>
            <a:camera prst="orthographicFront"/>
            <a:lightRig rig="balanced" dir="t">
              <a:rot lat="0" lon="0" rev="780000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4" name="Freeform 13"/>
          <p:cNvSpPr/>
          <p:nvPr/>
        </p:nvSpPr>
        <p:spPr bwMode="ltGray">
          <a:xfrm flipV="1">
            <a:off x="316353" y="6065126"/>
            <a:ext cx="3852524" cy="802209"/>
          </a:xfrm>
          <a:custGeom>
            <a:avLst/>
            <a:gdLst>
              <a:gd name="connsiteX0" fmla="*/ 0 w 2930695"/>
              <a:gd name="connsiteY0" fmla="*/ 0 h 559601"/>
              <a:gd name="connsiteX1" fmla="*/ 2930695 w 2930695"/>
              <a:gd name="connsiteY1" fmla="*/ 0 h 559601"/>
              <a:gd name="connsiteX2" fmla="*/ 1511500 w 2930695"/>
              <a:gd name="connsiteY2" fmla="*/ 559601 h 559601"/>
              <a:gd name="connsiteX3" fmla="*/ 556717 w 2930695"/>
              <a:gd name="connsiteY3" fmla="*/ 522102 h 559601"/>
              <a:gd name="connsiteX4" fmla="*/ 0 w 2930695"/>
              <a:gd name="connsiteY4" fmla="*/ 0 h 559601"/>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395663 w 3578275"/>
              <a:gd name="connsiteY0" fmla="*/ 0 h 646618"/>
              <a:gd name="connsiteX1" fmla="*/ 3326358 w 3578275"/>
              <a:gd name="connsiteY1" fmla="*/ 0 h 646618"/>
              <a:gd name="connsiteX2" fmla="*/ 1907163 w 3578275"/>
              <a:gd name="connsiteY2" fmla="*/ 559601 h 646618"/>
              <a:gd name="connsiteX3" fmla="*/ 952380 w 3578275"/>
              <a:gd name="connsiteY3" fmla="*/ 522102 h 646618"/>
              <a:gd name="connsiteX4" fmla="*/ 395663 w 3578275"/>
              <a:gd name="connsiteY4" fmla="*/ 0 h 646618"/>
              <a:gd name="connsiteX0" fmla="*/ 0 w 3182612"/>
              <a:gd name="connsiteY0" fmla="*/ 0 h 646618"/>
              <a:gd name="connsiteX1" fmla="*/ 2930695 w 3182612"/>
              <a:gd name="connsiteY1" fmla="*/ 0 h 646618"/>
              <a:gd name="connsiteX2" fmla="*/ 1511500 w 3182612"/>
              <a:gd name="connsiteY2" fmla="*/ 559601 h 646618"/>
              <a:gd name="connsiteX3" fmla="*/ 556717 w 3182612"/>
              <a:gd name="connsiteY3" fmla="*/ 522102 h 646618"/>
              <a:gd name="connsiteX4" fmla="*/ 0 w 3182612"/>
              <a:gd name="connsiteY4" fmla="*/ 0 h 646618"/>
              <a:gd name="connsiteX0" fmla="*/ 0 w 3182612"/>
              <a:gd name="connsiteY0" fmla="*/ 0 h 735921"/>
              <a:gd name="connsiteX1" fmla="*/ 2930695 w 3182612"/>
              <a:gd name="connsiteY1" fmla="*/ 0 h 735921"/>
              <a:gd name="connsiteX2" fmla="*/ 1511500 w 3182612"/>
              <a:gd name="connsiteY2" fmla="*/ 559601 h 735921"/>
              <a:gd name="connsiteX3" fmla="*/ 556717 w 3182612"/>
              <a:gd name="connsiteY3" fmla="*/ 522102 h 735921"/>
              <a:gd name="connsiteX4" fmla="*/ 0 w 3182612"/>
              <a:gd name="connsiteY4" fmla="*/ 0 h 735921"/>
              <a:gd name="connsiteX0" fmla="*/ 0 w 3182612"/>
              <a:gd name="connsiteY0" fmla="*/ 0 h 753517"/>
              <a:gd name="connsiteX1" fmla="*/ 2930695 w 3182612"/>
              <a:gd name="connsiteY1" fmla="*/ 0 h 753517"/>
              <a:gd name="connsiteX2" fmla="*/ 1511500 w 3182612"/>
              <a:gd name="connsiteY2" fmla="*/ 559601 h 753517"/>
              <a:gd name="connsiteX3" fmla="*/ 556717 w 3182612"/>
              <a:gd name="connsiteY3" fmla="*/ 522102 h 753517"/>
              <a:gd name="connsiteX4" fmla="*/ 0 w 3182612"/>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3517"/>
              <a:gd name="connsiteX1" fmla="*/ 2930695 w 2930695"/>
              <a:gd name="connsiteY1" fmla="*/ 0 h 753517"/>
              <a:gd name="connsiteX2" fmla="*/ 1511500 w 2930695"/>
              <a:gd name="connsiteY2" fmla="*/ 559601 h 753517"/>
              <a:gd name="connsiteX3" fmla="*/ 556717 w 2930695"/>
              <a:gd name="connsiteY3" fmla="*/ 522102 h 753517"/>
              <a:gd name="connsiteX4" fmla="*/ 0 w 2930695"/>
              <a:gd name="connsiteY4" fmla="*/ 0 h 753517"/>
              <a:gd name="connsiteX0" fmla="*/ 0 w 2930695"/>
              <a:gd name="connsiteY0" fmla="*/ 0 h 759635"/>
              <a:gd name="connsiteX1" fmla="*/ 2930695 w 2930695"/>
              <a:gd name="connsiteY1" fmla="*/ 0 h 759635"/>
              <a:gd name="connsiteX2" fmla="*/ 1557041 w 2930695"/>
              <a:gd name="connsiteY2" fmla="*/ 565720 h 759635"/>
              <a:gd name="connsiteX3" fmla="*/ 556717 w 2930695"/>
              <a:gd name="connsiteY3" fmla="*/ 522102 h 759635"/>
              <a:gd name="connsiteX4" fmla="*/ 0 w 2930695"/>
              <a:gd name="connsiteY4" fmla="*/ 0 h 759635"/>
              <a:gd name="connsiteX0" fmla="*/ 0 w 2930695"/>
              <a:gd name="connsiteY0" fmla="*/ 0 h 759636"/>
              <a:gd name="connsiteX1" fmla="*/ 2930695 w 2930695"/>
              <a:gd name="connsiteY1" fmla="*/ 0 h 759636"/>
              <a:gd name="connsiteX2" fmla="*/ 1557041 w 2930695"/>
              <a:gd name="connsiteY2" fmla="*/ 565720 h 759636"/>
              <a:gd name="connsiteX3" fmla="*/ 556717 w 2930695"/>
              <a:gd name="connsiteY3" fmla="*/ 522102 h 759636"/>
              <a:gd name="connsiteX4" fmla="*/ 0 w 2930695"/>
              <a:gd name="connsiteY4" fmla="*/ 0 h 759636"/>
              <a:gd name="connsiteX0" fmla="*/ 0 w 2930695"/>
              <a:gd name="connsiteY0" fmla="*/ 0 h 659258"/>
              <a:gd name="connsiteX1" fmla="*/ 2930695 w 2930695"/>
              <a:gd name="connsiteY1" fmla="*/ 0 h 659258"/>
              <a:gd name="connsiteX2" fmla="*/ 1557041 w 2930695"/>
              <a:gd name="connsiteY2" fmla="*/ 565720 h 659258"/>
              <a:gd name="connsiteX3" fmla="*/ 704243 w 2930695"/>
              <a:gd name="connsiteY3" fmla="*/ 561230 h 659258"/>
              <a:gd name="connsiteX4" fmla="*/ 0 w 2930695"/>
              <a:gd name="connsiteY4" fmla="*/ 0 h 659258"/>
              <a:gd name="connsiteX0" fmla="*/ 0 w 2930695"/>
              <a:gd name="connsiteY0" fmla="*/ 0 h 659709"/>
              <a:gd name="connsiteX1" fmla="*/ 2930695 w 2930695"/>
              <a:gd name="connsiteY1" fmla="*/ 0 h 659709"/>
              <a:gd name="connsiteX2" fmla="*/ 1557041 w 2930695"/>
              <a:gd name="connsiteY2" fmla="*/ 565720 h 659709"/>
              <a:gd name="connsiteX3" fmla="*/ 739391 w 2930695"/>
              <a:gd name="connsiteY3" fmla="*/ 563932 h 659709"/>
              <a:gd name="connsiteX4" fmla="*/ 0 w 2930695"/>
              <a:gd name="connsiteY4" fmla="*/ 0 h 659709"/>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36437"/>
              <a:gd name="connsiteX1" fmla="*/ 2930695 w 2930695"/>
              <a:gd name="connsiteY1" fmla="*/ 0 h 736437"/>
              <a:gd name="connsiteX2" fmla="*/ 1557041 w 2930695"/>
              <a:gd name="connsiteY2" fmla="*/ 565720 h 736437"/>
              <a:gd name="connsiteX3" fmla="*/ 739391 w 2930695"/>
              <a:gd name="connsiteY3" fmla="*/ 563932 h 736437"/>
              <a:gd name="connsiteX4" fmla="*/ 0 w 2930695"/>
              <a:gd name="connsiteY4" fmla="*/ 0 h 736437"/>
              <a:gd name="connsiteX0" fmla="*/ 0 w 2930695"/>
              <a:gd name="connsiteY0" fmla="*/ 0 h 761578"/>
              <a:gd name="connsiteX1" fmla="*/ 2930695 w 2930695"/>
              <a:gd name="connsiteY1" fmla="*/ 0 h 761578"/>
              <a:gd name="connsiteX2" fmla="*/ 1557041 w 2930695"/>
              <a:gd name="connsiteY2" fmla="*/ 565720 h 761578"/>
              <a:gd name="connsiteX3" fmla="*/ 739391 w 2930695"/>
              <a:gd name="connsiteY3" fmla="*/ 563932 h 761578"/>
              <a:gd name="connsiteX4" fmla="*/ 0 w 2930695"/>
              <a:gd name="connsiteY4" fmla="*/ 0 h 761578"/>
              <a:gd name="connsiteX0" fmla="*/ 0 w 2930695"/>
              <a:gd name="connsiteY0" fmla="*/ 0 h 938664"/>
              <a:gd name="connsiteX1" fmla="*/ 2930695 w 2930695"/>
              <a:gd name="connsiteY1" fmla="*/ 0 h 938664"/>
              <a:gd name="connsiteX2" fmla="*/ 1557041 w 2930695"/>
              <a:gd name="connsiteY2" fmla="*/ 565720 h 938664"/>
              <a:gd name="connsiteX3" fmla="*/ 640049 w 2930695"/>
              <a:gd name="connsiteY3" fmla="*/ 766159 h 938664"/>
              <a:gd name="connsiteX4" fmla="*/ 0 w 2930695"/>
              <a:gd name="connsiteY4" fmla="*/ 0 h 938664"/>
              <a:gd name="connsiteX0" fmla="*/ 0 w 2930695"/>
              <a:gd name="connsiteY0" fmla="*/ 0 h 938664"/>
              <a:gd name="connsiteX1" fmla="*/ 2930695 w 2930695"/>
              <a:gd name="connsiteY1" fmla="*/ 0 h 938664"/>
              <a:gd name="connsiteX2" fmla="*/ 1557041 w 2930695"/>
              <a:gd name="connsiteY2" fmla="*/ 565720 h 938664"/>
              <a:gd name="connsiteX3" fmla="*/ 640049 w 2930695"/>
              <a:gd name="connsiteY3" fmla="*/ 766159 h 938664"/>
              <a:gd name="connsiteX4" fmla="*/ 0 w 2930695"/>
              <a:gd name="connsiteY4" fmla="*/ 0 h 938664"/>
              <a:gd name="connsiteX0" fmla="*/ 0 w 2930695"/>
              <a:gd name="connsiteY0" fmla="*/ 0 h 939560"/>
              <a:gd name="connsiteX1" fmla="*/ 2930695 w 2930695"/>
              <a:gd name="connsiteY1" fmla="*/ 0 h 939560"/>
              <a:gd name="connsiteX2" fmla="*/ 1557041 w 2930695"/>
              <a:gd name="connsiteY2" fmla="*/ 565720 h 939560"/>
              <a:gd name="connsiteX3" fmla="*/ 640049 w 2930695"/>
              <a:gd name="connsiteY3" fmla="*/ 766159 h 939560"/>
              <a:gd name="connsiteX4" fmla="*/ 0 w 2930695"/>
              <a:gd name="connsiteY4" fmla="*/ 0 h 939560"/>
              <a:gd name="connsiteX0" fmla="*/ 0 w 2930695"/>
              <a:gd name="connsiteY0" fmla="*/ 0 h 940456"/>
              <a:gd name="connsiteX1" fmla="*/ 2930695 w 2930695"/>
              <a:gd name="connsiteY1" fmla="*/ 0 h 940456"/>
              <a:gd name="connsiteX2" fmla="*/ 1557041 w 2930695"/>
              <a:gd name="connsiteY2" fmla="*/ 565720 h 940456"/>
              <a:gd name="connsiteX3" fmla="*/ 640049 w 2930695"/>
              <a:gd name="connsiteY3" fmla="*/ 766159 h 940456"/>
              <a:gd name="connsiteX4" fmla="*/ 0 w 2930695"/>
              <a:gd name="connsiteY4" fmla="*/ 0 h 940456"/>
              <a:gd name="connsiteX0" fmla="*/ 0 w 2930695"/>
              <a:gd name="connsiteY0" fmla="*/ 0 h 1038147"/>
              <a:gd name="connsiteX1" fmla="*/ 2930695 w 2930695"/>
              <a:gd name="connsiteY1" fmla="*/ 0 h 1038147"/>
              <a:gd name="connsiteX2" fmla="*/ 1557041 w 2930695"/>
              <a:gd name="connsiteY2" fmla="*/ 565720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7041 w 2930695"/>
              <a:gd name="connsiteY2" fmla="*/ 565720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8781 w 2930695"/>
              <a:gd name="connsiteY2" fmla="*/ 546614 h 1038147"/>
              <a:gd name="connsiteX3" fmla="*/ 640049 w 2930695"/>
              <a:gd name="connsiteY3" fmla="*/ 766159 h 1038147"/>
              <a:gd name="connsiteX4" fmla="*/ 0 w 2930695"/>
              <a:gd name="connsiteY4" fmla="*/ 0 h 1038147"/>
              <a:gd name="connsiteX0" fmla="*/ 0 w 2930695"/>
              <a:gd name="connsiteY0" fmla="*/ 0 h 1038147"/>
              <a:gd name="connsiteX1" fmla="*/ 2930695 w 2930695"/>
              <a:gd name="connsiteY1" fmla="*/ 0 h 1038147"/>
              <a:gd name="connsiteX2" fmla="*/ 1558781 w 2930695"/>
              <a:gd name="connsiteY2" fmla="*/ 546614 h 1038147"/>
              <a:gd name="connsiteX3" fmla="*/ 640049 w 2930695"/>
              <a:gd name="connsiteY3" fmla="*/ 766159 h 1038147"/>
              <a:gd name="connsiteX4" fmla="*/ 0 w 2930695"/>
              <a:gd name="connsiteY4" fmla="*/ 0 h 1038147"/>
              <a:gd name="connsiteX0" fmla="*/ 0 w 2930695"/>
              <a:gd name="connsiteY0" fmla="*/ 0 h 1012609"/>
              <a:gd name="connsiteX1" fmla="*/ 2930695 w 2930695"/>
              <a:gd name="connsiteY1" fmla="*/ 0 h 1012609"/>
              <a:gd name="connsiteX2" fmla="*/ 1558781 w 2930695"/>
              <a:gd name="connsiteY2" fmla="*/ 546614 h 1012609"/>
              <a:gd name="connsiteX3" fmla="*/ 640049 w 2930695"/>
              <a:gd name="connsiteY3" fmla="*/ 766159 h 1012609"/>
              <a:gd name="connsiteX4" fmla="*/ 0 w 2930695"/>
              <a:gd name="connsiteY4" fmla="*/ 0 h 1012609"/>
              <a:gd name="connsiteX0" fmla="*/ 0 w 2930695"/>
              <a:gd name="connsiteY0" fmla="*/ 0 h 1019615"/>
              <a:gd name="connsiteX1" fmla="*/ 2930695 w 2930695"/>
              <a:gd name="connsiteY1" fmla="*/ 0 h 1019615"/>
              <a:gd name="connsiteX2" fmla="*/ 1558781 w 2930695"/>
              <a:gd name="connsiteY2" fmla="*/ 546614 h 1019615"/>
              <a:gd name="connsiteX3" fmla="*/ 609196 w 2930695"/>
              <a:gd name="connsiteY3" fmla="*/ 773165 h 1019615"/>
              <a:gd name="connsiteX4" fmla="*/ 0 w 2930695"/>
              <a:gd name="connsiteY4" fmla="*/ 0 h 1019615"/>
              <a:gd name="connsiteX0" fmla="*/ 0 w 2930695"/>
              <a:gd name="connsiteY0" fmla="*/ 0 h 1019615"/>
              <a:gd name="connsiteX1" fmla="*/ 2930695 w 2930695"/>
              <a:gd name="connsiteY1" fmla="*/ 0 h 1019615"/>
              <a:gd name="connsiteX2" fmla="*/ 1558781 w 2930695"/>
              <a:gd name="connsiteY2" fmla="*/ 546614 h 1019615"/>
              <a:gd name="connsiteX3" fmla="*/ 609196 w 2930695"/>
              <a:gd name="connsiteY3" fmla="*/ 773165 h 1019615"/>
              <a:gd name="connsiteX4" fmla="*/ 0 w 2930695"/>
              <a:gd name="connsiteY4" fmla="*/ 0 h 1019615"/>
              <a:gd name="connsiteX0" fmla="*/ 0 w 2930695"/>
              <a:gd name="connsiteY0" fmla="*/ 0 h 1019615"/>
              <a:gd name="connsiteX1" fmla="*/ 2930695 w 2930695"/>
              <a:gd name="connsiteY1" fmla="*/ 0 h 1019615"/>
              <a:gd name="connsiteX2" fmla="*/ 1542035 w 2930695"/>
              <a:gd name="connsiteY2" fmla="*/ 592680 h 1019615"/>
              <a:gd name="connsiteX3" fmla="*/ 609196 w 2930695"/>
              <a:gd name="connsiteY3" fmla="*/ 773165 h 1019615"/>
              <a:gd name="connsiteX4" fmla="*/ 0 w 2930695"/>
              <a:gd name="connsiteY4" fmla="*/ 0 h 1019615"/>
              <a:gd name="connsiteX0" fmla="*/ 0 w 2930695"/>
              <a:gd name="connsiteY0" fmla="*/ 0 h 1019615"/>
              <a:gd name="connsiteX1" fmla="*/ 2930695 w 2930695"/>
              <a:gd name="connsiteY1" fmla="*/ 0 h 1019615"/>
              <a:gd name="connsiteX2" fmla="*/ 1542035 w 2930695"/>
              <a:gd name="connsiteY2" fmla="*/ 592680 h 1019615"/>
              <a:gd name="connsiteX3" fmla="*/ 609196 w 2930695"/>
              <a:gd name="connsiteY3" fmla="*/ 773165 h 1019615"/>
              <a:gd name="connsiteX4" fmla="*/ 0 w 2930695"/>
              <a:gd name="connsiteY4" fmla="*/ 0 h 1019615"/>
              <a:gd name="connsiteX0" fmla="*/ 0 w 2930695"/>
              <a:gd name="connsiteY0" fmla="*/ 0 h 1019615"/>
              <a:gd name="connsiteX1" fmla="*/ 2930695 w 2930695"/>
              <a:gd name="connsiteY1" fmla="*/ 0 h 1019615"/>
              <a:gd name="connsiteX2" fmla="*/ 1542035 w 2930695"/>
              <a:gd name="connsiteY2" fmla="*/ 592680 h 1019615"/>
              <a:gd name="connsiteX3" fmla="*/ 609196 w 2930695"/>
              <a:gd name="connsiteY3" fmla="*/ 773165 h 1019615"/>
              <a:gd name="connsiteX4" fmla="*/ 0 w 2930695"/>
              <a:gd name="connsiteY4" fmla="*/ 0 h 1019615"/>
              <a:gd name="connsiteX0" fmla="*/ 0 w 2987052"/>
              <a:gd name="connsiteY0" fmla="*/ 1861 h 1021476"/>
              <a:gd name="connsiteX1" fmla="*/ 2987052 w 2987052"/>
              <a:gd name="connsiteY1" fmla="*/ 0 h 1021476"/>
              <a:gd name="connsiteX2" fmla="*/ 1542035 w 2987052"/>
              <a:gd name="connsiteY2" fmla="*/ 594541 h 1021476"/>
              <a:gd name="connsiteX3" fmla="*/ 609196 w 2987052"/>
              <a:gd name="connsiteY3" fmla="*/ 775026 h 1021476"/>
              <a:gd name="connsiteX4" fmla="*/ 0 w 2987052"/>
              <a:gd name="connsiteY4" fmla="*/ 1861 h 1021476"/>
              <a:gd name="connsiteX0" fmla="*/ 0 w 2987052"/>
              <a:gd name="connsiteY0" fmla="*/ 1861 h 1021476"/>
              <a:gd name="connsiteX1" fmla="*/ 2987052 w 2987052"/>
              <a:gd name="connsiteY1" fmla="*/ 0 h 1021476"/>
              <a:gd name="connsiteX2" fmla="*/ 1542035 w 2987052"/>
              <a:gd name="connsiteY2" fmla="*/ 594541 h 1021476"/>
              <a:gd name="connsiteX3" fmla="*/ 609196 w 2987052"/>
              <a:gd name="connsiteY3" fmla="*/ 775026 h 1021476"/>
              <a:gd name="connsiteX4" fmla="*/ 0 w 2987052"/>
              <a:gd name="connsiteY4" fmla="*/ 1861 h 1021476"/>
              <a:gd name="connsiteX0" fmla="*/ 0 w 2987052"/>
              <a:gd name="connsiteY0" fmla="*/ 1861 h 1021476"/>
              <a:gd name="connsiteX1" fmla="*/ 2987052 w 2987052"/>
              <a:gd name="connsiteY1" fmla="*/ 0 h 1021476"/>
              <a:gd name="connsiteX2" fmla="*/ 1542035 w 2987052"/>
              <a:gd name="connsiteY2" fmla="*/ 594541 h 1021476"/>
              <a:gd name="connsiteX3" fmla="*/ 609196 w 2987052"/>
              <a:gd name="connsiteY3" fmla="*/ 775026 h 1021476"/>
              <a:gd name="connsiteX4" fmla="*/ 0 w 2987052"/>
              <a:gd name="connsiteY4" fmla="*/ 1861 h 1021476"/>
              <a:gd name="connsiteX0" fmla="*/ 0 w 2987052"/>
              <a:gd name="connsiteY0" fmla="*/ 1861 h 1021476"/>
              <a:gd name="connsiteX1" fmla="*/ 2987052 w 2987052"/>
              <a:gd name="connsiteY1" fmla="*/ 0 h 1021476"/>
              <a:gd name="connsiteX2" fmla="*/ 1542035 w 2987052"/>
              <a:gd name="connsiteY2" fmla="*/ 594541 h 1021476"/>
              <a:gd name="connsiteX3" fmla="*/ 609196 w 2987052"/>
              <a:gd name="connsiteY3" fmla="*/ 775026 h 1021476"/>
              <a:gd name="connsiteX4" fmla="*/ 0 w 2987052"/>
              <a:gd name="connsiteY4" fmla="*/ 1861 h 1021476"/>
              <a:gd name="connsiteX0" fmla="*/ 0 w 2987052"/>
              <a:gd name="connsiteY0" fmla="*/ 1861 h 989277"/>
              <a:gd name="connsiteX1" fmla="*/ 2987052 w 2987052"/>
              <a:gd name="connsiteY1" fmla="*/ 0 h 989277"/>
              <a:gd name="connsiteX2" fmla="*/ 1542035 w 2987052"/>
              <a:gd name="connsiteY2" fmla="*/ 594541 h 989277"/>
              <a:gd name="connsiteX3" fmla="*/ 609196 w 2987052"/>
              <a:gd name="connsiteY3" fmla="*/ 775026 h 989277"/>
              <a:gd name="connsiteX4" fmla="*/ 0 w 2987052"/>
              <a:gd name="connsiteY4" fmla="*/ 1861 h 989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052" h="989277">
                <a:moveTo>
                  <a:pt x="0" y="1861"/>
                </a:moveTo>
                <a:lnTo>
                  <a:pt x="2987052" y="0"/>
                </a:lnTo>
                <a:cubicBezTo>
                  <a:pt x="2259403" y="231765"/>
                  <a:pt x="1909957" y="389861"/>
                  <a:pt x="1542035" y="594541"/>
                </a:cubicBezTo>
                <a:cubicBezTo>
                  <a:pt x="1174113" y="799221"/>
                  <a:pt x="890611" y="989277"/>
                  <a:pt x="609196" y="775026"/>
                </a:cubicBezTo>
                <a:cubicBezTo>
                  <a:pt x="403393" y="600729"/>
                  <a:pt x="230262" y="329225"/>
                  <a:pt x="0" y="1861"/>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16200000" rotWithShape="0">
              <a:prstClr val="black">
                <a:alpha val="40000"/>
              </a:prstClr>
            </a:outerShdw>
          </a:effectLst>
          <a:scene3d>
            <a:camera prst="orthographicFront"/>
            <a:lightRig rig="balanced" dir="t">
              <a:rot lat="0" lon="0" rev="780000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5" name="Freeform 14"/>
          <p:cNvSpPr/>
          <p:nvPr/>
        </p:nvSpPr>
        <p:spPr bwMode="ltGray">
          <a:xfrm flipH="1" flipV="1">
            <a:off x="0" y="4779980"/>
            <a:ext cx="940525" cy="2062054"/>
          </a:xfrm>
          <a:custGeom>
            <a:avLst/>
            <a:gdLst>
              <a:gd name="connsiteX0" fmla="*/ 554276 w 560540"/>
              <a:gd name="connsiteY0" fmla="*/ 0 h 1869510"/>
              <a:gd name="connsiteX1" fmla="*/ 560540 w 560540"/>
              <a:gd name="connsiteY1" fmla="*/ 1869510 h 1869510"/>
              <a:gd name="connsiteX2" fmla="*/ 0 w 560540"/>
              <a:gd name="connsiteY2" fmla="*/ 1168052 h 1869510"/>
              <a:gd name="connsiteX3" fmla="*/ 6263 w 560540"/>
              <a:gd name="connsiteY3" fmla="*/ 466595 h 1869510"/>
              <a:gd name="connsiteX4" fmla="*/ 554276 w 56054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3170"/>
              <a:gd name="connsiteY0" fmla="*/ 0 h 1869510"/>
              <a:gd name="connsiteX1" fmla="*/ 843170 w 843170"/>
              <a:gd name="connsiteY1" fmla="*/ 1869510 h 1869510"/>
              <a:gd name="connsiteX2" fmla="*/ 282630 w 843170"/>
              <a:gd name="connsiteY2" fmla="*/ 1168052 h 1869510"/>
              <a:gd name="connsiteX3" fmla="*/ 288893 w 843170"/>
              <a:gd name="connsiteY3" fmla="*/ 466595 h 1869510"/>
              <a:gd name="connsiteX4" fmla="*/ 836906 w 843170"/>
              <a:gd name="connsiteY4" fmla="*/ 0 h 1869510"/>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836906 w 840211"/>
              <a:gd name="connsiteY0" fmla="*/ 0 h 1938933"/>
              <a:gd name="connsiteX1" fmla="*/ 840211 w 840211"/>
              <a:gd name="connsiteY1" fmla="*/ 1938933 h 1938933"/>
              <a:gd name="connsiteX2" fmla="*/ 282630 w 840211"/>
              <a:gd name="connsiteY2" fmla="*/ 1168052 h 1938933"/>
              <a:gd name="connsiteX3" fmla="*/ 288893 w 840211"/>
              <a:gd name="connsiteY3" fmla="*/ 466595 h 1938933"/>
              <a:gd name="connsiteX4" fmla="*/ 836906 w 840211"/>
              <a:gd name="connsiteY4" fmla="*/ 0 h 1938933"/>
              <a:gd name="connsiteX0" fmla="*/ 799654 w 802959"/>
              <a:gd name="connsiteY0" fmla="*/ 0 h 1938933"/>
              <a:gd name="connsiteX1" fmla="*/ 802959 w 802959"/>
              <a:gd name="connsiteY1" fmla="*/ 1938933 h 1938933"/>
              <a:gd name="connsiteX2" fmla="*/ 245378 w 802959"/>
              <a:gd name="connsiteY2" fmla="*/ 1168052 h 1938933"/>
              <a:gd name="connsiteX3" fmla="*/ 288894 w 802959"/>
              <a:gd name="connsiteY3" fmla="*/ 488988 h 1938933"/>
              <a:gd name="connsiteX4" fmla="*/ 799654 w 802959"/>
              <a:gd name="connsiteY4" fmla="*/ 0 h 1938933"/>
              <a:gd name="connsiteX0" fmla="*/ 799653 w 802958"/>
              <a:gd name="connsiteY0" fmla="*/ 0 h 1938933"/>
              <a:gd name="connsiteX1" fmla="*/ 802958 w 802958"/>
              <a:gd name="connsiteY1" fmla="*/ 1938933 h 1938933"/>
              <a:gd name="connsiteX2" fmla="*/ 245377 w 802958"/>
              <a:gd name="connsiteY2" fmla="*/ 1168052 h 1938933"/>
              <a:gd name="connsiteX3" fmla="*/ 288893 w 802958"/>
              <a:gd name="connsiteY3" fmla="*/ 488988 h 1938933"/>
              <a:gd name="connsiteX4" fmla="*/ 799653 w 802958"/>
              <a:gd name="connsiteY4" fmla="*/ 0 h 1938933"/>
              <a:gd name="connsiteX0" fmla="*/ 799653 w 802958"/>
              <a:gd name="connsiteY0" fmla="*/ 0 h 1938933"/>
              <a:gd name="connsiteX1" fmla="*/ 802958 w 802958"/>
              <a:gd name="connsiteY1" fmla="*/ 1938933 h 1938933"/>
              <a:gd name="connsiteX2" fmla="*/ 219704 w 802958"/>
              <a:gd name="connsiteY2" fmla="*/ 1204545 h 1938933"/>
              <a:gd name="connsiteX3" fmla="*/ 288893 w 802958"/>
              <a:gd name="connsiteY3" fmla="*/ 488988 h 1938933"/>
              <a:gd name="connsiteX4" fmla="*/ 799653 w 802958"/>
              <a:gd name="connsiteY4" fmla="*/ 0 h 1938933"/>
              <a:gd name="connsiteX0" fmla="*/ 799653 w 802958"/>
              <a:gd name="connsiteY0" fmla="*/ 0 h 1938933"/>
              <a:gd name="connsiteX1" fmla="*/ 802958 w 802958"/>
              <a:gd name="connsiteY1" fmla="*/ 1938933 h 1938933"/>
              <a:gd name="connsiteX2" fmla="*/ 219704 w 802958"/>
              <a:gd name="connsiteY2" fmla="*/ 1204545 h 1938933"/>
              <a:gd name="connsiteX3" fmla="*/ 288893 w 802958"/>
              <a:gd name="connsiteY3" fmla="*/ 488988 h 1938933"/>
              <a:gd name="connsiteX4" fmla="*/ 799653 w 802958"/>
              <a:gd name="connsiteY4" fmla="*/ 0 h 1938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958" h="1938933">
                <a:moveTo>
                  <a:pt x="799653" y="0"/>
                </a:moveTo>
                <a:cubicBezTo>
                  <a:pt x="800755" y="646311"/>
                  <a:pt x="801856" y="1292622"/>
                  <a:pt x="802958" y="1938933"/>
                </a:cubicBezTo>
                <a:cubicBezTo>
                  <a:pt x="630685" y="1667017"/>
                  <a:pt x="406551" y="1438364"/>
                  <a:pt x="219704" y="1204545"/>
                </a:cubicBezTo>
                <a:cubicBezTo>
                  <a:pt x="113483" y="1073729"/>
                  <a:pt x="0" y="790170"/>
                  <a:pt x="288893" y="488988"/>
                </a:cubicBezTo>
                <a:cubicBezTo>
                  <a:pt x="459146" y="325992"/>
                  <a:pt x="566272" y="205579"/>
                  <a:pt x="799653" y="0"/>
                </a:cubicBez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8100000" rotWithShape="0">
              <a:prstClr val="black">
                <a:alpha val="40000"/>
              </a:prstClr>
            </a:outerShdw>
          </a:effectLst>
          <a:scene3d>
            <a:camera prst="orthographicFront"/>
            <a:lightRig rig="balanced" dir="t">
              <a:rot lat="0" lon="0" rev="10800000"/>
            </a:lightRig>
          </a:scene3d>
          <a:sp3d extrusionH="76200">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1048512" y="996696"/>
            <a:ext cx="4096512" cy="429768"/>
          </a:xfrm>
        </p:spPr>
        <p:txBody>
          <a:bodyPr anchor="b"/>
          <a:lstStyle>
            <a:lvl1pPr algn="l">
              <a:defRPr sz="2000" b="1"/>
            </a:lvl1pPr>
          </a:lstStyle>
          <a:p>
            <a:r>
              <a:rPr lang="ko-KR" altLang="en-US" smtClean="0"/>
              <a:t>마스터 제목 스타일 편집</a:t>
            </a:r>
            <a:endParaRPr lang="en-US"/>
          </a:p>
        </p:txBody>
      </p:sp>
      <p:sp>
        <p:nvSpPr>
          <p:cNvPr id="3" name="Content Placeholder 2"/>
          <p:cNvSpPr>
            <a:spLocks noGrp="1"/>
          </p:cNvSpPr>
          <p:nvPr>
            <p:ph idx="1"/>
          </p:nvPr>
        </p:nvSpPr>
        <p:spPr>
          <a:xfrm>
            <a:off x="5242560" y="996696"/>
            <a:ext cx="5900928" cy="505663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Text Placeholder 3"/>
          <p:cNvSpPr>
            <a:spLocks noGrp="1"/>
          </p:cNvSpPr>
          <p:nvPr>
            <p:ph type="body" sz="half" idx="2"/>
          </p:nvPr>
        </p:nvSpPr>
        <p:spPr>
          <a:xfrm>
            <a:off x="1048512" y="1499616"/>
            <a:ext cx="4108704"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700133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8" name="Freeform 7"/>
          <p:cNvSpPr/>
          <p:nvPr/>
        </p:nvSpPr>
        <p:spPr bwMode="ltGray">
          <a:xfrm>
            <a:off x="9631680" y="5411"/>
            <a:ext cx="2569187" cy="5929045"/>
          </a:xfrm>
          <a:custGeom>
            <a:avLst/>
            <a:gdLst>
              <a:gd name="connsiteX0" fmla="*/ 609600 w 1676400"/>
              <a:gd name="connsiteY0" fmla="*/ 0 h 5915025"/>
              <a:gd name="connsiteX1" fmla="*/ 0 w 1676400"/>
              <a:gd name="connsiteY1" fmla="*/ 714375 h 5915025"/>
              <a:gd name="connsiteX2" fmla="*/ 19050 w 1676400"/>
              <a:gd name="connsiteY2" fmla="*/ 1438275 h 5915025"/>
              <a:gd name="connsiteX3" fmla="*/ 971550 w 1676400"/>
              <a:gd name="connsiteY3" fmla="*/ 3086100 h 5915025"/>
              <a:gd name="connsiteX4" fmla="*/ 733425 w 1676400"/>
              <a:gd name="connsiteY4" fmla="*/ 4514850 h 5915025"/>
              <a:gd name="connsiteX5" fmla="*/ 1666875 w 1676400"/>
              <a:gd name="connsiteY5" fmla="*/ 5915025 h 5915025"/>
              <a:gd name="connsiteX6" fmla="*/ 1676400 w 1676400"/>
              <a:gd name="connsiteY6" fmla="*/ 0 h 5915025"/>
              <a:gd name="connsiteX7" fmla="*/ 609600 w 1676400"/>
              <a:gd name="connsiteY7" fmla="*/ 0 h 5915025"/>
              <a:gd name="connsiteX0" fmla="*/ 752475 w 1819275"/>
              <a:gd name="connsiteY0" fmla="*/ 0 h 5915025"/>
              <a:gd name="connsiteX1" fmla="*/ 142875 w 1819275"/>
              <a:gd name="connsiteY1" fmla="*/ 714375 h 5915025"/>
              <a:gd name="connsiteX2" fmla="*/ 161925 w 1819275"/>
              <a:gd name="connsiteY2" fmla="*/ 1438275 h 5915025"/>
              <a:gd name="connsiteX3" fmla="*/ 1114425 w 1819275"/>
              <a:gd name="connsiteY3" fmla="*/ 3086100 h 5915025"/>
              <a:gd name="connsiteX4" fmla="*/ 876300 w 1819275"/>
              <a:gd name="connsiteY4" fmla="*/ 4514850 h 5915025"/>
              <a:gd name="connsiteX5" fmla="*/ 1809750 w 1819275"/>
              <a:gd name="connsiteY5" fmla="*/ 5915025 h 5915025"/>
              <a:gd name="connsiteX6" fmla="*/ 1819275 w 1819275"/>
              <a:gd name="connsiteY6" fmla="*/ 0 h 5915025"/>
              <a:gd name="connsiteX7" fmla="*/ 752475 w 1819275"/>
              <a:gd name="connsiteY7" fmla="*/ 0 h 5915025"/>
              <a:gd name="connsiteX0" fmla="*/ 752475 w 1819275"/>
              <a:gd name="connsiteY0" fmla="*/ 0 h 5915025"/>
              <a:gd name="connsiteX1" fmla="*/ 142875 w 1819275"/>
              <a:gd name="connsiteY1" fmla="*/ 714375 h 5915025"/>
              <a:gd name="connsiteX2" fmla="*/ 161925 w 1819275"/>
              <a:gd name="connsiteY2" fmla="*/ 1438275 h 5915025"/>
              <a:gd name="connsiteX3" fmla="*/ 1114425 w 1819275"/>
              <a:gd name="connsiteY3" fmla="*/ 3086100 h 5915025"/>
              <a:gd name="connsiteX4" fmla="*/ 876300 w 1819275"/>
              <a:gd name="connsiteY4" fmla="*/ 4514850 h 5915025"/>
              <a:gd name="connsiteX5" fmla="*/ 1809750 w 1819275"/>
              <a:gd name="connsiteY5" fmla="*/ 5915025 h 5915025"/>
              <a:gd name="connsiteX6" fmla="*/ 1819275 w 1819275"/>
              <a:gd name="connsiteY6" fmla="*/ 0 h 5915025"/>
              <a:gd name="connsiteX7" fmla="*/ 752475 w 1819275"/>
              <a:gd name="connsiteY7" fmla="*/ 0 h 5915025"/>
              <a:gd name="connsiteX0" fmla="*/ 752475 w 1819275"/>
              <a:gd name="connsiteY0" fmla="*/ 0 h 6667500"/>
              <a:gd name="connsiteX1" fmla="*/ 142875 w 1819275"/>
              <a:gd name="connsiteY1" fmla="*/ 714375 h 6667500"/>
              <a:gd name="connsiteX2" fmla="*/ 161925 w 1819275"/>
              <a:gd name="connsiteY2" fmla="*/ 1438275 h 6667500"/>
              <a:gd name="connsiteX3" fmla="*/ 1114425 w 1819275"/>
              <a:gd name="connsiteY3" fmla="*/ 3086100 h 6667500"/>
              <a:gd name="connsiteX4" fmla="*/ 876300 w 1819275"/>
              <a:gd name="connsiteY4" fmla="*/ 4514850 h 6667500"/>
              <a:gd name="connsiteX5" fmla="*/ 1809750 w 1819275"/>
              <a:gd name="connsiteY5" fmla="*/ 5915025 h 6667500"/>
              <a:gd name="connsiteX6" fmla="*/ 1819275 w 1819275"/>
              <a:gd name="connsiteY6" fmla="*/ 0 h 6667500"/>
              <a:gd name="connsiteX7" fmla="*/ 752475 w 1819275"/>
              <a:gd name="connsiteY7" fmla="*/ 0 h 6667500"/>
              <a:gd name="connsiteX0" fmla="*/ 752475 w 1819275"/>
              <a:gd name="connsiteY0" fmla="*/ 0 h 6648220"/>
              <a:gd name="connsiteX1" fmla="*/ 142875 w 1819275"/>
              <a:gd name="connsiteY1" fmla="*/ 714375 h 6648220"/>
              <a:gd name="connsiteX2" fmla="*/ 161925 w 1819275"/>
              <a:gd name="connsiteY2" fmla="*/ 1438275 h 6648220"/>
              <a:gd name="connsiteX3" fmla="*/ 1114425 w 1819275"/>
              <a:gd name="connsiteY3" fmla="*/ 3086100 h 6648220"/>
              <a:gd name="connsiteX4" fmla="*/ 876300 w 1819275"/>
              <a:gd name="connsiteY4" fmla="*/ 4514850 h 6648220"/>
              <a:gd name="connsiteX5" fmla="*/ 1815258 w 1819275"/>
              <a:gd name="connsiteY5" fmla="*/ 5895745 h 6648220"/>
              <a:gd name="connsiteX6" fmla="*/ 1819275 w 1819275"/>
              <a:gd name="connsiteY6" fmla="*/ 0 h 6648220"/>
              <a:gd name="connsiteX7" fmla="*/ 752475 w 1819275"/>
              <a:gd name="connsiteY7" fmla="*/ 0 h 6648220"/>
              <a:gd name="connsiteX0" fmla="*/ 752475 w 1819275"/>
              <a:gd name="connsiteY0" fmla="*/ 0 h 6705140"/>
              <a:gd name="connsiteX1" fmla="*/ 142875 w 1819275"/>
              <a:gd name="connsiteY1" fmla="*/ 714375 h 6705140"/>
              <a:gd name="connsiteX2" fmla="*/ 161925 w 1819275"/>
              <a:gd name="connsiteY2" fmla="*/ 1438275 h 6705140"/>
              <a:gd name="connsiteX3" fmla="*/ 1114425 w 1819275"/>
              <a:gd name="connsiteY3" fmla="*/ 3086100 h 6705140"/>
              <a:gd name="connsiteX4" fmla="*/ 876300 w 1819275"/>
              <a:gd name="connsiteY4" fmla="*/ 4514850 h 6705140"/>
              <a:gd name="connsiteX5" fmla="*/ 1809750 w 1819275"/>
              <a:gd name="connsiteY5" fmla="*/ 5952665 h 6705140"/>
              <a:gd name="connsiteX6" fmla="*/ 1819275 w 1819275"/>
              <a:gd name="connsiteY6" fmla="*/ 0 h 6705140"/>
              <a:gd name="connsiteX7" fmla="*/ 752475 w 1819275"/>
              <a:gd name="connsiteY7" fmla="*/ 0 h 6705140"/>
              <a:gd name="connsiteX0" fmla="*/ 752475 w 1819275"/>
              <a:gd name="connsiteY0" fmla="*/ 0 h 5952665"/>
              <a:gd name="connsiteX1" fmla="*/ 142875 w 1819275"/>
              <a:gd name="connsiteY1" fmla="*/ 714375 h 5952665"/>
              <a:gd name="connsiteX2" fmla="*/ 161925 w 1819275"/>
              <a:gd name="connsiteY2" fmla="*/ 1438275 h 5952665"/>
              <a:gd name="connsiteX3" fmla="*/ 1114425 w 1819275"/>
              <a:gd name="connsiteY3" fmla="*/ 3086100 h 5952665"/>
              <a:gd name="connsiteX4" fmla="*/ 876300 w 1819275"/>
              <a:gd name="connsiteY4" fmla="*/ 4514850 h 5952665"/>
              <a:gd name="connsiteX5" fmla="*/ 1809750 w 1819275"/>
              <a:gd name="connsiteY5" fmla="*/ 5952665 h 5952665"/>
              <a:gd name="connsiteX6" fmla="*/ 1819275 w 1819275"/>
              <a:gd name="connsiteY6" fmla="*/ 0 h 5952665"/>
              <a:gd name="connsiteX7" fmla="*/ 752475 w 1819275"/>
              <a:gd name="connsiteY7" fmla="*/ 0 h 5952665"/>
              <a:gd name="connsiteX0" fmla="*/ 752475 w 1819275"/>
              <a:gd name="connsiteY0" fmla="*/ 0 h 5922369"/>
              <a:gd name="connsiteX1" fmla="*/ 142875 w 1819275"/>
              <a:gd name="connsiteY1" fmla="*/ 714375 h 5922369"/>
              <a:gd name="connsiteX2" fmla="*/ 161925 w 1819275"/>
              <a:gd name="connsiteY2" fmla="*/ 1438275 h 5922369"/>
              <a:gd name="connsiteX3" fmla="*/ 1114425 w 1819275"/>
              <a:gd name="connsiteY3" fmla="*/ 3086100 h 5922369"/>
              <a:gd name="connsiteX4" fmla="*/ 876300 w 1819275"/>
              <a:gd name="connsiteY4" fmla="*/ 4514850 h 5922369"/>
              <a:gd name="connsiteX5" fmla="*/ 1804242 w 1819275"/>
              <a:gd name="connsiteY5" fmla="*/ 5922369 h 5922369"/>
              <a:gd name="connsiteX6" fmla="*/ 1819275 w 1819275"/>
              <a:gd name="connsiteY6" fmla="*/ 0 h 5922369"/>
              <a:gd name="connsiteX7" fmla="*/ 752475 w 1819275"/>
              <a:gd name="connsiteY7" fmla="*/ 0 h 5922369"/>
              <a:gd name="connsiteX0" fmla="*/ 752934 w 1819734"/>
              <a:gd name="connsiteY0" fmla="*/ 0 h 5922369"/>
              <a:gd name="connsiteX1" fmla="*/ 143334 w 1819734"/>
              <a:gd name="connsiteY1" fmla="*/ 714375 h 5922369"/>
              <a:gd name="connsiteX2" fmla="*/ 162384 w 1819734"/>
              <a:gd name="connsiteY2" fmla="*/ 1438275 h 5922369"/>
              <a:gd name="connsiteX3" fmla="*/ 1117638 w 1819734"/>
              <a:gd name="connsiteY3" fmla="*/ 3392736 h 5922369"/>
              <a:gd name="connsiteX4" fmla="*/ 876759 w 1819734"/>
              <a:gd name="connsiteY4" fmla="*/ 4514850 h 5922369"/>
              <a:gd name="connsiteX5" fmla="*/ 1804701 w 1819734"/>
              <a:gd name="connsiteY5" fmla="*/ 5922369 h 5922369"/>
              <a:gd name="connsiteX6" fmla="*/ 1819734 w 1819734"/>
              <a:gd name="connsiteY6" fmla="*/ 0 h 5922369"/>
              <a:gd name="connsiteX7" fmla="*/ 752934 w 1819734"/>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755688 w 1822488"/>
              <a:gd name="connsiteY0" fmla="*/ 0 h 5922369"/>
              <a:gd name="connsiteX1" fmla="*/ 146088 w 1822488"/>
              <a:gd name="connsiteY1" fmla="*/ 714375 h 5922369"/>
              <a:gd name="connsiteX2" fmla="*/ 165138 w 1822488"/>
              <a:gd name="connsiteY2" fmla="*/ 1438275 h 5922369"/>
              <a:gd name="connsiteX3" fmla="*/ 1136917 w 1822488"/>
              <a:gd name="connsiteY3" fmla="*/ 3389982 h 5922369"/>
              <a:gd name="connsiteX4" fmla="*/ 879513 w 1822488"/>
              <a:gd name="connsiteY4" fmla="*/ 4514850 h 5922369"/>
              <a:gd name="connsiteX5" fmla="*/ 1807455 w 1822488"/>
              <a:gd name="connsiteY5" fmla="*/ 5922369 h 5922369"/>
              <a:gd name="connsiteX6" fmla="*/ 1822488 w 1822488"/>
              <a:gd name="connsiteY6" fmla="*/ 0 h 5922369"/>
              <a:gd name="connsiteX7" fmla="*/ 755688 w 1822488"/>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896153 w 1962953"/>
              <a:gd name="connsiteY0" fmla="*/ 0 h 5922369"/>
              <a:gd name="connsiteX1" fmla="*/ 286553 w 1962953"/>
              <a:gd name="connsiteY1" fmla="*/ 714375 h 5922369"/>
              <a:gd name="connsiteX2" fmla="*/ 305603 w 1962953"/>
              <a:gd name="connsiteY2" fmla="*/ 1438275 h 5922369"/>
              <a:gd name="connsiteX3" fmla="*/ 1277382 w 1962953"/>
              <a:gd name="connsiteY3" fmla="*/ 3389982 h 5922369"/>
              <a:gd name="connsiteX4" fmla="*/ 1019978 w 1962953"/>
              <a:gd name="connsiteY4" fmla="*/ 4514850 h 5922369"/>
              <a:gd name="connsiteX5" fmla="*/ 1947920 w 1962953"/>
              <a:gd name="connsiteY5" fmla="*/ 5922369 h 5922369"/>
              <a:gd name="connsiteX6" fmla="*/ 1962953 w 1962953"/>
              <a:gd name="connsiteY6" fmla="*/ 0 h 5922369"/>
              <a:gd name="connsiteX7" fmla="*/ 896153 w 1962953"/>
              <a:gd name="connsiteY7" fmla="*/ 0 h 5922369"/>
              <a:gd name="connsiteX0" fmla="*/ 772290 w 1839090"/>
              <a:gd name="connsiteY0" fmla="*/ 0 h 5922369"/>
              <a:gd name="connsiteX1" fmla="*/ 128721 w 1839090"/>
              <a:gd name="connsiteY1" fmla="*/ 747426 h 5922369"/>
              <a:gd name="connsiteX2" fmla="*/ 181740 w 1839090"/>
              <a:gd name="connsiteY2" fmla="*/ 1438275 h 5922369"/>
              <a:gd name="connsiteX3" fmla="*/ 1153519 w 1839090"/>
              <a:gd name="connsiteY3" fmla="*/ 3389982 h 5922369"/>
              <a:gd name="connsiteX4" fmla="*/ 896115 w 1839090"/>
              <a:gd name="connsiteY4" fmla="*/ 4514850 h 5922369"/>
              <a:gd name="connsiteX5" fmla="*/ 1824057 w 1839090"/>
              <a:gd name="connsiteY5" fmla="*/ 5922369 h 5922369"/>
              <a:gd name="connsiteX6" fmla="*/ 1839090 w 1839090"/>
              <a:gd name="connsiteY6" fmla="*/ 0 h 5922369"/>
              <a:gd name="connsiteX7" fmla="*/ 772290 w 1839090"/>
              <a:gd name="connsiteY7" fmla="*/ 0 h 5922369"/>
              <a:gd name="connsiteX0" fmla="*/ 775044 w 1841844"/>
              <a:gd name="connsiteY0" fmla="*/ 0 h 5922369"/>
              <a:gd name="connsiteX1" fmla="*/ 131475 w 1841844"/>
              <a:gd name="connsiteY1" fmla="*/ 747426 h 5922369"/>
              <a:gd name="connsiteX2" fmla="*/ 184494 w 1841844"/>
              <a:gd name="connsiteY2" fmla="*/ 1438275 h 5922369"/>
              <a:gd name="connsiteX3" fmla="*/ 1156273 w 1841844"/>
              <a:gd name="connsiteY3" fmla="*/ 3389982 h 5922369"/>
              <a:gd name="connsiteX4" fmla="*/ 898869 w 1841844"/>
              <a:gd name="connsiteY4" fmla="*/ 4514850 h 5922369"/>
              <a:gd name="connsiteX5" fmla="*/ 1826811 w 1841844"/>
              <a:gd name="connsiteY5" fmla="*/ 5922369 h 5922369"/>
              <a:gd name="connsiteX6" fmla="*/ 1841844 w 1841844"/>
              <a:gd name="connsiteY6" fmla="*/ 0 h 5922369"/>
              <a:gd name="connsiteX7" fmla="*/ 775044 w 1841844"/>
              <a:gd name="connsiteY7" fmla="*/ 0 h 5922369"/>
              <a:gd name="connsiteX0" fmla="*/ 830205 w 1897005"/>
              <a:gd name="connsiteY0" fmla="*/ 0 h 5922369"/>
              <a:gd name="connsiteX1" fmla="*/ 186636 w 1897005"/>
              <a:gd name="connsiteY1" fmla="*/ 747426 h 5922369"/>
              <a:gd name="connsiteX2" fmla="*/ 239655 w 1897005"/>
              <a:gd name="connsiteY2" fmla="*/ 1438275 h 5922369"/>
              <a:gd name="connsiteX3" fmla="*/ 1211434 w 1897005"/>
              <a:gd name="connsiteY3" fmla="*/ 3389982 h 5922369"/>
              <a:gd name="connsiteX4" fmla="*/ 954030 w 1897005"/>
              <a:gd name="connsiteY4" fmla="*/ 4514850 h 5922369"/>
              <a:gd name="connsiteX5" fmla="*/ 1881972 w 1897005"/>
              <a:gd name="connsiteY5" fmla="*/ 5922369 h 5922369"/>
              <a:gd name="connsiteX6" fmla="*/ 1897005 w 1897005"/>
              <a:gd name="connsiteY6" fmla="*/ 0 h 5922369"/>
              <a:gd name="connsiteX7" fmla="*/ 830205 w 1897005"/>
              <a:gd name="connsiteY7" fmla="*/ 0 h 5922369"/>
              <a:gd name="connsiteX0" fmla="*/ 719654 w 1786454"/>
              <a:gd name="connsiteY0" fmla="*/ 0 h 5922369"/>
              <a:gd name="connsiteX1" fmla="*/ 76085 w 1786454"/>
              <a:gd name="connsiteY1" fmla="*/ 747426 h 5922369"/>
              <a:gd name="connsiteX2" fmla="*/ 263143 w 1786454"/>
              <a:gd name="connsiteY2" fmla="*/ 1560379 h 5922369"/>
              <a:gd name="connsiteX3" fmla="*/ 1100883 w 1786454"/>
              <a:gd name="connsiteY3" fmla="*/ 3389982 h 5922369"/>
              <a:gd name="connsiteX4" fmla="*/ 843479 w 1786454"/>
              <a:gd name="connsiteY4" fmla="*/ 4514850 h 5922369"/>
              <a:gd name="connsiteX5" fmla="*/ 1771421 w 1786454"/>
              <a:gd name="connsiteY5" fmla="*/ 5922369 h 5922369"/>
              <a:gd name="connsiteX6" fmla="*/ 1786454 w 1786454"/>
              <a:gd name="connsiteY6" fmla="*/ 0 h 5922369"/>
              <a:gd name="connsiteX7" fmla="*/ 719654 w 1786454"/>
              <a:gd name="connsiteY7" fmla="*/ 0 h 5922369"/>
              <a:gd name="connsiteX0" fmla="*/ 857747 w 1924547"/>
              <a:gd name="connsiteY0" fmla="*/ 0 h 5922369"/>
              <a:gd name="connsiteX1" fmla="*/ 214178 w 1924547"/>
              <a:gd name="connsiteY1" fmla="*/ 747426 h 5922369"/>
              <a:gd name="connsiteX2" fmla="*/ 401236 w 1924547"/>
              <a:gd name="connsiteY2" fmla="*/ 1560379 h 5922369"/>
              <a:gd name="connsiteX3" fmla="*/ 1238976 w 1924547"/>
              <a:gd name="connsiteY3" fmla="*/ 3389982 h 5922369"/>
              <a:gd name="connsiteX4" fmla="*/ 981572 w 1924547"/>
              <a:gd name="connsiteY4" fmla="*/ 4514850 h 5922369"/>
              <a:gd name="connsiteX5" fmla="*/ 1909514 w 1924547"/>
              <a:gd name="connsiteY5" fmla="*/ 5922369 h 5922369"/>
              <a:gd name="connsiteX6" fmla="*/ 1924547 w 1924547"/>
              <a:gd name="connsiteY6" fmla="*/ 0 h 5922369"/>
              <a:gd name="connsiteX7" fmla="*/ 857747 w 1924547"/>
              <a:gd name="connsiteY7" fmla="*/ 0 h 5922369"/>
              <a:gd name="connsiteX0" fmla="*/ 857747 w 1924547"/>
              <a:gd name="connsiteY0" fmla="*/ 0 h 5922369"/>
              <a:gd name="connsiteX1" fmla="*/ 214178 w 1924547"/>
              <a:gd name="connsiteY1" fmla="*/ 747426 h 5922369"/>
              <a:gd name="connsiteX2" fmla="*/ 401236 w 1924547"/>
              <a:gd name="connsiteY2" fmla="*/ 1560379 h 5922369"/>
              <a:gd name="connsiteX3" fmla="*/ 1238976 w 1924547"/>
              <a:gd name="connsiteY3" fmla="*/ 3389982 h 5922369"/>
              <a:gd name="connsiteX4" fmla="*/ 981572 w 1924547"/>
              <a:gd name="connsiteY4" fmla="*/ 4514850 h 5922369"/>
              <a:gd name="connsiteX5" fmla="*/ 1909514 w 1924547"/>
              <a:gd name="connsiteY5" fmla="*/ 5922369 h 5922369"/>
              <a:gd name="connsiteX6" fmla="*/ 1924547 w 1924547"/>
              <a:gd name="connsiteY6" fmla="*/ 0 h 5922369"/>
              <a:gd name="connsiteX7" fmla="*/ 857747 w 1924547"/>
              <a:gd name="connsiteY7" fmla="*/ 0 h 5922369"/>
              <a:gd name="connsiteX0" fmla="*/ 857747 w 1924547"/>
              <a:gd name="connsiteY0" fmla="*/ 0 h 5922369"/>
              <a:gd name="connsiteX1" fmla="*/ 214178 w 1924547"/>
              <a:gd name="connsiteY1" fmla="*/ 747426 h 5922369"/>
              <a:gd name="connsiteX2" fmla="*/ 401236 w 1924547"/>
              <a:gd name="connsiteY2" fmla="*/ 1560379 h 5922369"/>
              <a:gd name="connsiteX3" fmla="*/ 1238976 w 1924547"/>
              <a:gd name="connsiteY3" fmla="*/ 3389982 h 5922369"/>
              <a:gd name="connsiteX4" fmla="*/ 981572 w 1924547"/>
              <a:gd name="connsiteY4" fmla="*/ 4514850 h 5922369"/>
              <a:gd name="connsiteX5" fmla="*/ 1909514 w 1924547"/>
              <a:gd name="connsiteY5" fmla="*/ 5922369 h 5922369"/>
              <a:gd name="connsiteX6" fmla="*/ 1924547 w 1924547"/>
              <a:gd name="connsiteY6" fmla="*/ 0 h 5922369"/>
              <a:gd name="connsiteX7" fmla="*/ 857747 w 1924547"/>
              <a:gd name="connsiteY7" fmla="*/ 0 h 5922369"/>
              <a:gd name="connsiteX0" fmla="*/ 802663 w 1869463"/>
              <a:gd name="connsiteY0" fmla="*/ 0 h 5922369"/>
              <a:gd name="connsiteX1" fmla="*/ 159094 w 1869463"/>
              <a:gd name="connsiteY1" fmla="*/ 747426 h 5922369"/>
              <a:gd name="connsiteX2" fmla="*/ 346152 w 1869463"/>
              <a:gd name="connsiteY2" fmla="*/ 1560379 h 5922369"/>
              <a:gd name="connsiteX3" fmla="*/ 1183892 w 1869463"/>
              <a:gd name="connsiteY3" fmla="*/ 3389982 h 5922369"/>
              <a:gd name="connsiteX4" fmla="*/ 926488 w 1869463"/>
              <a:gd name="connsiteY4" fmla="*/ 4514850 h 5922369"/>
              <a:gd name="connsiteX5" fmla="*/ 1854430 w 1869463"/>
              <a:gd name="connsiteY5" fmla="*/ 5922369 h 5922369"/>
              <a:gd name="connsiteX6" fmla="*/ 1869463 w 1869463"/>
              <a:gd name="connsiteY6" fmla="*/ 0 h 5922369"/>
              <a:gd name="connsiteX7" fmla="*/ 802663 w 1869463"/>
              <a:gd name="connsiteY7" fmla="*/ 0 h 5922369"/>
              <a:gd name="connsiteX0" fmla="*/ 836000 w 1902800"/>
              <a:gd name="connsiteY0" fmla="*/ 0 h 5922369"/>
              <a:gd name="connsiteX1" fmla="*/ 192431 w 1902800"/>
              <a:gd name="connsiteY1" fmla="*/ 747426 h 5922369"/>
              <a:gd name="connsiteX2" fmla="*/ 346152 w 1902800"/>
              <a:gd name="connsiteY2" fmla="*/ 1543710 h 5922369"/>
              <a:gd name="connsiteX3" fmla="*/ 1217229 w 1902800"/>
              <a:gd name="connsiteY3" fmla="*/ 3389982 h 5922369"/>
              <a:gd name="connsiteX4" fmla="*/ 959825 w 1902800"/>
              <a:gd name="connsiteY4" fmla="*/ 4514850 h 5922369"/>
              <a:gd name="connsiteX5" fmla="*/ 1887767 w 1902800"/>
              <a:gd name="connsiteY5" fmla="*/ 5922369 h 5922369"/>
              <a:gd name="connsiteX6" fmla="*/ 1902800 w 1902800"/>
              <a:gd name="connsiteY6" fmla="*/ 0 h 5922369"/>
              <a:gd name="connsiteX7" fmla="*/ 836000 w 1902800"/>
              <a:gd name="connsiteY7" fmla="*/ 0 h 5922369"/>
              <a:gd name="connsiteX0" fmla="*/ 836000 w 1902800"/>
              <a:gd name="connsiteY0" fmla="*/ 0 h 5922369"/>
              <a:gd name="connsiteX1" fmla="*/ 192431 w 1902800"/>
              <a:gd name="connsiteY1" fmla="*/ 747426 h 5922369"/>
              <a:gd name="connsiteX2" fmla="*/ 346152 w 1902800"/>
              <a:gd name="connsiteY2" fmla="*/ 1543710 h 5922369"/>
              <a:gd name="connsiteX3" fmla="*/ 1217229 w 1902800"/>
              <a:gd name="connsiteY3" fmla="*/ 3389982 h 5922369"/>
              <a:gd name="connsiteX4" fmla="*/ 959825 w 1902800"/>
              <a:gd name="connsiteY4" fmla="*/ 4514850 h 5922369"/>
              <a:gd name="connsiteX5" fmla="*/ 1887767 w 1902800"/>
              <a:gd name="connsiteY5" fmla="*/ 5922369 h 5922369"/>
              <a:gd name="connsiteX6" fmla="*/ 1902800 w 1902800"/>
              <a:gd name="connsiteY6" fmla="*/ 0 h 5922369"/>
              <a:gd name="connsiteX7" fmla="*/ 836000 w 1902800"/>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2369"/>
              <a:gd name="connsiteX1" fmla="*/ 221006 w 1931375"/>
              <a:gd name="connsiteY1" fmla="*/ 747426 h 5922369"/>
              <a:gd name="connsiteX2" fmla="*/ 346152 w 1931375"/>
              <a:gd name="connsiteY2" fmla="*/ 1505610 h 5922369"/>
              <a:gd name="connsiteX3" fmla="*/ 1245804 w 1931375"/>
              <a:gd name="connsiteY3" fmla="*/ 3389982 h 5922369"/>
              <a:gd name="connsiteX4" fmla="*/ 988400 w 1931375"/>
              <a:gd name="connsiteY4" fmla="*/ 4514850 h 5922369"/>
              <a:gd name="connsiteX5" fmla="*/ 1916342 w 1931375"/>
              <a:gd name="connsiteY5" fmla="*/ 5922369 h 5922369"/>
              <a:gd name="connsiteX6" fmla="*/ 1931375 w 1931375"/>
              <a:gd name="connsiteY6" fmla="*/ 0 h 5922369"/>
              <a:gd name="connsiteX7" fmla="*/ 864575 w 1931375"/>
              <a:gd name="connsiteY7" fmla="*/ 0 h 5922369"/>
              <a:gd name="connsiteX0" fmla="*/ 864575 w 1931375"/>
              <a:gd name="connsiteY0" fmla="*/ 0 h 5924750"/>
              <a:gd name="connsiteX1" fmla="*/ 221006 w 1931375"/>
              <a:gd name="connsiteY1" fmla="*/ 747426 h 5924750"/>
              <a:gd name="connsiteX2" fmla="*/ 346152 w 1931375"/>
              <a:gd name="connsiteY2" fmla="*/ 1505610 h 5924750"/>
              <a:gd name="connsiteX3" fmla="*/ 1245804 w 1931375"/>
              <a:gd name="connsiteY3" fmla="*/ 3389982 h 5924750"/>
              <a:gd name="connsiteX4" fmla="*/ 988400 w 1931375"/>
              <a:gd name="connsiteY4" fmla="*/ 4514850 h 5924750"/>
              <a:gd name="connsiteX5" fmla="*/ 1930630 w 1931375"/>
              <a:gd name="connsiteY5" fmla="*/ 5924750 h 5924750"/>
              <a:gd name="connsiteX6" fmla="*/ 1931375 w 1931375"/>
              <a:gd name="connsiteY6" fmla="*/ 0 h 5924750"/>
              <a:gd name="connsiteX7" fmla="*/ 864575 w 1931375"/>
              <a:gd name="connsiteY7" fmla="*/ 0 h 5924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1375" h="5924750">
                <a:moveTo>
                  <a:pt x="864575" y="0"/>
                </a:moveTo>
                <a:cubicBezTo>
                  <a:pt x="711869" y="153950"/>
                  <a:pt x="355035" y="586979"/>
                  <a:pt x="221006" y="747426"/>
                </a:cubicBezTo>
                <a:cubicBezTo>
                  <a:pt x="86977" y="907873"/>
                  <a:pt x="0" y="1201976"/>
                  <a:pt x="346152" y="1505610"/>
                </a:cubicBezTo>
                <a:cubicBezTo>
                  <a:pt x="759156" y="1853434"/>
                  <a:pt x="1259322" y="2702395"/>
                  <a:pt x="1245804" y="3389982"/>
                </a:cubicBezTo>
                <a:cubicBezTo>
                  <a:pt x="1200843" y="4035078"/>
                  <a:pt x="1155254" y="4073497"/>
                  <a:pt x="988400" y="4514850"/>
                </a:cubicBezTo>
                <a:cubicBezTo>
                  <a:pt x="618440" y="5176871"/>
                  <a:pt x="1341974" y="5568194"/>
                  <a:pt x="1930630" y="5924750"/>
                </a:cubicBezTo>
                <a:cubicBezTo>
                  <a:pt x="1930878" y="3949833"/>
                  <a:pt x="1931127" y="1974917"/>
                  <a:pt x="1931375" y="0"/>
                </a:cubicBezTo>
                <a:lnTo>
                  <a:pt x="864575" y="0"/>
                </a:lnTo>
                <a:close/>
              </a:path>
            </a:pathLst>
          </a:custGeom>
          <a:gradFill flip="none" rotWithShape="1">
            <a:gsLst>
              <a:gs pos="0">
                <a:schemeClr val="bg2"/>
              </a:gs>
              <a:gs pos="50000">
                <a:schemeClr val="bg2">
                  <a:shade val="67500"/>
                  <a:satMod val="115000"/>
                </a:schemeClr>
              </a:gs>
              <a:gs pos="100000">
                <a:schemeClr val="bg2"/>
              </a:gs>
            </a:gsLst>
            <a:lin ang="2700000" scaled="1"/>
            <a:tileRect/>
          </a:gradFill>
          <a:ln>
            <a:noFill/>
          </a:ln>
          <a:effectLst>
            <a:outerShdw blurRad="50800" dist="38100" dir="8100000" rotWithShape="0">
              <a:prstClr val="black">
                <a:alpha val="40000"/>
              </a:prstClr>
            </a:outerShdw>
          </a:effectLst>
          <a:scene3d>
            <a:camera prst="orthographicFront"/>
            <a:lightRig rig="balanced" dir="t">
              <a:rot lat="0" lon="0" rev="21000000"/>
            </a:lightRig>
          </a:scene3d>
          <a:sp3d extrusionH="76200">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bwMode="ltGray">
          <a:xfrm>
            <a:off x="990600" y="5362237"/>
            <a:ext cx="11201400" cy="1505288"/>
          </a:xfrm>
          <a:custGeom>
            <a:avLst/>
            <a:gdLst>
              <a:gd name="connsiteX0" fmla="*/ 0 w 8420100"/>
              <a:gd name="connsiteY0" fmla="*/ 1343025 h 1352550"/>
              <a:gd name="connsiteX1" fmla="*/ 1533525 w 8420100"/>
              <a:gd name="connsiteY1" fmla="*/ 428625 h 1352550"/>
              <a:gd name="connsiteX2" fmla="*/ 3810000 w 8420100"/>
              <a:gd name="connsiteY2" fmla="*/ 914400 h 1352550"/>
              <a:gd name="connsiteX3" fmla="*/ 6657975 w 8420100"/>
              <a:gd name="connsiteY3" fmla="*/ 85725 h 1352550"/>
              <a:gd name="connsiteX4" fmla="*/ 7286625 w 8420100"/>
              <a:gd name="connsiteY4" fmla="*/ 0 h 1352550"/>
              <a:gd name="connsiteX5" fmla="*/ 8420100 w 8420100"/>
              <a:gd name="connsiteY5" fmla="*/ 885825 h 1352550"/>
              <a:gd name="connsiteX6" fmla="*/ 8410575 w 8420100"/>
              <a:gd name="connsiteY6" fmla="*/ 1352550 h 1352550"/>
              <a:gd name="connsiteX7" fmla="*/ 0 w 8420100"/>
              <a:gd name="connsiteY7" fmla="*/ 1343025 h 1352550"/>
              <a:gd name="connsiteX0" fmla="*/ 0 w 8420100"/>
              <a:gd name="connsiteY0" fmla="*/ 1343025 h 1352550"/>
              <a:gd name="connsiteX1" fmla="*/ 1533525 w 8420100"/>
              <a:gd name="connsiteY1" fmla="*/ 428625 h 1352550"/>
              <a:gd name="connsiteX2" fmla="*/ 3810000 w 8420100"/>
              <a:gd name="connsiteY2" fmla="*/ 914400 h 1352550"/>
              <a:gd name="connsiteX3" fmla="*/ 6257925 w 8420100"/>
              <a:gd name="connsiteY3" fmla="*/ 333375 h 1352550"/>
              <a:gd name="connsiteX4" fmla="*/ 7286625 w 8420100"/>
              <a:gd name="connsiteY4" fmla="*/ 0 h 1352550"/>
              <a:gd name="connsiteX5" fmla="*/ 8420100 w 8420100"/>
              <a:gd name="connsiteY5" fmla="*/ 885825 h 1352550"/>
              <a:gd name="connsiteX6" fmla="*/ 8410575 w 8420100"/>
              <a:gd name="connsiteY6" fmla="*/ 1352550 h 1352550"/>
              <a:gd name="connsiteX7" fmla="*/ 0 w 8420100"/>
              <a:gd name="connsiteY7" fmla="*/ 1343025 h 1352550"/>
              <a:gd name="connsiteX0" fmla="*/ 1146175 w 9566275"/>
              <a:gd name="connsiteY0" fmla="*/ 1343025 h 1352550"/>
              <a:gd name="connsiteX1" fmla="*/ 2679700 w 9566275"/>
              <a:gd name="connsiteY1" fmla="*/ 428625 h 1352550"/>
              <a:gd name="connsiteX2" fmla="*/ 4956175 w 9566275"/>
              <a:gd name="connsiteY2" fmla="*/ 914400 h 1352550"/>
              <a:gd name="connsiteX3" fmla="*/ 7404100 w 9566275"/>
              <a:gd name="connsiteY3" fmla="*/ 333375 h 1352550"/>
              <a:gd name="connsiteX4" fmla="*/ 8432800 w 9566275"/>
              <a:gd name="connsiteY4" fmla="*/ 0 h 1352550"/>
              <a:gd name="connsiteX5" fmla="*/ 9566275 w 9566275"/>
              <a:gd name="connsiteY5" fmla="*/ 885825 h 1352550"/>
              <a:gd name="connsiteX6" fmla="*/ 9556750 w 9566275"/>
              <a:gd name="connsiteY6" fmla="*/ 1352550 h 1352550"/>
              <a:gd name="connsiteX7" fmla="*/ 1146175 w 9566275"/>
              <a:gd name="connsiteY7" fmla="*/ 1343025 h 1352550"/>
              <a:gd name="connsiteX0" fmla="*/ 1146175 w 9566275"/>
              <a:gd name="connsiteY0" fmla="*/ 1343025 h 1352550"/>
              <a:gd name="connsiteX1" fmla="*/ 2679700 w 9566275"/>
              <a:gd name="connsiteY1" fmla="*/ 428625 h 1352550"/>
              <a:gd name="connsiteX2" fmla="*/ 4956175 w 9566275"/>
              <a:gd name="connsiteY2" fmla="*/ 914400 h 1352550"/>
              <a:gd name="connsiteX3" fmla="*/ 7404100 w 9566275"/>
              <a:gd name="connsiteY3" fmla="*/ 333375 h 1352550"/>
              <a:gd name="connsiteX4" fmla="*/ 8432800 w 9566275"/>
              <a:gd name="connsiteY4" fmla="*/ 0 h 1352550"/>
              <a:gd name="connsiteX5" fmla="*/ 9566275 w 9566275"/>
              <a:gd name="connsiteY5" fmla="*/ 885825 h 1352550"/>
              <a:gd name="connsiteX6" fmla="*/ 9556750 w 9566275"/>
              <a:gd name="connsiteY6" fmla="*/ 1352550 h 1352550"/>
              <a:gd name="connsiteX7" fmla="*/ 1146175 w 9566275"/>
              <a:gd name="connsiteY7" fmla="*/ 1343025 h 1352550"/>
              <a:gd name="connsiteX0" fmla="*/ 1146175 w 9566275"/>
              <a:gd name="connsiteY0" fmla="*/ 1435100 h 1444625"/>
              <a:gd name="connsiteX1" fmla="*/ 2679700 w 9566275"/>
              <a:gd name="connsiteY1" fmla="*/ 520700 h 1444625"/>
              <a:gd name="connsiteX2" fmla="*/ 4956175 w 9566275"/>
              <a:gd name="connsiteY2" fmla="*/ 1006475 h 1444625"/>
              <a:gd name="connsiteX3" fmla="*/ 7404100 w 9566275"/>
              <a:gd name="connsiteY3" fmla="*/ 425450 h 1444625"/>
              <a:gd name="connsiteX4" fmla="*/ 8432800 w 9566275"/>
              <a:gd name="connsiteY4" fmla="*/ 92075 h 1444625"/>
              <a:gd name="connsiteX5" fmla="*/ 9566275 w 9566275"/>
              <a:gd name="connsiteY5" fmla="*/ 977900 h 1444625"/>
              <a:gd name="connsiteX6" fmla="*/ 9556750 w 9566275"/>
              <a:gd name="connsiteY6" fmla="*/ 1444625 h 1444625"/>
              <a:gd name="connsiteX7" fmla="*/ 1146175 w 9566275"/>
              <a:gd name="connsiteY7" fmla="*/ 1435100 h 1444625"/>
              <a:gd name="connsiteX0" fmla="*/ 1146175 w 9566275"/>
              <a:gd name="connsiteY0" fmla="*/ 1435100 h 1444625"/>
              <a:gd name="connsiteX1" fmla="*/ 2679700 w 9566275"/>
              <a:gd name="connsiteY1" fmla="*/ 520700 h 1444625"/>
              <a:gd name="connsiteX2" fmla="*/ 4956175 w 9566275"/>
              <a:gd name="connsiteY2" fmla="*/ 1006475 h 1444625"/>
              <a:gd name="connsiteX3" fmla="*/ 7404100 w 9566275"/>
              <a:gd name="connsiteY3" fmla="*/ 425450 h 1444625"/>
              <a:gd name="connsiteX4" fmla="*/ 8432800 w 9566275"/>
              <a:gd name="connsiteY4" fmla="*/ 92075 h 1444625"/>
              <a:gd name="connsiteX5" fmla="*/ 9566275 w 9566275"/>
              <a:gd name="connsiteY5" fmla="*/ 977900 h 1444625"/>
              <a:gd name="connsiteX6" fmla="*/ 9556750 w 9566275"/>
              <a:gd name="connsiteY6" fmla="*/ 1444625 h 1444625"/>
              <a:gd name="connsiteX7" fmla="*/ 1146175 w 9566275"/>
              <a:gd name="connsiteY7" fmla="*/ 1435100 h 1444625"/>
              <a:gd name="connsiteX0" fmla="*/ 1146175 w 9566275"/>
              <a:gd name="connsiteY0" fmla="*/ 1441758 h 1451283"/>
              <a:gd name="connsiteX1" fmla="*/ 2679700 w 9566275"/>
              <a:gd name="connsiteY1" fmla="*/ 527358 h 1451283"/>
              <a:gd name="connsiteX2" fmla="*/ 4956175 w 9566275"/>
              <a:gd name="connsiteY2" fmla="*/ 1013133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41758 h 1451283"/>
              <a:gd name="connsiteX1" fmla="*/ 2679700 w 9566275"/>
              <a:gd name="connsiteY1" fmla="*/ 527358 h 1451283"/>
              <a:gd name="connsiteX2" fmla="*/ 4932501 w 9566275"/>
              <a:gd name="connsiteY2" fmla="*/ 1001296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41758 h 1451283"/>
              <a:gd name="connsiteX1" fmla="*/ 2679700 w 9566275"/>
              <a:gd name="connsiteY1" fmla="*/ 527358 h 1451283"/>
              <a:gd name="connsiteX2" fmla="*/ 4932501 w 9566275"/>
              <a:gd name="connsiteY2" fmla="*/ 1001296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41758 h 1451283"/>
              <a:gd name="connsiteX1" fmla="*/ 2679700 w 9566275"/>
              <a:gd name="connsiteY1" fmla="*/ 527358 h 1451283"/>
              <a:gd name="connsiteX2" fmla="*/ 4932501 w 9566275"/>
              <a:gd name="connsiteY2" fmla="*/ 1001296 h 1451283"/>
              <a:gd name="connsiteX3" fmla="*/ 7404100 w 9566275"/>
              <a:gd name="connsiteY3" fmla="*/ 432108 h 1451283"/>
              <a:gd name="connsiteX4" fmla="*/ 8432800 w 9566275"/>
              <a:gd name="connsiteY4" fmla="*/ 98733 h 1451283"/>
              <a:gd name="connsiteX5" fmla="*/ 9566275 w 9566275"/>
              <a:gd name="connsiteY5" fmla="*/ 984558 h 1451283"/>
              <a:gd name="connsiteX6" fmla="*/ 9556750 w 9566275"/>
              <a:gd name="connsiteY6" fmla="*/ 1451283 h 1451283"/>
              <a:gd name="connsiteX7" fmla="*/ 1146175 w 9566275"/>
              <a:gd name="connsiteY7" fmla="*/ 1441758 h 1451283"/>
              <a:gd name="connsiteX0" fmla="*/ 1146175 w 9566275"/>
              <a:gd name="connsiteY0" fmla="*/ 1428441 h 1437966"/>
              <a:gd name="connsiteX1" fmla="*/ 2679700 w 9566275"/>
              <a:gd name="connsiteY1" fmla="*/ 514041 h 1437966"/>
              <a:gd name="connsiteX2" fmla="*/ 4932501 w 9566275"/>
              <a:gd name="connsiteY2" fmla="*/ 987979 h 1437966"/>
              <a:gd name="connsiteX3" fmla="*/ 7404100 w 9566275"/>
              <a:gd name="connsiteY3" fmla="*/ 418791 h 1437966"/>
              <a:gd name="connsiteX4" fmla="*/ 8432800 w 9566275"/>
              <a:gd name="connsiteY4" fmla="*/ 85416 h 1437966"/>
              <a:gd name="connsiteX5" fmla="*/ 9566275 w 9566275"/>
              <a:gd name="connsiteY5" fmla="*/ 971241 h 1437966"/>
              <a:gd name="connsiteX6" fmla="*/ 9556750 w 9566275"/>
              <a:gd name="connsiteY6" fmla="*/ 1437966 h 1437966"/>
              <a:gd name="connsiteX7" fmla="*/ 1146175 w 9566275"/>
              <a:gd name="connsiteY7" fmla="*/ 1428441 h 1437966"/>
              <a:gd name="connsiteX0" fmla="*/ 1146175 w 9566275"/>
              <a:gd name="connsiteY0" fmla="*/ 1428441 h 1437966"/>
              <a:gd name="connsiteX1" fmla="*/ 2679700 w 9566275"/>
              <a:gd name="connsiteY1" fmla="*/ 514041 h 1437966"/>
              <a:gd name="connsiteX2" fmla="*/ 4932501 w 9566275"/>
              <a:gd name="connsiteY2" fmla="*/ 987979 h 1437966"/>
              <a:gd name="connsiteX3" fmla="*/ 7404100 w 9566275"/>
              <a:gd name="connsiteY3" fmla="*/ 418791 h 1437966"/>
              <a:gd name="connsiteX4" fmla="*/ 8432800 w 9566275"/>
              <a:gd name="connsiteY4" fmla="*/ 85416 h 1437966"/>
              <a:gd name="connsiteX5" fmla="*/ 9566275 w 9566275"/>
              <a:gd name="connsiteY5" fmla="*/ 971241 h 1437966"/>
              <a:gd name="connsiteX6" fmla="*/ 9556750 w 9566275"/>
              <a:gd name="connsiteY6" fmla="*/ 1437966 h 1437966"/>
              <a:gd name="connsiteX7" fmla="*/ 1146175 w 9566275"/>
              <a:gd name="connsiteY7" fmla="*/ 1428441 h 1437966"/>
              <a:gd name="connsiteX0" fmla="*/ 1146175 w 9566275"/>
              <a:gd name="connsiteY0" fmla="*/ 1497243 h 1506768"/>
              <a:gd name="connsiteX1" fmla="*/ 2679700 w 9566275"/>
              <a:gd name="connsiteY1" fmla="*/ 582843 h 1506768"/>
              <a:gd name="connsiteX2" fmla="*/ 4932501 w 9566275"/>
              <a:gd name="connsiteY2" fmla="*/ 1056781 h 1506768"/>
              <a:gd name="connsiteX3" fmla="*/ 7404100 w 9566275"/>
              <a:gd name="connsiteY3" fmla="*/ 487593 h 1506768"/>
              <a:gd name="connsiteX4" fmla="*/ 8432800 w 9566275"/>
              <a:gd name="connsiteY4" fmla="*/ 154218 h 1506768"/>
              <a:gd name="connsiteX5" fmla="*/ 9566275 w 9566275"/>
              <a:gd name="connsiteY5" fmla="*/ 1040043 h 1506768"/>
              <a:gd name="connsiteX6" fmla="*/ 9556750 w 9566275"/>
              <a:gd name="connsiteY6" fmla="*/ 1506768 h 1506768"/>
              <a:gd name="connsiteX7" fmla="*/ 1146175 w 9566275"/>
              <a:gd name="connsiteY7" fmla="*/ 1497243 h 1506768"/>
              <a:gd name="connsiteX0" fmla="*/ 1146175 w 9566275"/>
              <a:gd name="connsiteY0" fmla="*/ 1497243 h 1506768"/>
              <a:gd name="connsiteX1" fmla="*/ 2679700 w 9566275"/>
              <a:gd name="connsiteY1" fmla="*/ 582843 h 1506768"/>
              <a:gd name="connsiteX2" fmla="*/ 4932501 w 9566275"/>
              <a:gd name="connsiteY2" fmla="*/ 1056781 h 1506768"/>
              <a:gd name="connsiteX3" fmla="*/ 7377467 w 9566275"/>
              <a:gd name="connsiteY3" fmla="*/ 455781 h 1506768"/>
              <a:gd name="connsiteX4" fmla="*/ 8432800 w 9566275"/>
              <a:gd name="connsiteY4" fmla="*/ 154218 h 1506768"/>
              <a:gd name="connsiteX5" fmla="*/ 9566275 w 9566275"/>
              <a:gd name="connsiteY5" fmla="*/ 1040043 h 1506768"/>
              <a:gd name="connsiteX6" fmla="*/ 9556750 w 9566275"/>
              <a:gd name="connsiteY6" fmla="*/ 1506768 h 1506768"/>
              <a:gd name="connsiteX7" fmla="*/ 1146175 w 9566275"/>
              <a:gd name="connsiteY7" fmla="*/ 1497243 h 1506768"/>
              <a:gd name="connsiteX0" fmla="*/ 1146175 w 9566275"/>
              <a:gd name="connsiteY0" fmla="*/ 1497243 h 1506768"/>
              <a:gd name="connsiteX1" fmla="*/ 2679700 w 9566275"/>
              <a:gd name="connsiteY1" fmla="*/ 582843 h 1506768"/>
              <a:gd name="connsiteX2" fmla="*/ 4932501 w 9566275"/>
              <a:gd name="connsiteY2" fmla="*/ 1056781 h 1506768"/>
              <a:gd name="connsiteX3" fmla="*/ 7377467 w 9566275"/>
              <a:gd name="connsiteY3" fmla="*/ 455781 h 1506768"/>
              <a:gd name="connsiteX4" fmla="*/ 8432800 w 9566275"/>
              <a:gd name="connsiteY4" fmla="*/ 154218 h 1506768"/>
              <a:gd name="connsiteX5" fmla="*/ 9566275 w 9566275"/>
              <a:gd name="connsiteY5" fmla="*/ 1040043 h 1506768"/>
              <a:gd name="connsiteX6" fmla="*/ 9556750 w 9566275"/>
              <a:gd name="connsiteY6" fmla="*/ 1506768 h 1506768"/>
              <a:gd name="connsiteX7" fmla="*/ 1146175 w 9566275"/>
              <a:gd name="connsiteY7" fmla="*/ 1497243 h 1506768"/>
              <a:gd name="connsiteX0" fmla="*/ 1146175 w 9566275"/>
              <a:gd name="connsiteY0" fmla="*/ 1495763 h 1505288"/>
              <a:gd name="connsiteX1" fmla="*/ 2679700 w 9566275"/>
              <a:gd name="connsiteY1" fmla="*/ 581363 h 1505288"/>
              <a:gd name="connsiteX2" fmla="*/ 4932501 w 9566275"/>
              <a:gd name="connsiteY2" fmla="*/ 1055301 h 1505288"/>
              <a:gd name="connsiteX3" fmla="*/ 7377467 w 9566275"/>
              <a:gd name="connsiteY3" fmla="*/ 454301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79700 w 9566275"/>
              <a:gd name="connsiteY1" fmla="*/ 58136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90057 w 9566275"/>
              <a:gd name="connsiteY1" fmla="*/ 58284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1146175 w 9566275"/>
              <a:gd name="connsiteY0" fmla="*/ 1495763 h 1505288"/>
              <a:gd name="connsiteX1" fmla="*/ 2690057 w 9566275"/>
              <a:gd name="connsiteY1" fmla="*/ 582843 h 1505288"/>
              <a:gd name="connsiteX2" fmla="*/ 4932501 w 9566275"/>
              <a:gd name="connsiteY2" fmla="*/ 1055301 h 1505288"/>
              <a:gd name="connsiteX3" fmla="*/ 7336038 w 9566275"/>
              <a:gd name="connsiteY3" fmla="*/ 480934 h 1505288"/>
              <a:gd name="connsiteX4" fmla="*/ 8432800 w 9566275"/>
              <a:gd name="connsiteY4" fmla="*/ 152738 h 1505288"/>
              <a:gd name="connsiteX5" fmla="*/ 9566275 w 9566275"/>
              <a:gd name="connsiteY5" fmla="*/ 1038563 h 1505288"/>
              <a:gd name="connsiteX6" fmla="*/ 9556750 w 9566275"/>
              <a:gd name="connsiteY6" fmla="*/ 1505288 h 1505288"/>
              <a:gd name="connsiteX7" fmla="*/ 1146175 w 9566275"/>
              <a:gd name="connsiteY7" fmla="*/ 1495763 h 1505288"/>
              <a:gd name="connsiteX0" fmla="*/ 0 w 8420100"/>
              <a:gd name="connsiteY0" fmla="*/ 1495763 h 1505288"/>
              <a:gd name="connsiteX1" fmla="*/ 1543882 w 8420100"/>
              <a:gd name="connsiteY1" fmla="*/ 582843 h 1505288"/>
              <a:gd name="connsiteX2" fmla="*/ 3786326 w 8420100"/>
              <a:gd name="connsiteY2" fmla="*/ 1055301 h 1505288"/>
              <a:gd name="connsiteX3" fmla="*/ 6189863 w 8420100"/>
              <a:gd name="connsiteY3" fmla="*/ 480934 h 1505288"/>
              <a:gd name="connsiteX4" fmla="*/ 7286625 w 8420100"/>
              <a:gd name="connsiteY4" fmla="*/ 152738 h 1505288"/>
              <a:gd name="connsiteX5" fmla="*/ 8420100 w 8420100"/>
              <a:gd name="connsiteY5" fmla="*/ 1038563 h 1505288"/>
              <a:gd name="connsiteX6" fmla="*/ 8410575 w 8420100"/>
              <a:gd name="connsiteY6" fmla="*/ 1505288 h 1505288"/>
              <a:gd name="connsiteX7" fmla="*/ 0 w 8420100"/>
              <a:gd name="connsiteY7" fmla="*/ 1495763 h 150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20100" h="1505288">
                <a:moveTo>
                  <a:pt x="0" y="1495763"/>
                </a:moveTo>
                <a:cubicBezTo>
                  <a:pt x="697865" y="716936"/>
                  <a:pt x="976451" y="306325"/>
                  <a:pt x="1543882" y="582843"/>
                </a:cubicBezTo>
                <a:cubicBezTo>
                  <a:pt x="2111313" y="859361"/>
                  <a:pt x="3010270" y="1072039"/>
                  <a:pt x="3786326" y="1055301"/>
                </a:cubicBezTo>
                <a:cubicBezTo>
                  <a:pt x="5170502" y="1056318"/>
                  <a:pt x="5860233" y="655035"/>
                  <a:pt x="6189863" y="480934"/>
                </a:cubicBezTo>
                <a:cubicBezTo>
                  <a:pt x="6499519" y="354920"/>
                  <a:pt x="6830089" y="0"/>
                  <a:pt x="7286625" y="152738"/>
                </a:cubicBezTo>
                <a:cubicBezTo>
                  <a:pt x="7626412" y="253910"/>
                  <a:pt x="8232035" y="841250"/>
                  <a:pt x="8420100" y="1038563"/>
                </a:cubicBezTo>
                <a:lnTo>
                  <a:pt x="8410575" y="1505288"/>
                </a:lnTo>
                <a:lnTo>
                  <a:pt x="0" y="1495763"/>
                </a:lnTo>
                <a:close/>
              </a:path>
            </a:pathLst>
          </a:custGeom>
          <a:gradFill flip="none" rotWithShape="1">
            <a:gsLst>
              <a:gs pos="0">
                <a:schemeClr val="bg2">
                  <a:lumMod val="60000"/>
                  <a:lumOff val="40000"/>
                </a:schemeClr>
              </a:gs>
              <a:gs pos="50000">
                <a:schemeClr val="bg2">
                  <a:shade val="67500"/>
                  <a:satMod val="115000"/>
                </a:schemeClr>
              </a:gs>
              <a:gs pos="100000">
                <a:schemeClr val="bg2">
                  <a:lumMod val="75000"/>
                </a:schemeClr>
              </a:gs>
            </a:gsLst>
            <a:lin ang="2700000" scaled="1"/>
            <a:tileRect/>
          </a:gradFill>
          <a:ln>
            <a:noFill/>
          </a:ln>
          <a:effectLst>
            <a:outerShdw blurRad="50800" dist="38100" dir="16200000" rotWithShape="0">
              <a:prstClr val="black">
                <a:alpha val="40000"/>
              </a:prstClr>
            </a:outerShdw>
          </a:effectLst>
          <a:scene3d>
            <a:camera prst="orthographicFront"/>
            <a:lightRig rig="balanced" dir="t">
              <a:rot lat="0" lon="0" rev="7800000"/>
            </a:lightRig>
          </a:scene3d>
          <a:sp3d>
            <a:bevelT w="101600" h="127000"/>
            <a:extrusionClr>
              <a:schemeClr val="bg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Freeform 9"/>
          <p:cNvSpPr/>
          <p:nvPr/>
        </p:nvSpPr>
        <p:spPr bwMode="ltGray">
          <a:xfrm>
            <a:off x="0" y="649224"/>
            <a:ext cx="2453112" cy="6200775"/>
          </a:xfrm>
          <a:custGeom>
            <a:avLst/>
            <a:gdLst>
              <a:gd name="connsiteX0" fmla="*/ 9525 w 1304925"/>
              <a:gd name="connsiteY0" fmla="*/ 0 h 6200775"/>
              <a:gd name="connsiteX1" fmla="*/ 990600 w 1304925"/>
              <a:gd name="connsiteY1" fmla="*/ 1381125 h 6200775"/>
              <a:gd name="connsiteX2" fmla="*/ 533400 w 1304925"/>
              <a:gd name="connsiteY2" fmla="*/ 2781300 h 6200775"/>
              <a:gd name="connsiteX3" fmla="*/ 1304925 w 1304925"/>
              <a:gd name="connsiteY3" fmla="*/ 4705350 h 6200775"/>
              <a:gd name="connsiteX4" fmla="*/ 428625 w 1304925"/>
              <a:gd name="connsiteY4" fmla="*/ 6200775 h 6200775"/>
              <a:gd name="connsiteX5" fmla="*/ 0 w 1304925"/>
              <a:gd name="connsiteY5" fmla="*/ 6200775 h 6200775"/>
              <a:gd name="connsiteX6" fmla="*/ 9525 w 1304925"/>
              <a:gd name="connsiteY6" fmla="*/ 0 h 6200775"/>
              <a:gd name="connsiteX0" fmla="*/ 9525 w 1304925"/>
              <a:gd name="connsiteY0" fmla="*/ 0 h 6200775"/>
              <a:gd name="connsiteX1" fmla="*/ 990600 w 1304925"/>
              <a:gd name="connsiteY1" fmla="*/ 1381125 h 6200775"/>
              <a:gd name="connsiteX2" fmla="*/ 533400 w 1304925"/>
              <a:gd name="connsiteY2" fmla="*/ 2781300 h 6200775"/>
              <a:gd name="connsiteX3" fmla="*/ 1304925 w 1304925"/>
              <a:gd name="connsiteY3" fmla="*/ 4705350 h 6200775"/>
              <a:gd name="connsiteX4" fmla="*/ 428625 w 1304925"/>
              <a:gd name="connsiteY4" fmla="*/ 6200775 h 6200775"/>
              <a:gd name="connsiteX5" fmla="*/ 0 w 1304925"/>
              <a:gd name="connsiteY5" fmla="*/ 6200775 h 6200775"/>
              <a:gd name="connsiteX6" fmla="*/ 9525 w 1304925"/>
              <a:gd name="connsiteY6" fmla="*/ 0 h 6200775"/>
              <a:gd name="connsiteX0" fmla="*/ 9525 w 1304925"/>
              <a:gd name="connsiteY0" fmla="*/ 803275 h 7004050"/>
              <a:gd name="connsiteX1" fmla="*/ 990600 w 1304925"/>
              <a:gd name="connsiteY1" fmla="*/ 2184400 h 7004050"/>
              <a:gd name="connsiteX2" fmla="*/ 533400 w 1304925"/>
              <a:gd name="connsiteY2" fmla="*/ 3584575 h 7004050"/>
              <a:gd name="connsiteX3" fmla="*/ 1304925 w 1304925"/>
              <a:gd name="connsiteY3" fmla="*/ 5508625 h 7004050"/>
              <a:gd name="connsiteX4" fmla="*/ 428625 w 1304925"/>
              <a:gd name="connsiteY4" fmla="*/ 7004050 h 7004050"/>
              <a:gd name="connsiteX5" fmla="*/ 0 w 1304925"/>
              <a:gd name="connsiteY5" fmla="*/ 7004050 h 7004050"/>
              <a:gd name="connsiteX6" fmla="*/ 9525 w 1304925"/>
              <a:gd name="connsiteY6" fmla="*/ 803275 h 7004050"/>
              <a:gd name="connsiteX0" fmla="*/ 9525 w 1322387"/>
              <a:gd name="connsiteY0" fmla="*/ 803275 h 7004050"/>
              <a:gd name="connsiteX1" fmla="*/ 990600 w 1322387"/>
              <a:gd name="connsiteY1" fmla="*/ 2184400 h 7004050"/>
              <a:gd name="connsiteX2" fmla="*/ 533400 w 1322387"/>
              <a:gd name="connsiteY2" fmla="*/ 3584575 h 7004050"/>
              <a:gd name="connsiteX3" fmla="*/ 1304925 w 1322387"/>
              <a:gd name="connsiteY3" fmla="*/ 5508625 h 7004050"/>
              <a:gd name="connsiteX4" fmla="*/ 428625 w 1322387"/>
              <a:gd name="connsiteY4" fmla="*/ 7004050 h 7004050"/>
              <a:gd name="connsiteX5" fmla="*/ 0 w 1322387"/>
              <a:gd name="connsiteY5" fmla="*/ 7004050 h 7004050"/>
              <a:gd name="connsiteX6" fmla="*/ 9525 w 1322387"/>
              <a:gd name="connsiteY6" fmla="*/ 803275 h 7004050"/>
              <a:gd name="connsiteX0" fmla="*/ 9525 w 1322387"/>
              <a:gd name="connsiteY0" fmla="*/ 803275 h 7004050"/>
              <a:gd name="connsiteX1" fmla="*/ 990600 w 1322387"/>
              <a:gd name="connsiteY1" fmla="*/ 2184400 h 7004050"/>
              <a:gd name="connsiteX2" fmla="*/ 533400 w 1322387"/>
              <a:gd name="connsiteY2" fmla="*/ 3584575 h 7004050"/>
              <a:gd name="connsiteX3" fmla="*/ 1304925 w 1322387"/>
              <a:gd name="connsiteY3" fmla="*/ 5508625 h 7004050"/>
              <a:gd name="connsiteX4" fmla="*/ 428625 w 1322387"/>
              <a:gd name="connsiteY4" fmla="*/ 7004050 h 7004050"/>
              <a:gd name="connsiteX5" fmla="*/ 0 w 1322387"/>
              <a:gd name="connsiteY5" fmla="*/ 7004050 h 7004050"/>
              <a:gd name="connsiteX6" fmla="*/ 9525 w 1322387"/>
              <a:gd name="connsiteY6" fmla="*/ 803275 h 7004050"/>
              <a:gd name="connsiteX0" fmla="*/ 9525 w 1322387"/>
              <a:gd name="connsiteY0" fmla="*/ 803275 h 7004050"/>
              <a:gd name="connsiteX1" fmla="*/ 990600 w 1322387"/>
              <a:gd name="connsiteY1" fmla="*/ 2184400 h 7004050"/>
              <a:gd name="connsiteX2" fmla="*/ 533400 w 1322387"/>
              <a:gd name="connsiteY2" fmla="*/ 3584575 h 7004050"/>
              <a:gd name="connsiteX3" fmla="*/ 1304925 w 1322387"/>
              <a:gd name="connsiteY3" fmla="*/ 5432425 h 7004050"/>
              <a:gd name="connsiteX4" fmla="*/ 428625 w 1322387"/>
              <a:gd name="connsiteY4" fmla="*/ 7004050 h 7004050"/>
              <a:gd name="connsiteX5" fmla="*/ 0 w 1322387"/>
              <a:gd name="connsiteY5" fmla="*/ 7004050 h 7004050"/>
              <a:gd name="connsiteX6" fmla="*/ 9525 w 1322387"/>
              <a:gd name="connsiteY6" fmla="*/ 803275 h 7004050"/>
              <a:gd name="connsiteX0" fmla="*/ 9525 w 1773273"/>
              <a:gd name="connsiteY0" fmla="*/ 803275 h 7004050"/>
              <a:gd name="connsiteX1" fmla="*/ 990600 w 1773273"/>
              <a:gd name="connsiteY1" fmla="*/ 2184400 h 7004050"/>
              <a:gd name="connsiteX2" fmla="*/ 533400 w 1773273"/>
              <a:gd name="connsiteY2" fmla="*/ 3584575 h 7004050"/>
              <a:gd name="connsiteX3" fmla="*/ 1304925 w 1773273"/>
              <a:gd name="connsiteY3" fmla="*/ 5432425 h 7004050"/>
              <a:gd name="connsiteX4" fmla="*/ 428625 w 1773273"/>
              <a:gd name="connsiteY4" fmla="*/ 7004050 h 7004050"/>
              <a:gd name="connsiteX5" fmla="*/ 0 w 1773273"/>
              <a:gd name="connsiteY5" fmla="*/ 7004050 h 7004050"/>
              <a:gd name="connsiteX6" fmla="*/ 9525 w 1773273"/>
              <a:gd name="connsiteY6" fmla="*/ 803275 h 7004050"/>
              <a:gd name="connsiteX0" fmla="*/ 9525 w 1742396"/>
              <a:gd name="connsiteY0" fmla="*/ 803275 h 7004050"/>
              <a:gd name="connsiteX1" fmla="*/ 990600 w 1742396"/>
              <a:gd name="connsiteY1" fmla="*/ 2184400 h 7004050"/>
              <a:gd name="connsiteX2" fmla="*/ 533400 w 1742396"/>
              <a:gd name="connsiteY2" fmla="*/ 3584575 h 7004050"/>
              <a:gd name="connsiteX3" fmla="*/ 1274048 w 1742396"/>
              <a:gd name="connsiteY3" fmla="*/ 5446872 h 7004050"/>
              <a:gd name="connsiteX4" fmla="*/ 428625 w 1742396"/>
              <a:gd name="connsiteY4" fmla="*/ 7004050 h 7004050"/>
              <a:gd name="connsiteX5" fmla="*/ 0 w 1742396"/>
              <a:gd name="connsiteY5" fmla="*/ 7004050 h 7004050"/>
              <a:gd name="connsiteX6" fmla="*/ 9525 w 1742396"/>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90600 w 1825395"/>
              <a:gd name="connsiteY1" fmla="*/ 2184400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400 w 1825395"/>
              <a:gd name="connsiteY2" fmla="*/ 3584575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3683 w 1825395"/>
              <a:gd name="connsiteY2" fmla="*/ 3626216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44164 w 1825395"/>
              <a:gd name="connsiteY2" fmla="*/ 3622958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7649 w 1825395"/>
              <a:gd name="connsiteY2" fmla="*/ 3660491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803275 h 7004050"/>
              <a:gd name="connsiteX1" fmla="*/ 985784 w 1825395"/>
              <a:gd name="connsiteY1" fmla="*/ 2225049 h 7004050"/>
              <a:gd name="connsiteX2" fmla="*/ 537649 w 1825395"/>
              <a:gd name="connsiteY2" fmla="*/ 3660491 h 7004050"/>
              <a:gd name="connsiteX3" fmla="*/ 1274048 w 1825395"/>
              <a:gd name="connsiteY3" fmla="*/ 5446872 h 7004050"/>
              <a:gd name="connsiteX4" fmla="*/ 428625 w 1825395"/>
              <a:gd name="connsiteY4" fmla="*/ 7004050 h 7004050"/>
              <a:gd name="connsiteX5" fmla="*/ 0 w 1825395"/>
              <a:gd name="connsiteY5" fmla="*/ 7004050 h 7004050"/>
              <a:gd name="connsiteX6" fmla="*/ 9525 w 1825395"/>
              <a:gd name="connsiteY6" fmla="*/ 803275 h 7004050"/>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25395"/>
              <a:gd name="connsiteY0" fmla="*/ 0 h 6200775"/>
              <a:gd name="connsiteX1" fmla="*/ 985784 w 1825395"/>
              <a:gd name="connsiteY1" fmla="*/ 1421774 h 6200775"/>
              <a:gd name="connsiteX2" fmla="*/ 537649 w 1825395"/>
              <a:gd name="connsiteY2" fmla="*/ 2857216 h 6200775"/>
              <a:gd name="connsiteX3" fmla="*/ 1274048 w 1825395"/>
              <a:gd name="connsiteY3" fmla="*/ 4643597 h 6200775"/>
              <a:gd name="connsiteX4" fmla="*/ 428625 w 1825395"/>
              <a:gd name="connsiteY4" fmla="*/ 6200775 h 6200775"/>
              <a:gd name="connsiteX5" fmla="*/ 0 w 1825395"/>
              <a:gd name="connsiteY5" fmla="*/ 6200775 h 6200775"/>
              <a:gd name="connsiteX6" fmla="*/ 9525 w 1825395"/>
              <a:gd name="connsiteY6" fmla="*/ 0 h 6200775"/>
              <a:gd name="connsiteX0" fmla="*/ 9525 w 1815870"/>
              <a:gd name="connsiteY0" fmla="*/ 0 h 6200775"/>
              <a:gd name="connsiteX1" fmla="*/ 985784 w 1815870"/>
              <a:gd name="connsiteY1" fmla="*/ 1421774 h 6200775"/>
              <a:gd name="connsiteX2" fmla="*/ 537649 w 1815870"/>
              <a:gd name="connsiteY2" fmla="*/ 2857216 h 6200775"/>
              <a:gd name="connsiteX3" fmla="*/ 1274048 w 1815870"/>
              <a:gd name="connsiteY3" fmla="*/ 4643597 h 6200775"/>
              <a:gd name="connsiteX4" fmla="*/ 428625 w 1815870"/>
              <a:gd name="connsiteY4" fmla="*/ 6200775 h 6200775"/>
              <a:gd name="connsiteX5" fmla="*/ 0 w 1815870"/>
              <a:gd name="connsiteY5" fmla="*/ 6200775 h 6200775"/>
              <a:gd name="connsiteX6" fmla="*/ 9525 w 1815870"/>
              <a:gd name="connsiteY6" fmla="*/ 0 h 6200775"/>
              <a:gd name="connsiteX0" fmla="*/ 9525 w 1815870"/>
              <a:gd name="connsiteY0" fmla="*/ 0 h 6200775"/>
              <a:gd name="connsiteX1" fmla="*/ 985784 w 1815870"/>
              <a:gd name="connsiteY1" fmla="*/ 1421774 h 6200775"/>
              <a:gd name="connsiteX2" fmla="*/ 537649 w 1815870"/>
              <a:gd name="connsiteY2" fmla="*/ 2857216 h 6200775"/>
              <a:gd name="connsiteX3" fmla="*/ 1274048 w 1815870"/>
              <a:gd name="connsiteY3" fmla="*/ 4643597 h 6200775"/>
              <a:gd name="connsiteX4" fmla="*/ 428625 w 1815870"/>
              <a:gd name="connsiteY4" fmla="*/ 6200775 h 6200775"/>
              <a:gd name="connsiteX5" fmla="*/ 0 w 1815870"/>
              <a:gd name="connsiteY5" fmla="*/ 6200775 h 6200775"/>
              <a:gd name="connsiteX6" fmla="*/ 9525 w 1815870"/>
              <a:gd name="connsiteY6" fmla="*/ 0 h 6200775"/>
              <a:gd name="connsiteX0" fmla="*/ 9525 w 1824216"/>
              <a:gd name="connsiteY0" fmla="*/ 0 h 6200775"/>
              <a:gd name="connsiteX1" fmla="*/ 985784 w 1824216"/>
              <a:gd name="connsiteY1" fmla="*/ 1421774 h 6200775"/>
              <a:gd name="connsiteX2" fmla="*/ 537649 w 1824216"/>
              <a:gd name="connsiteY2" fmla="*/ 2857216 h 6200775"/>
              <a:gd name="connsiteX3" fmla="*/ 1282394 w 1824216"/>
              <a:gd name="connsiteY3" fmla="*/ 4636703 h 6200775"/>
              <a:gd name="connsiteX4" fmla="*/ 428625 w 1824216"/>
              <a:gd name="connsiteY4" fmla="*/ 6200775 h 6200775"/>
              <a:gd name="connsiteX5" fmla="*/ 0 w 1824216"/>
              <a:gd name="connsiteY5" fmla="*/ 6200775 h 6200775"/>
              <a:gd name="connsiteX6" fmla="*/ 9525 w 1824216"/>
              <a:gd name="connsiteY6" fmla="*/ 0 h 6200775"/>
              <a:gd name="connsiteX0" fmla="*/ 9525 w 1795187"/>
              <a:gd name="connsiteY0" fmla="*/ 0 h 6200775"/>
              <a:gd name="connsiteX1" fmla="*/ 985784 w 1795187"/>
              <a:gd name="connsiteY1" fmla="*/ 1421774 h 6200775"/>
              <a:gd name="connsiteX2" fmla="*/ 537649 w 1795187"/>
              <a:gd name="connsiteY2" fmla="*/ 2857216 h 6200775"/>
              <a:gd name="connsiteX3" fmla="*/ 1282394 w 1795187"/>
              <a:gd name="connsiteY3" fmla="*/ 4636703 h 6200775"/>
              <a:gd name="connsiteX4" fmla="*/ 428625 w 1795187"/>
              <a:gd name="connsiteY4" fmla="*/ 6200775 h 6200775"/>
              <a:gd name="connsiteX5" fmla="*/ 0 w 1795187"/>
              <a:gd name="connsiteY5" fmla="*/ 6200775 h 6200775"/>
              <a:gd name="connsiteX6" fmla="*/ 9525 w 1795187"/>
              <a:gd name="connsiteY6" fmla="*/ 0 h 6200775"/>
              <a:gd name="connsiteX0" fmla="*/ 9525 w 1806798"/>
              <a:gd name="connsiteY0" fmla="*/ 0 h 6200775"/>
              <a:gd name="connsiteX1" fmla="*/ 985784 w 1806798"/>
              <a:gd name="connsiteY1" fmla="*/ 1421774 h 6200775"/>
              <a:gd name="connsiteX2" fmla="*/ 537649 w 1806798"/>
              <a:gd name="connsiteY2" fmla="*/ 2857216 h 6200775"/>
              <a:gd name="connsiteX3" fmla="*/ 1282394 w 1806798"/>
              <a:gd name="connsiteY3" fmla="*/ 4636703 h 6200775"/>
              <a:gd name="connsiteX4" fmla="*/ 428625 w 1806798"/>
              <a:gd name="connsiteY4" fmla="*/ 6200775 h 6200775"/>
              <a:gd name="connsiteX5" fmla="*/ 0 w 1806798"/>
              <a:gd name="connsiteY5" fmla="*/ 6200775 h 6200775"/>
              <a:gd name="connsiteX6" fmla="*/ 9525 w 1806798"/>
              <a:gd name="connsiteY6" fmla="*/ 0 h 6200775"/>
              <a:gd name="connsiteX0" fmla="*/ 9525 w 1821675"/>
              <a:gd name="connsiteY0" fmla="*/ 0 h 6200775"/>
              <a:gd name="connsiteX1" fmla="*/ 985784 w 1821675"/>
              <a:gd name="connsiteY1" fmla="*/ 1421774 h 6200775"/>
              <a:gd name="connsiteX2" fmla="*/ 537649 w 1821675"/>
              <a:gd name="connsiteY2" fmla="*/ 2857216 h 6200775"/>
              <a:gd name="connsiteX3" fmla="*/ 1282394 w 1821675"/>
              <a:gd name="connsiteY3" fmla="*/ 4636703 h 6200775"/>
              <a:gd name="connsiteX4" fmla="*/ 428625 w 1821675"/>
              <a:gd name="connsiteY4" fmla="*/ 6200775 h 6200775"/>
              <a:gd name="connsiteX5" fmla="*/ 0 w 1821675"/>
              <a:gd name="connsiteY5" fmla="*/ 6200775 h 6200775"/>
              <a:gd name="connsiteX6" fmla="*/ 9525 w 1821675"/>
              <a:gd name="connsiteY6" fmla="*/ 0 h 6200775"/>
              <a:gd name="connsiteX0" fmla="*/ 9525 w 1821675"/>
              <a:gd name="connsiteY0" fmla="*/ 0 h 6200775"/>
              <a:gd name="connsiteX1" fmla="*/ 985784 w 1821675"/>
              <a:gd name="connsiteY1" fmla="*/ 1421774 h 6200775"/>
              <a:gd name="connsiteX2" fmla="*/ 537649 w 1821675"/>
              <a:gd name="connsiteY2" fmla="*/ 2857216 h 6200775"/>
              <a:gd name="connsiteX3" fmla="*/ 1282394 w 1821675"/>
              <a:gd name="connsiteY3" fmla="*/ 4636703 h 6200775"/>
              <a:gd name="connsiteX4" fmla="*/ 428625 w 1821675"/>
              <a:gd name="connsiteY4" fmla="*/ 6200775 h 6200775"/>
              <a:gd name="connsiteX5" fmla="*/ 0 w 1821675"/>
              <a:gd name="connsiteY5" fmla="*/ 6200775 h 6200775"/>
              <a:gd name="connsiteX6" fmla="*/ 9525 w 1821675"/>
              <a:gd name="connsiteY6" fmla="*/ 0 h 6200775"/>
              <a:gd name="connsiteX0" fmla="*/ 9525 w 1850746"/>
              <a:gd name="connsiteY0" fmla="*/ 0 h 6200775"/>
              <a:gd name="connsiteX1" fmla="*/ 985784 w 1850746"/>
              <a:gd name="connsiteY1" fmla="*/ 1421774 h 6200775"/>
              <a:gd name="connsiteX2" fmla="*/ 537649 w 1850746"/>
              <a:gd name="connsiteY2" fmla="*/ 2857216 h 6200775"/>
              <a:gd name="connsiteX3" fmla="*/ 1282394 w 1850746"/>
              <a:gd name="connsiteY3" fmla="*/ 4636703 h 6200775"/>
              <a:gd name="connsiteX4" fmla="*/ 428625 w 1850746"/>
              <a:gd name="connsiteY4" fmla="*/ 6200775 h 6200775"/>
              <a:gd name="connsiteX5" fmla="*/ 0 w 1850746"/>
              <a:gd name="connsiteY5" fmla="*/ 6200775 h 6200775"/>
              <a:gd name="connsiteX6" fmla="*/ 9525 w 1850746"/>
              <a:gd name="connsiteY6" fmla="*/ 0 h 6200775"/>
              <a:gd name="connsiteX0" fmla="*/ 9525 w 1400916"/>
              <a:gd name="connsiteY0" fmla="*/ 0 h 6200775"/>
              <a:gd name="connsiteX1" fmla="*/ 985784 w 1400916"/>
              <a:gd name="connsiteY1" fmla="*/ 1421774 h 6200775"/>
              <a:gd name="connsiteX2" fmla="*/ 537649 w 1400916"/>
              <a:gd name="connsiteY2" fmla="*/ 2857216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400916"/>
              <a:gd name="connsiteY0" fmla="*/ 0 h 6200775"/>
              <a:gd name="connsiteX1" fmla="*/ 985784 w 1400916"/>
              <a:gd name="connsiteY1" fmla="*/ 1421774 h 6200775"/>
              <a:gd name="connsiteX2" fmla="*/ 540732 w 1400916"/>
              <a:gd name="connsiteY2" fmla="*/ 2856335 h 6200775"/>
              <a:gd name="connsiteX3" fmla="*/ 1282394 w 1400916"/>
              <a:gd name="connsiteY3" fmla="*/ 4636703 h 6200775"/>
              <a:gd name="connsiteX4" fmla="*/ 428625 w 1400916"/>
              <a:gd name="connsiteY4" fmla="*/ 6200775 h 6200775"/>
              <a:gd name="connsiteX5" fmla="*/ 0 w 1400916"/>
              <a:gd name="connsiteY5" fmla="*/ 6200775 h 6200775"/>
              <a:gd name="connsiteX6" fmla="*/ 9525 w 1400916"/>
              <a:gd name="connsiteY6" fmla="*/ 0 h 6200775"/>
              <a:gd name="connsiteX0" fmla="*/ 9525 w 1792705"/>
              <a:gd name="connsiteY0" fmla="*/ 0 h 6200775"/>
              <a:gd name="connsiteX1" fmla="*/ 985784 w 1792705"/>
              <a:gd name="connsiteY1" fmla="*/ 1421774 h 6200775"/>
              <a:gd name="connsiteX2" fmla="*/ 540732 w 1792705"/>
              <a:gd name="connsiteY2" fmla="*/ 2856335 h 6200775"/>
              <a:gd name="connsiteX3" fmla="*/ 1282394 w 1792705"/>
              <a:gd name="connsiteY3" fmla="*/ 4636703 h 6200775"/>
              <a:gd name="connsiteX4" fmla="*/ 428625 w 1792705"/>
              <a:gd name="connsiteY4" fmla="*/ 6200775 h 6200775"/>
              <a:gd name="connsiteX5" fmla="*/ 0 w 1792705"/>
              <a:gd name="connsiteY5" fmla="*/ 6200775 h 6200775"/>
              <a:gd name="connsiteX6" fmla="*/ 9525 w 1792705"/>
              <a:gd name="connsiteY6" fmla="*/ 0 h 6200775"/>
              <a:gd name="connsiteX0" fmla="*/ 9525 w 1792705"/>
              <a:gd name="connsiteY0" fmla="*/ 0 h 6200775"/>
              <a:gd name="connsiteX1" fmla="*/ 985784 w 1792705"/>
              <a:gd name="connsiteY1" fmla="*/ 1421774 h 6200775"/>
              <a:gd name="connsiteX2" fmla="*/ 540732 w 1792705"/>
              <a:gd name="connsiteY2" fmla="*/ 2856335 h 6200775"/>
              <a:gd name="connsiteX3" fmla="*/ 1282394 w 1792705"/>
              <a:gd name="connsiteY3" fmla="*/ 4636703 h 6200775"/>
              <a:gd name="connsiteX4" fmla="*/ 428625 w 1792705"/>
              <a:gd name="connsiteY4" fmla="*/ 6200775 h 6200775"/>
              <a:gd name="connsiteX5" fmla="*/ 0 w 1792705"/>
              <a:gd name="connsiteY5" fmla="*/ 6200775 h 6200775"/>
              <a:gd name="connsiteX6" fmla="*/ 9525 w 1792705"/>
              <a:gd name="connsiteY6" fmla="*/ 0 h 6200775"/>
              <a:gd name="connsiteX0" fmla="*/ 9525 w 1821335"/>
              <a:gd name="connsiteY0" fmla="*/ 0 h 6200775"/>
              <a:gd name="connsiteX1" fmla="*/ 985784 w 1821335"/>
              <a:gd name="connsiteY1" fmla="*/ 1421774 h 6200775"/>
              <a:gd name="connsiteX2" fmla="*/ 540732 w 1821335"/>
              <a:gd name="connsiteY2" fmla="*/ 2856335 h 6200775"/>
              <a:gd name="connsiteX3" fmla="*/ 1282394 w 1821335"/>
              <a:gd name="connsiteY3" fmla="*/ 4636703 h 6200775"/>
              <a:gd name="connsiteX4" fmla="*/ 428625 w 1821335"/>
              <a:gd name="connsiteY4" fmla="*/ 6200775 h 6200775"/>
              <a:gd name="connsiteX5" fmla="*/ 0 w 1821335"/>
              <a:gd name="connsiteY5" fmla="*/ 6200775 h 6200775"/>
              <a:gd name="connsiteX6" fmla="*/ 9525 w 1821335"/>
              <a:gd name="connsiteY6" fmla="*/ 0 h 6200775"/>
              <a:gd name="connsiteX0" fmla="*/ 9525 w 1821335"/>
              <a:gd name="connsiteY0" fmla="*/ 0 h 6200775"/>
              <a:gd name="connsiteX1" fmla="*/ 985784 w 1821335"/>
              <a:gd name="connsiteY1" fmla="*/ 1421774 h 6200775"/>
              <a:gd name="connsiteX2" fmla="*/ 540732 w 1821335"/>
              <a:gd name="connsiteY2" fmla="*/ 2856335 h 6200775"/>
              <a:gd name="connsiteX3" fmla="*/ 1282394 w 1821335"/>
              <a:gd name="connsiteY3" fmla="*/ 4636703 h 6200775"/>
              <a:gd name="connsiteX4" fmla="*/ 428625 w 1821335"/>
              <a:gd name="connsiteY4" fmla="*/ 6200775 h 6200775"/>
              <a:gd name="connsiteX5" fmla="*/ 0 w 1821335"/>
              <a:gd name="connsiteY5" fmla="*/ 6200775 h 6200775"/>
              <a:gd name="connsiteX6" fmla="*/ 9525 w 1821335"/>
              <a:gd name="connsiteY6" fmla="*/ 0 h 6200775"/>
              <a:gd name="connsiteX0" fmla="*/ 9525 w 1839834"/>
              <a:gd name="connsiteY0" fmla="*/ 0 h 6200775"/>
              <a:gd name="connsiteX1" fmla="*/ 985784 w 1839834"/>
              <a:gd name="connsiteY1" fmla="*/ 1421774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5784 w 1839834"/>
              <a:gd name="connsiteY1" fmla="*/ 1421774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5784 w 1839834"/>
              <a:gd name="connsiteY1" fmla="*/ 1421774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 name="connsiteX0" fmla="*/ 9525 w 1839834"/>
              <a:gd name="connsiteY0" fmla="*/ 0 h 6200775"/>
              <a:gd name="connsiteX1" fmla="*/ 980939 w 1839834"/>
              <a:gd name="connsiteY1" fmla="*/ 1433666 h 6200775"/>
              <a:gd name="connsiteX2" fmla="*/ 540732 w 1839834"/>
              <a:gd name="connsiteY2" fmla="*/ 2856335 h 6200775"/>
              <a:gd name="connsiteX3" fmla="*/ 1282394 w 1839834"/>
              <a:gd name="connsiteY3" fmla="*/ 4636703 h 6200775"/>
              <a:gd name="connsiteX4" fmla="*/ 428625 w 1839834"/>
              <a:gd name="connsiteY4" fmla="*/ 6200775 h 6200775"/>
              <a:gd name="connsiteX5" fmla="*/ 0 w 1839834"/>
              <a:gd name="connsiteY5" fmla="*/ 6200775 h 6200775"/>
              <a:gd name="connsiteX6" fmla="*/ 9525 w 1839834"/>
              <a:gd name="connsiteY6" fmla="*/ 0 h 620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9834" h="6200775">
                <a:moveTo>
                  <a:pt x="9525" y="0"/>
                </a:moveTo>
                <a:cubicBezTo>
                  <a:pt x="416295" y="284690"/>
                  <a:pt x="1425142" y="897762"/>
                  <a:pt x="980939" y="1433666"/>
                </a:cubicBezTo>
                <a:cubicBezTo>
                  <a:pt x="844467" y="1707707"/>
                  <a:pt x="539821" y="2296069"/>
                  <a:pt x="540732" y="2856335"/>
                </a:cubicBezTo>
                <a:cubicBezTo>
                  <a:pt x="541643" y="3416601"/>
                  <a:pt x="743453" y="3982394"/>
                  <a:pt x="1282394" y="4636703"/>
                </a:cubicBezTo>
                <a:cubicBezTo>
                  <a:pt x="1839834" y="5180015"/>
                  <a:pt x="543317" y="6072427"/>
                  <a:pt x="428625" y="6200775"/>
                </a:cubicBezTo>
                <a:lnTo>
                  <a:pt x="0" y="6200775"/>
                </a:lnTo>
                <a:lnTo>
                  <a:pt x="9525" y="0"/>
                </a:lnTo>
                <a:close/>
              </a:path>
            </a:pathLst>
          </a:custGeom>
          <a:gradFill flip="none" rotWithShape="1">
            <a:gsLst>
              <a:gs pos="0">
                <a:schemeClr val="bg2">
                  <a:lumMod val="60000"/>
                  <a:lumOff val="40000"/>
                  <a:alpha val="63000"/>
                </a:schemeClr>
              </a:gs>
              <a:gs pos="50000">
                <a:schemeClr val="bg2">
                  <a:shade val="67500"/>
                  <a:satMod val="115000"/>
                </a:schemeClr>
              </a:gs>
              <a:gs pos="100000">
                <a:schemeClr val="bg2"/>
              </a:gs>
            </a:gsLst>
            <a:lin ang="5400000" scaled="1"/>
            <a:tileRect/>
          </a:gradFill>
          <a:ln>
            <a:noFill/>
          </a:ln>
          <a:effectLst>
            <a:outerShdw blurRad="50800" dist="38100" dir="2700000" algn="ctr" rotWithShape="0">
              <a:srgbClr val="000000">
                <a:alpha val="40000"/>
              </a:srgbClr>
            </a:outerShdw>
          </a:effectLst>
          <a:scene3d>
            <a:camera prst="orthographicFront"/>
            <a:lightRig rig="balanced" dir="t">
              <a:rot lat="0" lon="0" rev="10800000"/>
            </a:lightRig>
          </a:scene3d>
          <a:sp3d prstMaterial="plastic">
            <a:bevelT w="101600"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2" name="Freeform 11"/>
          <p:cNvSpPr/>
          <p:nvPr/>
        </p:nvSpPr>
        <p:spPr bwMode="ltGray">
          <a:xfrm>
            <a:off x="9272" y="2705"/>
            <a:ext cx="10277728" cy="1619808"/>
          </a:xfrm>
          <a:custGeom>
            <a:avLst/>
            <a:gdLst>
              <a:gd name="connsiteX0" fmla="*/ 0 w 7724775"/>
              <a:gd name="connsiteY0" fmla="*/ 0 h 1304925"/>
              <a:gd name="connsiteX1" fmla="*/ 7724775 w 7724775"/>
              <a:gd name="connsiteY1" fmla="*/ 0 h 1304925"/>
              <a:gd name="connsiteX2" fmla="*/ 7219950 w 7724775"/>
              <a:gd name="connsiteY2" fmla="*/ 685800 h 1304925"/>
              <a:gd name="connsiteX3" fmla="*/ 6600825 w 7724775"/>
              <a:gd name="connsiteY3" fmla="*/ 876300 h 1304925"/>
              <a:gd name="connsiteX4" fmla="*/ 4314825 w 7724775"/>
              <a:gd name="connsiteY4" fmla="*/ 504825 h 1304925"/>
              <a:gd name="connsiteX5" fmla="*/ 1781175 w 7724775"/>
              <a:gd name="connsiteY5" fmla="*/ 1304925 h 1304925"/>
              <a:gd name="connsiteX6" fmla="*/ 9525 w 7724775"/>
              <a:gd name="connsiteY6" fmla="*/ 400050 h 1304925"/>
              <a:gd name="connsiteX7" fmla="*/ 0 w 7724775"/>
              <a:gd name="connsiteY7" fmla="*/ 0 h 1304925"/>
              <a:gd name="connsiteX0" fmla="*/ 0 w 7724775"/>
              <a:gd name="connsiteY0" fmla="*/ 0 h 1322387"/>
              <a:gd name="connsiteX1" fmla="*/ 7724775 w 7724775"/>
              <a:gd name="connsiteY1" fmla="*/ 0 h 1322387"/>
              <a:gd name="connsiteX2" fmla="*/ 7219950 w 7724775"/>
              <a:gd name="connsiteY2" fmla="*/ 685800 h 1322387"/>
              <a:gd name="connsiteX3" fmla="*/ 6600825 w 7724775"/>
              <a:gd name="connsiteY3" fmla="*/ 876300 h 1322387"/>
              <a:gd name="connsiteX4" fmla="*/ 4314825 w 7724775"/>
              <a:gd name="connsiteY4" fmla="*/ 504825 h 1322387"/>
              <a:gd name="connsiteX5" fmla="*/ 1781175 w 7724775"/>
              <a:gd name="connsiteY5" fmla="*/ 1304925 h 1322387"/>
              <a:gd name="connsiteX6" fmla="*/ 9525 w 7724775"/>
              <a:gd name="connsiteY6" fmla="*/ 400050 h 1322387"/>
              <a:gd name="connsiteX7" fmla="*/ 0 w 7724775"/>
              <a:gd name="connsiteY7" fmla="*/ 0 h 1322387"/>
              <a:gd name="connsiteX0" fmla="*/ 0 w 7724775"/>
              <a:gd name="connsiteY0" fmla="*/ 0 h 1322387"/>
              <a:gd name="connsiteX1" fmla="*/ 7724775 w 7724775"/>
              <a:gd name="connsiteY1" fmla="*/ 0 h 1322387"/>
              <a:gd name="connsiteX2" fmla="*/ 7219950 w 7724775"/>
              <a:gd name="connsiteY2" fmla="*/ 685800 h 1322387"/>
              <a:gd name="connsiteX3" fmla="*/ 6600825 w 7724775"/>
              <a:gd name="connsiteY3" fmla="*/ 876300 h 1322387"/>
              <a:gd name="connsiteX4" fmla="*/ 4314825 w 7724775"/>
              <a:gd name="connsiteY4" fmla="*/ 504825 h 1322387"/>
              <a:gd name="connsiteX5" fmla="*/ 1781175 w 7724775"/>
              <a:gd name="connsiteY5" fmla="*/ 1304925 h 1322387"/>
              <a:gd name="connsiteX6" fmla="*/ 9525 w 7724775"/>
              <a:gd name="connsiteY6" fmla="*/ 400050 h 1322387"/>
              <a:gd name="connsiteX7" fmla="*/ 0 w 7724775"/>
              <a:gd name="connsiteY7" fmla="*/ 0 h 1322387"/>
              <a:gd name="connsiteX0" fmla="*/ 0 w 7724775"/>
              <a:gd name="connsiteY0" fmla="*/ 0 h 1322387"/>
              <a:gd name="connsiteX1" fmla="*/ 7724775 w 7724775"/>
              <a:gd name="connsiteY1" fmla="*/ 0 h 1322387"/>
              <a:gd name="connsiteX2" fmla="*/ 7219950 w 7724775"/>
              <a:gd name="connsiteY2" fmla="*/ 685800 h 1322387"/>
              <a:gd name="connsiteX3" fmla="*/ 6600825 w 7724775"/>
              <a:gd name="connsiteY3" fmla="*/ 876300 h 1322387"/>
              <a:gd name="connsiteX4" fmla="*/ 4314825 w 7724775"/>
              <a:gd name="connsiteY4" fmla="*/ 504825 h 1322387"/>
              <a:gd name="connsiteX5" fmla="*/ 1781175 w 7724775"/>
              <a:gd name="connsiteY5" fmla="*/ 1304925 h 1322387"/>
              <a:gd name="connsiteX6" fmla="*/ 9525 w 7724775"/>
              <a:gd name="connsiteY6" fmla="*/ 400050 h 1322387"/>
              <a:gd name="connsiteX7" fmla="*/ 0 w 7724775"/>
              <a:gd name="connsiteY7" fmla="*/ 0 h 1322387"/>
              <a:gd name="connsiteX0" fmla="*/ 0 w 7724775"/>
              <a:gd name="connsiteY0" fmla="*/ 0 h 1541463"/>
              <a:gd name="connsiteX1" fmla="*/ 7724775 w 7724775"/>
              <a:gd name="connsiteY1" fmla="*/ 0 h 1541463"/>
              <a:gd name="connsiteX2" fmla="*/ 7219950 w 7724775"/>
              <a:gd name="connsiteY2" fmla="*/ 685800 h 1541463"/>
              <a:gd name="connsiteX3" fmla="*/ 6600825 w 7724775"/>
              <a:gd name="connsiteY3" fmla="*/ 876300 h 1541463"/>
              <a:gd name="connsiteX4" fmla="*/ 4314825 w 7724775"/>
              <a:gd name="connsiteY4" fmla="*/ 504825 h 1541463"/>
              <a:gd name="connsiteX5" fmla="*/ 1781175 w 7724775"/>
              <a:gd name="connsiteY5" fmla="*/ 1304925 h 1541463"/>
              <a:gd name="connsiteX6" fmla="*/ 9525 w 7724775"/>
              <a:gd name="connsiteY6" fmla="*/ 400050 h 1541463"/>
              <a:gd name="connsiteX7" fmla="*/ 0 w 7724775"/>
              <a:gd name="connsiteY7" fmla="*/ 0 h 1541463"/>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9525 w 7724775"/>
              <a:gd name="connsiteY6" fmla="*/ 400050 h 1600206"/>
              <a:gd name="connsiteX7" fmla="*/ 0 w 7724775"/>
              <a:gd name="connsiteY7" fmla="*/ 0 h 1600206"/>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9525 w 7724775"/>
              <a:gd name="connsiteY6" fmla="*/ 400050 h 1600206"/>
              <a:gd name="connsiteX7" fmla="*/ 0 w 7724775"/>
              <a:gd name="connsiteY7" fmla="*/ 0 h 1600206"/>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9525 w 7724775"/>
              <a:gd name="connsiteY6" fmla="*/ 400050 h 1600206"/>
              <a:gd name="connsiteX7" fmla="*/ 0 w 7724775"/>
              <a:gd name="connsiteY7" fmla="*/ 0 h 1600206"/>
              <a:gd name="connsiteX0" fmla="*/ 0 w 7724775"/>
              <a:gd name="connsiteY0" fmla="*/ 0 h 1600206"/>
              <a:gd name="connsiteX1" fmla="*/ 7724775 w 7724775"/>
              <a:gd name="connsiteY1" fmla="*/ 0 h 1600206"/>
              <a:gd name="connsiteX2" fmla="*/ 7219950 w 7724775"/>
              <a:gd name="connsiteY2" fmla="*/ 685800 h 1600206"/>
              <a:gd name="connsiteX3" fmla="*/ 6600825 w 7724775"/>
              <a:gd name="connsiteY3" fmla="*/ 876300 h 1600206"/>
              <a:gd name="connsiteX4" fmla="*/ 4314825 w 7724775"/>
              <a:gd name="connsiteY4" fmla="*/ 504825 h 1600206"/>
              <a:gd name="connsiteX5" fmla="*/ 1781175 w 7724775"/>
              <a:gd name="connsiteY5" fmla="*/ 1304925 h 1600206"/>
              <a:gd name="connsiteX6" fmla="*/ 2875 w 7724775"/>
              <a:gd name="connsiteY6" fmla="*/ 379961 h 1600206"/>
              <a:gd name="connsiteX7" fmla="*/ 0 w 7724775"/>
              <a:gd name="connsiteY7" fmla="*/ 0 h 1600206"/>
              <a:gd name="connsiteX0" fmla="*/ 0 w 7724775"/>
              <a:gd name="connsiteY0" fmla="*/ 0 h 1602700"/>
              <a:gd name="connsiteX1" fmla="*/ 7724775 w 7724775"/>
              <a:gd name="connsiteY1" fmla="*/ 0 h 1602700"/>
              <a:gd name="connsiteX2" fmla="*/ 7219950 w 7724775"/>
              <a:gd name="connsiteY2" fmla="*/ 685800 h 1602700"/>
              <a:gd name="connsiteX3" fmla="*/ 6600825 w 7724775"/>
              <a:gd name="connsiteY3" fmla="*/ 876300 h 1602700"/>
              <a:gd name="connsiteX4" fmla="*/ 4314825 w 7724775"/>
              <a:gd name="connsiteY4" fmla="*/ 504825 h 1602700"/>
              <a:gd name="connsiteX5" fmla="*/ 1781175 w 7724775"/>
              <a:gd name="connsiteY5" fmla="*/ 1304925 h 1602700"/>
              <a:gd name="connsiteX6" fmla="*/ 2875 w 7724775"/>
              <a:gd name="connsiteY6" fmla="*/ 379961 h 1602700"/>
              <a:gd name="connsiteX7" fmla="*/ 0 w 7724775"/>
              <a:gd name="connsiteY7" fmla="*/ 0 h 1602700"/>
              <a:gd name="connsiteX0" fmla="*/ 0 w 7724775"/>
              <a:gd name="connsiteY0" fmla="*/ 0 h 1545342"/>
              <a:gd name="connsiteX1" fmla="*/ 7724775 w 7724775"/>
              <a:gd name="connsiteY1" fmla="*/ 0 h 1545342"/>
              <a:gd name="connsiteX2" fmla="*/ 7219950 w 7724775"/>
              <a:gd name="connsiteY2" fmla="*/ 685800 h 1545342"/>
              <a:gd name="connsiteX3" fmla="*/ 6600825 w 7724775"/>
              <a:gd name="connsiteY3" fmla="*/ 876300 h 1545342"/>
              <a:gd name="connsiteX4" fmla="*/ 4314825 w 7724775"/>
              <a:gd name="connsiteY4" fmla="*/ 504825 h 1545342"/>
              <a:gd name="connsiteX5" fmla="*/ 1781175 w 7724775"/>
              <a:gd name="connsiteY5" fmla="*/ 1304925 h 1545342"/>
              <a:gd name="connsiteX6" fmla="*/ 2875 w 7724775"/>
              <a:gd name="connsiteY6" fmla="*/ 379961 h 1545342"/>
              <a:gd name="connsiteX7" fmla="*/ 0 w 7724775"/>
              <a:gd name="connsiteY7" fmla="*/ 0 h 1545342"/>
              <a:gd name="connsiteX0" fmla="*/ 0 w 7724775"/>
              <a:gd name="connsiteY0" fmla="*/ 0 h 1622512"/>
              <a:gd name="connsiteX1" fmla="*/ 7724775 w 7724775"/>
              <a:gd name="connsiteY1" fmla="*/ 0 h 1622512"/>
              <a:gd name="connsiteX2" fmla="*/ 7219950 w 7724775"/>
              <a:gd name="connsiteY2" fmla="*/ 685800 h 1622512"/>
              <a:gd name="connsiteX3" fmla="*/ 6600825 w 7724775"/>
              <a:gd name="connsiteY3" fmla="*/ 876300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00825 w 7724775"/>
              <a:gd name="connsiteY3" fmla="*/ 876300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00825 w 7724775"/>
              <a:gd name="connsiteY3" fmla="*/ 876300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 name="connsiteX0" fmla="*/ 0 w 7724775"/>
              <a:gd name="connsiteY0" fmla="*/ 0 h 1622512"/>
              <a:gd name="connsiteX1" fmla="*/ 7724775 w 7724775"/>
              <a:gd name="connsiteY1" fmla="*/ 0 h 1622512"/>
              <a:gd name="connsiteX2" fmla="*/ 7219950 w 7724775"/>
              <a:gd name="connsiteY2" fmla="*/ 685800 h 1622512"/>
              <a:gd name="connsiteX3" fmla="*/ 6613156 w 7724775"/>
              <a:gd name="connsiteY3" fmla="*/ 881149 h 1622512"/>
              <a:gd name="connsiteX4" fmla="*/ 4314825 w 7724775"/>
              <a:gd name="connsiteY4" fmla="*/ 504825 h 1622512"/>
              <a:gd name="connsiteX5" fmla="*/ 1781175 w 7724775"/>
              <a:gd name="connsiteY5" fmla="*/ 1304925 h 1622512"/>
              <a:gd name="connsiteX6" fmla="*/ 2875 w 7724775"/>
              <a:gd name="connsiteY6" fmla="*/ 379961 h 1622512"/>
              <a:gd name="connsiteX7" fmla="*/ 0 w 7724775"/>
              <a:gd name="connsiteY7" fmla="*/ 0 h 162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24775" h="1622512">
                <a:moveTo>
                  <a:pt x="0" y="0"/>
                </a:moveTo>
                <a:lnTo>
                  <a:pt x="7724775" y="0"/>
                </a:lnTo>
                <a:cubicBezTo>
                  <a:pt x="7556500" y="228600"/>
                  <a:pt x="7398477" y="462188"/>
                  <a:pt x="7219950" y="685800"/>
                </a:cubicBezTo>
                <a:cubicBezTo>
                  <a:pt x="7117969" y="811622"/>
                  <a:pt x="7010059" y="974488"/>
                  <a:pt x="6613156" y="881149"/>
                </a:cubicBezTo>
                <a:cubicBezTo>
                  <a:pt x="6073551" y="698725"/>
                  <a:pt x="5118770" y="460658"/>
                  <a:pt x="4314825" y="504825"/>
                </a:cubicBezTo>
                <a:cubicBezTo>
                  <a:pt x="3510880" y="548992"/>
                  <a:pt x="2429591" y="850086"/>
                  <a:pt x="1781175" y="1304925"/>
                </a:cubicBezTo>
                <a:cubicBezTo>
                  <a:pt x="1239128" y="1622512"/>
                  <a:pt x="218826" y="516953"/>
                  <a:pt x="2875" y="379961"/>
                </a:cubicBezTo>
                <a:cubicBezTo>
                  <a:pt x="1917" y="253307"/>
                  <a:pt x="958" y="126654"/>
                  <a:pt x="0" y="0"/>
                </a:cubicBezTo>
                <a:close/>
              </a:path>
            </a:pathLst>
          </a:custGeom>
          <a:gradFill flip="none" rotWithShape="1">
            <a:gsLst>
              <a:gs pos="0">
                <a:schemeClr val="bg2">
                  <a:lumMod val="60000"/>
                  <a:lumOff val="40000"/>
                </a:schemeClr>
              </a:gs>
              <a:gs pos="50000">
                <a:schemeClr val="bg2">
                  <a:shade val="67500"/>
                  <a:satMod val="115000"/>
                </a:schemeClr>
              </a:gs>
              <a:gs pos="100000">
                <a:schemeClr val="bg2"/>
              </a:gs>
            </a:gsLst>
            <a:lin ang="0" scaled="0"/>
            <a:tileRect/>
          </a:gradFill>
          <a:ln>
            <a:noFill/>
          </a:ln>
          <a:effectLst>
            <a:outerShdw blurRad="50800" dist="38100" dir="5400000" algn="ctr" rotWithShape="0">
              <a:srgbClr val="000000">
                <a:alpha val="40000"/>
              </a:srgbClr>
            </a:outerShdw>
          </a:effectLst>
          <a:scene3d>
            <a:camera prst="orthographicFront"/>
            <a:lightRig rig="balanced" dir="t"/>
          </a:scene3d>
          <a:sp3d extrusionH="76200">
            <a:bevelT w="101600" h="127000"/>
            <a:bevelB w="0" h="0" prst="angle"/>
            <a:extrusionClr>
              <a:schemeClr val="bg2"/>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2389717" y="4800600"/>
            <a:ext cx="7242048" cy="411480"/>
          </a:xfrm>
        </p:spPr>
        <p:txBody>
          <a:bodyPr anchor="b"/>
          <a:lstStyle>
            <a:lvl1pPr algn="ctr">
              <a:defRPr sz="2000" b="1"/>
            </a:lvl1pPr>
          </a:lstStyle>
          <a:p>
            <a:r>
              <a:rPr lang="ko-KR" altLang="en-US" smtClean="0"/>
              <a:t>마스터 제목 스타일 편집</a:t>
            </a:r>
            <a:endParaRPr lang="en-US"/>
          </a:p>
        </p:txBody>
      </p:sp>
      <p:sp>
        <p:nvSpPr>
          <p:cNvPr id="3" name="Picture Placeholder 2"/>
          <p:cNvSpPr>
            <a:spLocks noGrp="1"/>
          </p:cNvSpPr>
          <p:nvPr>
            <p:ph type="pic" idx="1"/>
          </p:nvPr>
        </p:nvSpPr>
        <p:spPr bwMode="ltGray">
          <a:xfrm>
            <a:off x="1621536" y="685800"/>
            <a:ext cx="8851392" cy="3959352"/>
          </a:xfrm>
          <a:prstGeom prst="ellipse">
            <a:avLst/>
          </a:prstGeom>
          <a:gradFill flip="none" rotWithShape="1">
            <a:gsLst>
              <a:gs pos="0">
                <a:schemeClr val="bg2">
                  <a:lumMod val="60000"/>
                  <a:lumOff val="40000"/>
                </a:schemeClr>
              </a:gs>
              <a:gs pos="69000">
                <a:schemeClr val="bg2">
                  <a:shade val="67500"/>
                  <a:satMod val="115000"/>
                </a:schemeClr>
              </a:gs>
              <a:gs pos="100000">
                <a:schemeClr val="bg2"/>
              </a:gs>
            </a:gsLst>
            <a:lin ang="0" scaled="0"/>
            <a:tileRect/>
          </a:gradFill>
          <a:ln>
            <a:noFill/>
          </a:ln>
          <a:effectLst>
            <a:outerShdw blurRad="50800" dist="38100" dir="5400000" algn="ctr" rotWithShape="0">
              <a:srgbClr val="000000">
                <a:alpha val="40000"/>
              </a:srgbClr>
            </a:outerShdw>
          </a:effectLst>
          <a:scene3d>
            <a:camera prst="orthographicFront"/>
            <a:lightRig rig="balanced" dir="t"/>
          </a:scene3d>
          <a:sp3d>
            <a:bevelT w="101600" h="1270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defTabSz="914400" rtl="0" eaLnBrk="1" latinLnBrk="0" hangingPunct="1">
              <a:buNone/>
              <a:defRPr lang="en-US" sz="1800" kern="1200">
                <a:solidFill>
                  <a:schemeClr val="lt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en-US"/>
          </a:p>
        </p:txBody>
      </p:sp>
      <p:sp>
        <p:nvSpPr>
          <p:cNvPr id="4" name="Text Placeholder 3"/>
          <p:cNvSpPr>
            <a:spLocks noGrp="1"/>
          </p:cNvSpPr>
          <p:nvPr>
            <p:ph type="body" sz="half" idx="2"/>
          </p:nvPr>
        </p:nvSpPr>
        <p:spPr>
          <a:xfrm>
            <a:off x="2377440" y="5285232"/>
            <a:ext cx="7242048" cy="630936"/>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578296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Gray">
          <a:xfrm>
            <a:off x="609600" y="274638"/>
            <a:ext cx="10972800" cy="1143000"/>
          </a:xfrm>
          <a:prstGeom prst="rect">
            <a:avLst/>
          </a:prstGeom>
        </p:spPr>
        <p:txBody>
          <a:bodyPr vert="horz" lIns="91440" tIns="45720" rIns="91440" bIns="45720" rtlCol="0" anchor="ctr">
            <a:normAutofit/>
            <a:scene3d>
              <a:camera prst="orthographicFront"/>
              <a:lightRig rig="flat" dir="t">
                <a:rot lat="0" lon="0" rev="6600000"/>
              </a:lightRig>
            </a:scene3d>
            <a:sp3d extrusionH="31750">
              <a:bevelT w="38100" h="31750" prst="softRound"/>
            </a:sp3d>
          </a:bodyPr>
          <a:lstStyle/>
          <a:p>
            <a:r>
              <a:rPr lang="ko-KR" altLang="en-US" smtClean="0"/>
              <a:t>마스터 제목 스타일 편집</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Date Placeholder 3"/>
          <p:cNvSpPr>
            <a:spLocks noGrp="1"/>
          </p:cNvSpPr>
          <p:nvPr>
            <p:ph type="dt" sz="half" idx="2"/>
          </p:nvPr>
        </p:nvSpPr>
        <p:spPr>
          <a:xfrm>
            <a:off x="609600" y="6464808"/>
            <a:ext cx="2844800" cy="320040"/>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7/6/2026</a:t>
            </a:fld>
            <a:endParaRPr lang="en-US" dirty="0"/>
          </a:p>
        </p:txBody>
      </p:sp>
      <p:sp>
        <p:nvSpPr>
          <p:cNvPr id="5" name="Footer Placeholder 4"/>
          <p:cNvSpPr>
            <a:spLocks noGrp="1"/>
          </p:cNvSpPr>
          <p:nvPr>
            <p:ph type="ftr" sz="quarter" idx="3"/>
          </p:nvPr>
        </p:nvSpPr>
        <p:spPr>
          <a:xfrm>
            <a:off x="4169664" y="6464808"/>
            <a:ext cx="3860800" cy="32004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464808"/>
            <a:ext cx="2844800" cy="320040"/>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316631"/>
      </p:ext>
    </p:extLst>
  </p:cSld>
  <p:clrMap bg1="dk1" tx1="lt1" bg2="dk2" tx2="lt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Lst>
  <p:hf sldNum="0" hdr="0" ftr="0" dt="0"/>
  <p:txStyles>
    <p:titleStyle>
      <a:lvl1pPr algn="ctr" defTabSz="914400" rtl="0" eaLnBrk="1" latinLnBrk="1" hangingPunct="1">
        <a:spcBef>
          <a:spcPct val="0"/>
        </a:spcBef>
        <a:buNone/>
        <a:defRPr sz="4000" b="1" kern="1200">
          <a:gradFill flip="none" rotWithShape="1">
            <a:gsLst>
              <a:gs pos="0">
                <a:schemeClr val="tx1"/>
              </a:gs>
              <a:gs pos="44000">
                <a:schemeClr val="tx1">
                  <a:lumMod val="85000"/>
                </a:schemeClr>
              </a:gs>
              <a:gs pos="100000">
                <a:schemeClr val="tx1">
                  <a:lumMod val="50000"/>
                </a:schemeClr>
              </a:gs>
            </a:gsLst>
            <a:lin ang="5400000" scaled="0"/>
            <a:tileRect/>
          </a:gradFill>
          <a:effectLst>
            <a:outerShdw blurRad="50800" dist="38100" dir="2700000" algn="ctr" rotWithShape="0">
              <a:srgbClr val="000000">
                <a:alpha val="40000"/>
              </a:srgbClr>
            </a:outerShdw>
          </a:effectLst>
          <a:latin typeface="+mj-lt"/>
          <a:ea typeface="+mj-ea"/>
          <a:cs typeface="+mj-cs"/>
        </a:defRPr>
      </a:lvl1pPr>
      <a:lvl2pPr eaLnBrk="1" latinLnBrk="1" hangingPunct="1">
        <a:defRPr>
          <a:solidFill>
            <a:schemeClr val="tx2"/>
          </a:solidFill>
        </a:defRPr>
      </a:lvl2pPr>
      <a:lvl3pPr eaLnBrk="1" latinLnBrk="1" hangingPunct="1">
        <a:defRPr>
          <a:solidFill>
            <a:schemeClr val="tx2"/>
          </a:solidFill>
        </a:defRPr>
      </a:lvl3pPr>
      <a:lvl4pPr eaLnBrk="1" latinLnBrk="1" hangingPunct="1">
        <a:defRPr>
          <a:solidFill>
            <a:schemeClr val="tx2"/>
          </a:solidFill>
        </a:defRPr>
      </a:lvl4pPr>
      <a:lvl5pPr eaLnBrk="1" latinLnBrk="1" hangingPunct="1">
        <a:defRPr>
          <a:solidFill>
            <a:schemeClr val="tx2"/>
          </a:solidFill>
        </a:defRPr>
      </a:lvl5pPr>
      <a:lvl6pPr eaLnBrk="1" latinLnBrk="1" hangingPunct="1">
        <a:defRPr>
          <a:solidFill>
            <a:schemeClr val="tx2"/>
          </a:solidFill>
        </a:defRPr>
      </a:lvl6pPr>
      <a:lvl7pPr eaLnBrk="1" latinLnBrk="1" hangingPunct="1">
        <a:defRPr>
          <a:solidFill>
            <a:schemeClr val="tx2"/>
          </a:solidFill>
        </a:defRPr>
      </a:lvl7pPr>
      <a:lvl8pPr eaLnBrk="1" latinLnBrk="1" hangingPunct="1">
        <a:defRPr>
          <a:solidFill>
            <a:schemeClr val="tx2"/>
          </a:solidFill>
        </a:defRPr>
      </a:lvl8pPr>
      <a:lvl9pPr eaLnBrk="1" latinLnBrk="1" hangingPunct="1">
        <a:defRPr>
          <a:solidFill>
            <a:schemeClr val="tx2"/>
          </a:solidFill>
        </a:defRPr>
      </a:lvl9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7.jpe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5.png"/><Relationship Id="rId4" Type="http://schemas.microsoft.com/office/2007/relationships/hdphoto" Target="../media/hdphoto3.wdp"/></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4.xml"/><Relationship Id="rId1" Type="http://schemas.openxmlformats.org/officeDocument/2006/relationships/slideLayout" Target="../slideLayouts/slideLayout12.xml"/><Relationship Id="rId5" Type="http://schemas.openxmlformats.org/officeDocument/2006/relationships/image" Target="../media/image70.png"/><Relationship Id="rId4" Type="http://schemas.microsoft.com/office/2007/relationships/hdphoto" Target="../media/hdphoto5.wdp"/></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76.png"/></Relationships>
</file>

<file path=ppt/slides/_rels/slide5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78.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5F1"/>
        </a:solidFill>
        <a:effectLst/>
      </p:bgPr>
    </p:bg>
    <p:spTree>
      <p:nvGrpSpPr>
        <p:cNvPr id="1" name=""/>
        <p:cNvGrpSpPr/>
        <p:nvPr/>
      </p:nvGrpSpPr>
      <p:grpSpPr>
        <a:xfrm>
          <a:off x="0" y="0"/>
          <a:ext cx="0" cy="0"/>
          <a:chOff x="0" y="0"/>
          <a:chExt cx="0" cy="0"/>
        </a:xfrm>
      </p:grpSpPr>
      <p:pic>
        <p:nvPicPr>
          <p:cNvPr id="9" name="그림 8"/>
          <p:cNvPicPr>
            <a:picLocks noChangeAspect="1"/>
          </p:cNvPicPr>
          <p:nvPr/>
        </p:nvPicPr>
        <p:blipFill>
          <a:blip r:embed="rId3">
            <a:duotone>
              <a:schemeClr val="bg2">
                <a:shade val="45000"/>
                <a:satMod val="135000"/>
              </a:schemeClr>
              <a:prstClr val="white"/>
            </a:duotone>
          </a:blip>
          <a:stretch>
            <a:fillRect/>
          </a:stretch>
        </p:blipFill>
        <p:spPr>
          <a:xfrm>
            <a:off x="2071511" y="0"/>
            <a:ext cx="10120489" cy="6861692"/>
          </a:xfrm>
          <a:prstGeom prst="rect">
            <a:avLst/>
          </a:prstGeom>
        </p:spPr>
      </p:pic>
      <p:sp>
        <p:nvSpPr>
          <p:cNvPr id="3" name="Text 0"/>
          <p:cNvSpPr/>
          <p:nvPr/>
        </p:nvSpPr>
        <p:spPr>
          <a:xfrm>
            <a:off x="566701" y="1016565"/>
            <a:ext cx="10310143" cy="1325880"/>
          </a:xfrm>
          <a:prstGeom prst="rect">
            <a:avLst/>
          </a:prstGeom>
          <a:solidFill>
            <a:srgbClr val="F7F5F1">
              <a:alpha val="50000"/>
            </a:srgbClr>
          </a:solidFill>
          <a:ln/>
        </p:spPr>
        <p:txBody>
          <a:bodyPr wrap="square" lIns="254" tIns="254" rIns="254" bIns="254" rtlCol="0" anchor="ctr">
            <a:noAutofit/>
          </a:bodyPr>
          <a:lstStyle/>
          <a:p>
            <a:pPr marL="0" indent="0">
              <a:buNone/>
            </a:pPr>
            <a:r>
              <a:rPr lang="en-US" sz="6000" b="1" dirty="0">
                <a:solidFill>
                  <a:srgbClr val="0B1F3A"/>
                </a:solidFill>
                <a:latin typeface="NanumSquare" pitchFamily="34" charset="0"/>
                <a:ea typeface="NanumSquare" pitchFamily="34" charset="-122"/>
                <a:cs typeface="NanumSquare" pitchFamily="34" charset="-120"/>
              </a:rPr>
              <a:t>From Synchrotron</a:t>
            </a:r>
            <a:r>
              <a:rPr lang="en-US" sz="6000" b="1" dirty="0"/>
              <a:t> </a:t>
            </a:r>
            <a:r>
              <a:rPr lang="en-US" sz="6000" b="1" dirty="0">
                <a:solidFill>
                  <a:srgbClr val="0B1F3A"/>
                </a:solidFill>
                <a:latin typeface="NanumSquare" pitchFamily="34" charset="0"/>
                <a:ea typeface="NanumSquare" pitchFamily="34" charset="-122"/>
                <a:cs typeface="NanumSquare" pitchFamily="34" charset="-120"/>
              </a:rPr>
              <a:t>to Tumor</a:t>
            </a:r>
            <a:endParaRPr lang="en-US" sz="6000" b="1" dirty="0"/>
          </a:p>
        </p:txBody>
      </p:sp>
      <p:sp>
        <p:nvSpPr>
          <p:cNvPr id="6" name="Text 3"/>
          <p:cNvSpPr>
            <a:spLocks/>
          </p:cNvSpPr>
          <p:nvPr/>
        </p:nvSpPr>
        <p:spPr>
          <a:xfrm>
            <a:off x="7131755" y="3932766"/>
            <a:ext cx="4310138" cy="1950156"/>
          </a:xfrm>
          <a:prstGeom prst="rect">
            <a:avLst/>
          </a:prstGeom>
          <a:solidFill>
            <a:srgbClr val="F7F5F1">
              <a:alpha val="80000"/>
            </a:srgbClr>
          </a:solidFill>
          <a:ln/>
        </p:spPr>
        <p:txBody>
          <a:bodyPr wrap="square" lIns="360000" tIns="254" rIns="360000" bIns="254" rtlCol="0" anchor="ctr">
            <a:normAutofit/>
          </a:bodyPr>
          <a:lstStyle/>
          <a:p>
            <a:pPr marL="0" indent="0" algn="r">
              <a:lnSpc>
                <a:spcPct val="150000"/>
              </a:lnSpc>
              <a:buNone/>
            </a:pPr>
            <a:r>
              <a:rPr lang="en-US" sz="2000" b="1" dirty="0">
                <a:solidFill>
                  <a:schemeClr val="bg1">
                    <a:lumMod val="95000"/>
                    <a:lumOff val="5000"/>
                  </a:schemeClr>
                </a:solidFill>
                <a:latin typeface="NanumBarunGothic" pitchFamily="34" charset="0"/>
                <a:ea typeface="NanumBarunGothic" pitchFamily="34" charset="-122"/>
                <a:cs typeface="NanumBarunGothic" pitchFamily="34" charset="-120"/>
              </a:rPr>
              <a:t>2026 </a:t>
            </a:r>
            <a:r>
              <a:rPr lang="ko-KR" altLang="en-US" sz="2000" b="1" dirty="0">
                <a:solidFill>
                  <a:schemeClr val="bg1">
                    <a:lumMod val="95000"/>
                    <a:lumOff val="5000"/>
                  </a:schemeClr>
                </a:solidFill>
                <a:latin typeface="NanumBarunGothic" pitchFamily="34" charset="0"/>
                <a:ea typeface="NanumBarunGothic" pitchFamily="34" charset="-122"/>
                <a:cs typeface="NanumBarunGothic" pitchFamily="34" charset="-120"/>
              </a:rPr>
              <a:t>가속기 </a:t>
            </a:r>
            <a:r>
              <a:rPr lang="ko-KR" altLang="en-US" sz="2000" b="1" dirty="0" smtClean="0">
                <a:solidFill>
                  <a:schemeClr val="bg1">
                    <a:lumMod val="95000"/>
                    <a:lumOff val="5000"/>
                  </a:schemeClr>
                </a:solidFill>
                <a:latin typeface="NanumBarunGothic" pitchFamily="34" charset="0"/>
                <a:ea typeface="NanumBarunGothic" pitchFamily="34" charset="-122"/>
                <a:cs typeface="NanumBarunGothic" pitchFamily="34" charset="-120"/>
              </a:rPr>
              <a:t>여름학교   </a:t>
            </a:r>
            <a:endParaRPr lang="en-US" altLang="ko-KR" sz="2000" b="1" dirty="0">
              <a:solidFill>
                <a:schemeClr val="bg1">
                  <a:lumMod val="95000"/>
                  <a:lumOff val="5000"/>
                </a:schemeClr>
              </a:solidFill>
              <a:latin typeface="NanumBarunGothic" pitchFamily="34" charset="0"/>
              <a:ea typeface="NanumBarunGothic" pitchFamily="34" charset="-122"/>
              <a:cs typeface="NanumBarunGothic" pitchFamily="34" charset="-120"/>
            </a:endParaRPr>
          </a:p>
          <a:p>
            <a:pPr marL="0" indent="0" algn="r">
              <a:lnSpc>
                <a:spcPct val="150000"/>
              </a:lnSpc>
              <a:buNone/>
            </a:pPr>
            <a:r>
              <a:rPr lang="en-US" sz="2000" b="1" dirty="0">
                <a:solidFill>
                  <a:schemeClr val="bg1">
                    <a:lumMod val="95000"/>
                    <a:lumOff val="5000"/>
                  </a:schemeClr>
                </a:solidFill>
                <a:latin typeface="NanumBarunGothic" pitchFamily="34" charset="0"/>
                <a:ea typeface="NanumBarunGothic" pitchFamily="34" charset="-122"/>
              </a:rPr>
              <a:t>2026.07.10 </a:t>
            </a:r>
          </a:p>
          <a:p>
            <a:pPr marL="0" indent="0" algn="r">
              <a:lnSpc>
                <a:spcPct val="150000"/>
              </a:lnSpc>
              <a:buNone/>
            </a:pPr>
            <a:r>
              <a:rPr lang="ko-KR" altLang="en-US" sz="2000" b="1" dirty="0">
                <a:solidFill>
                  <a:schemeClr val="bg1">
                    <a:lumMod val="95000"/>
                    <a:lumOff val="5000"/>
                  </a:schemeClr>
                </a:solidFill>
                <a:latin typeface="NanumBarunGothic" pitchFamily="34" charset="0"/>
                <a:ea typeface="NanumBarunGothic" pitchFamily="34" charset="-122"/>
              </a:rPr>
              <a:t>서울아산병원 의학물리지원실 </a:t>
            </a:r>
            <a:r>
              <a:rPr lang="ko-KR" altLang="en-US" sz="2000" b="1" dirty="0" err="1">
                <a:solidFill>
                  <a:schemeClr val="bg1">
                    <a:lumMod val="95000"/>
                    <a:lumOff val="5000"/>
                  </a:schemeClr>
                </a:solidFill>
                <a:latin typeface="NanumBarunGothic" pitchFamily="34" charset="0"/>
                <a:ea typeface="NanumBarunGothic" pitchFamily="34" charset="-122"/>
              </a:rPr>
              <a:t>곽정원</a:t>
            </a:r>
            <a:r>
              <a:rPr lang="ko-KR" altLang="en-US" sz="2000" b="1" dirty="0">
                <a:solidFill>
                  <a:schemeClr val="bg1">
                    <a:lumMod val="95000"/>
                    <a:lumOff val="5000"/>
                  </a:schemeClr>
                </a:solidFill>
                <a:latin typeface="NanumBarunGothic" pitchFamily="34" charset="0"/>
                <a:ea typeface="NanumBarunGothic" pitchFamily="34" charset="-122"/>
              </a:rPr>
              <a:t> </a:t>
            </a:r>
            <a:endParaRPr lang="en-US" sz="2000" b="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B1F3A"/>
                </a:solidFill>
                <a:latin typeface="NanumSquare" pitchFamily="34" charset="0"/>
                <a:ea typeface="NanumSquare" pitchFamily="34" charset="-122"/>
              </a:rPr>
              <a:t>S</a:t>
            </a:r>
            <a:r>
              <a:rPr kumimoji="0" lang="en-US" sz="4000" b="1" i="0" u="none" strike="noStrike" kern="1200" cap="none" spc="0" normalizeH="0" baseline="0" noProof="0" dirty="0" err="1" smtClean="0">
                <a:ln>
                  <a:noFill/>
                </a:ln>
                <a:solidFill>
                  <a:srgbClr val="0B1F3A"/>
                </a:solidFill>
                <a:effectLst/>
                <a:uLnTx/>
                <a:uFillTx/>
                <a:latin typeface="NanumSquare" pitchFamily="34" charset="0"/>
                <a:ea typeface="NanumSquare" pitchFamily="34" charset="-122"/>
                <a:cs typeface="+mn-cs"/>
              </a:rPr>
              <a:t>ystem</a:t>
            </a:r>
            <a:r>
              <a:rPr kumimoji="0" lang="en-US" sz="40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r>
              <a:rPr kumimoji="0" lang="en-US" sz="40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for Therapy (Heavy ion) </a:t>
            </a:r>
            <a:r>
              <a:rPr kumimoji="0" lang="en-US" sz="25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 </a:t>
            </a:r>
            <a:endParaRPr kumimoji="0" lang="en-US" sz="25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9" name="AutoShape 2" descr="Layout of East Japan Heavy Ion Center, Faculty of Medicine, Yamagata University. The accelerator (ECRIS, Injector Linac, and Synchrotron) are installed underground. Two irradiation room for treatment are located on the 2nd flo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sp>
        <p:nvSpPr>
          <p:cNvPr id="13" name="Shape 5"/>
          <p:cNvSpPr/>
          <p:nvPr/>
        </p:nvSpPr>
        <p:spPr>
          <a:xfrm>
            <a:off x="3420198" y="1340655"/>
            <a:ext cx="8558148" cy="4829038"/>
          </a:xfrm>
          <a:prstGeom prst="roundRect">
            <a:avLst>
              <a:gd name="adj" fmla="val 266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solidFill>
                <a:schemeClr val="bg1"/>
              </a:solidFill>
              <a:latin typeface="+mj-ea"/>
              <a:ea typeface="+mj-ea"/>
            </a:endParaRPr>
          </a:p>
        </p:txBody>
      </p:sp>
      <p:pic>
        <p:nvPicPr>
          <p:cNvPr id="15" name="그림 14"/>
          <p:cNvPicPr>
            <a:picLocks noChangeAspect="1"/>
          </p:cNvPicPr>
          <p:nvPr/>
        </p:nvPicPr>
        <p:blipFill>
          <a:blip r:embed="rId3"/>
          <a:stretch>
            <a:fillRect/>
          </a:stretch>
        </p:blipFill>
        <p:spPr>
          <a:xfrm rot="10800000">
            <a:off x="4224231" y="2143431"/>
            <a:ext cx="7637956" cy="3435038"/>
          </a:xfrm>
          <a:prstGeom prst="rect">
            <a:avLst/>
          </a:prstGeom>
        </p:spPr>
      </p:pic>
      <p:pic>
        <p:nvPicPr>
          <p:cNvPr id="16" name="그림 15"/>
          <p:cNvPicPr>
            <a:picLocks noChangeAspect="1"/>
          </p:cNvPicPr>
          <p:nvPr/>
        </p:nvPicPr>
        <p:blipFill rotWithShape="1">
          <a:blip r:embed="rId4"/>
          <a:srcRect l="4272" r="4543"/>
          <a:stretch/>
        </p:blipFill>
        <p:spPr>
          <a:xfrm>
            <a:off x="3420198" y="1426392"/>
            <a:ext cx="8558147" cy="4659774"/>
          </a:xfrm>
          <a:prstGeom prst="rect">
            <a:avLst/>
          </a:prstGeom>
        </p:spPr>
      </p:pic>
      <p:sp>
        <p:nvSpPr>
          <p:cNvPr id="17" name="모서리가 둥근 직사각형 16"/>
          <p:cNvSpPr/>
          <p:nvPr/>
        </p:nvSpPr>
        <p:spPr>
          <a:xfrm>
            <a:off x="5099694" y="2373681"/>
            <a:ext cx="1130316" cy="550607"/>
          </a:xfrm>
          <a:prstGeom prst="roundRect">
            <a:avLst/>
          </a:prstGeom>
          <a:solidFill>
            <a:srgbClr val="EEF2F7"/>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chemeClr val="bg1"/>
                </a:solidFill>
              </a:rPr>
              <a:t>2G</a:t>
            </a:r>
            <a:endParaRPr lang="ko-KR" altLang="en-US" b="1" dirty="0">
              <a:solidFill>
                <a:schemeClr val="bg1"/>
              </a:solidFill>
            </a:endParaRPr>
          </a:p>
        </p:txBody>
      </p:sp>
      <p:sp>
        <p:nvSpPr>
          <p:cNvPr id="18" name="모서리가 둥근 직사각형 17"/>
          <p:cNvSpPr/>
          <p:nvPr/>
        </p:nvSpPr>
        <p:spPr>
          <a:xfrm>
            <a:off x="6999940" y="2373680"/>
            <a:ext cx="1130316" cy="550607"/>
          </a:xfrm>
          <a:prstGeom prst="roundRect">
            <a:avLst/>
          </a:prstGeom>
          <a:solidFill>
            <a:srgbClr val="EEF2F7"/>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chemeClr val="bg1"/>
                </a:solidFill>
              </a:rPr>
              <a:t>1H</a:t>
            </a:r>
            <a:endParaRPr lang="ko-KR" altLang="en-US" b="1" dirty="0">
              <a:solidFill>
                <a:schemeClr val="bg1"/>
              </a:solidFill>
            </a:endParaRPr>
          </a:p>
        </p:txBody>
      </p:sp>
      <p:sp>
        <p:nvSpPr>
          <p:cNvPr id="19" name="모서리가 둥근 직사각형 18"/>
          <p:cNvSpPr/>
          <p:nvPr/>
        </p:nvSpPr>
        <p:spPr>
          <a:xfrm>
            <a:off x="9205929" y="1760155"/>
            <a:ext cx="2130465" cy="550607"/>
          </a:xfrm>
          <a:prstGeom prst="roundRect">
            <a:avLst/>
          </a:prstGeom>
          <a:solidFill>
            <a:srgbClr val="EEF2F7"/>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chemeClr val="bg1"/>
                </a:solidFill>
              </a:rPr>
              <a:t>Synchrotron</a:t>
            </a:r>
            <a:endParaRPr lang="ko-KR" altLang="en-US" b="1" dirty="0">
              <a:solidFill>
                <a:schemeClr val="bg1"/>
              </a:solidFill>
            </a:endParaRPr>
          </a:p>
        </p:txBody>
      </p:sp>
      <p:sp>
        <p:nvSpPr>
          <p:cNvPr id="20" name="TextBox 19"/>
          <p:cNvSpPr txBox="1"/>
          <p:nvPr/>
        </p:nvSpPr>
        <p:spPr>
          <a:xfrm>
            <a:off x="9260254" y="1376959"/>
            <a:ext cx="2076140" cy="369332"/>
          </a:xfrm>
          <a:prstGeom prst="rect">
            <a:avLst/>
          </a:prstGeom>
          <a:noFill/>
        </p:spPr>
        <p:txBody>
          <a:bodyPr wrap="square" rtlCol="0">
            <a:spAutoFit/>
          </a:bodyPr>
          <a:lstStyle/>
          <a:p>
            <a:r>
              <a:rPr lang="en-US" altLang="ko-KR" dirty="0">
                <a:solidFill>
                  <a:schemeClr val="bg1"/>
                </a:solidFill>
              </a:rPr>
              <a:t>Diameter: </a:t>
            </a:r>
            <a:r>
              <a:rPr lang="en-US" altLang="ko-KR" b="1" dirty="0">
                <a:solidFill>
                  <a:schemeClr val="bg1"/>
                </a:solidFill>
              </a:rPr>
              <a:t>~20 m</a:t>
            </a:r>
            <a:endParaRPr lang="ko-KR" altLang="en-US" b="1" dirty="0">
              <a:solidFill>
                <a:schemeClr val="bg1"/>
              </a:solidFill>
            </a:endParaRPr>
          </a:p>
        </p:txBody>
      </p:sp>
      <p:sp>
        <p:nvSpPr>
          <p:cNvPr id="21" name="Text 8"/>
          <p:cNvSpPr/>
          <p:nvPr/>
        </p:nvSpPr>
        <p:spPr>
          <a:xfrm>
            <a:off x="502920" y="1746291"/>
            <a:ext cx="2967565" cy="1973799"/>
          </a:xfrm>
          <a:prstGeom prst="rect">
            <a:avLst/>
          </a:prstGeom>
          <a:noFill/>
          <a:ln/>
        </p:spPr>
        <p:txBody>
          <a:bodyPr wrap="square" rtlCol="0" anchor="ctr">
            <a:normAutofit/>
          </a:bodyPr>
          <a:lstStyle/>
          <a:p>
            <a:pPr marL="0" indent="0">
              <a:buNone/>
            </a:pPr>
            <a:r>
              <a:rPr lang="en-US" b="1" spc="100" dirty="0" smtClean="0">
                <a:solidFill>
                  <a:srgbClr val="0B1F3A"/>
                </a:solidFill>
                <a:latin typeface="+mj-ea"/>
                <a:ea typeface="+mj-ea"/>
                <a:cs typeface="NanumSquare" pitchFamily="34" charset="-120"/>
              </a:rPr>
              <a:t>Radiation Source</a:t>
            </a:r>
          </a:p>
          <a:p>
            <a:pPr marL="0" indent="0">
              <a:buNone/>
            </a:pPr>
            <a:r>
              <a:rPr lang="en-US" b="1" spc="100" dirty="0" smtClean="0">
                <a:solidFill>
                  <a:srgbClr val="0B1F3A"/>
                </a:solidFill>
                <a:latin typeface="+mj-ea"/>
                <a:ea typeface="+mj-ea"/>
                <a:cs typeface="NanumSquare" pitchFamily="34" charset="-120"/>
              </a:rPr>
              <a:t> </a:t>
            </a:r>
          </a:p>
          <a:p>
            <a:pPr marL="914400" lvl="1" indent="-457200">
              <a:buAutoNum type="arabicPeriod"/>
            </a:pPr>
            <a:r>
              <a:rPr lang="en-US" b="1" spc="100" dirty="0" smtClean="0">
                <a:solidFill>
                  <a:srgbClr val="0B1F3A"/>
                </a:solidFill>
                <a:latin typeface="+mj-ea"/>
                <a:ea typeface="+mj-ea"/>
              </a:rPr>
              <a:t>Injector </a:t>
            </a:r>
          </a:p>
          <a:p>
            <a:pPr marL="914400" lvl="1" indent="-457200">
              <a:buAutoNum type="arabicPeriod"/>
            </a:pPr>
            <a:r>
              <a:rPr lang="en-US" b="1" spc="100" dirty="0" smtClean="0">
                <a:solidFill>
                  <a:srgbClr val="0B1F3A"/>
                </a:solidFill>
                <a:latin typeface="+mj-ea"/>
                <a:ea typeface="+mj-ea"/>
              </a:rPr>
              <a:t>Synchrotron </a:t>
            </a:r>
          </a:p>
          <a:p>
            <a:pPr marL="914400" lvl="1" indent="-457200">
              <a:buAutoNum type="arabicPeriod"/>
            </a:pPr>
            <a:r>
              <a:rPr lang="en-US" b="1" spc="100" dirty="0" smtClean="0">
                <a:solidFill>
                  <a:srgbClr val="0B1F3A"/>
                </a:solidFill>
                <a:latin typeface="+mj-ea"/>
                <a:ea typeface="+mj-ea"/>
              </a:rPr>
              <a:t>HEBT</a:t>
            </a:r>
          </a:p>
          <a:p>
            <a:pPr lvl="1"/>
            <a:endParaRPr lang="en-US" b="1" spc="100" dirty="0">
              <a:solidFill>
                <a:srgbClr val="0B1F3A"/>
              </a:solidFill>
              <a:latin typeface="+mj-ea"/>
              <a:ea typeface="+mj-ea"/>
            </a:endParaRPr>
          </a:p>
        </p:txBody>
      </p:sp>
      <p:sp>
        <p:nvSpPr>
          <p:cNvPr id="22" name="Text 8"/>
          <p:cNvSpPr/>
          <p:nvPr/>
        </p:nvSpPr>
        <p:spPr>
          <a:xfrm>
            <a:off x="502920" y="3720090"/>
            <a:ext cx="3346269" cy="1973799"/>
          </a:xfrm>
          <a:prstGeom prst="rect">
            <a:avLst/>
          </a:prstGeom>
          <a:noFill/>
          <a:ln/>
        </p:spPr>
        <p:txBody>
          <a:bodyPr wrap="square" rtlCol="0" anchor="ctr">
            <a:normAutofit fontScale="92500" lnSpcReduction="10000"/>
          </a:bodyPr>
          <a:lstStyle/>
          <a:p>
            <a:pPr marL="0" indent="0">
              <a:buNone/>
            </a:pPr>
            <a:r>
              <a:rPr lang="en-US" b="1" spc="100" dirty="0" smtClean="0">
                <a:solidFill>
                  <a:srgbClr val="0B1F3A"/>
                </a:solidFill>
                <a:latin typeface="+mj-ea"/>
                <a:ea typeface="+mj-ea"/>
                <a:cs typeface="NanumSquare" pitchFamily="34" charset="-120"/>
              </a:rPr>
              <a:t>Treatment Equipment  </a:t>
            </a:r>
          </a:p>
          <a:p>
            <a:pPr marL="0" indent="0">
              <a:buNone/>
            </a:pPr>
            <a:r>
              <a:rPr lang="en-US" b="1" spc="100" dirty="0" smtClean="0">
                <a:solidFill>
                  <a:srgbClr val="0B1F3A"/>
                </a:solidFill>
                <a:latin typeface="+mj-ea"/>
                <a:ea typeface="+mj-ea"/>
                <a:cs typeface="NanumSquare" pitchFamily="34" charset="-120"/>
              </a:rPr>
              <a:t> </a:t>
            </a:r>
          </a:p>
          <a:p>
            <a:pPr marL="914400" lvl="1" indent="-457200">
              <a:buAutoNum type="arabicPeriod"/>
            </a:pPr>
            <a:r>
              <a:rPr lang="en-US" b="1" spc="100" dirty="0" smtClean="0">
                <a:solidFill>
                  <a:srgbClr val="0B1F3A"/>
                </a:solidFill>
                <a:latin typeface="+mj-ea"/>
                <a:ea typeface="+mj-ea"/>
              </a:rPr>
              <a:t>Scanning </a:t>
            </a:r>
          </a:p>
          <a:p>
            <a:pPr marL="914400" lvl="1" indent="-457200">
              <a:buAutoNum type="arabicPeriod"/>
            </a:pPr>
            <a:r>
              <a:rPr lang="en-US" b="1" spc="100" dirty="0" smtClean="0">
                <a:solidFill>
                  <a:srgbClr val="0B1F3A"/>
                </a:solidFill>
                <a:latin typeface="+mj-ea"/>
                <a:ea typeface="+mj-ea"/>
              </a:rPr>
              <a:t>Gantry </a:t>
            </a:r>
          </a:p>
          <a:p>
            <a:pPr marL="914400" lvl="1" indent="-457200">
              <a:buAutoNum type="arabicPeriod"/>
            </a:pPr>
            <a:r>
              <a:rPr lang="en-US" b="1" spc="100" dirty="0" smtClean="0">
                <a:solidFill>
                  <a:srgbClr val="0B1F3A"/>
                </a:solidFill>
                <a:latin typeface="+mj-ea"/>
                <a:ea typeface="+mj-ea"/>
              </a:rPr>
              <a:t>Patient related</a:t>
            </a:r>
          </a:p>
          <a:p>
            <a:pPr marL="914400" lvl="1" indent="-457200">
              <a:buAutoNum type="arabicPeriod"/>
            </a:pPr>
            <a:r>
              <a:rPr lang="en-US" b="1" spc="100" dirty="0" smtClean="0">
                <a:solidFill>
                  <a:srgbClr val="0B1F3A"/>
                </a:solidFill>
                <a:latin typeface="+mj-ea"/>
                <a:ea typeface="+mj-ea"/>
              </a:rPr>
              <a:t>IGRT</a:t>
            </a:r>
          </a:p>
          <a:p>
            <a:pPr marL="914400" lvl="1" indent="-457200">
              <a:buAutoNum type="arabicPeriod"/>
            </a:pPr>
            <a:r>
              <a:rPr lang="en-US" b="1" spc="100" dirty="0" smtClean="0">
                <a:solidFill>
                  <a:srgbClr val="0B1F3A"/>
                </a:solidFill>
                <a:latin typeface="+mj-ea"/>
                <a:ea typeface="+mj-ea"/>
              </a:rPr>
              <a:t>RGRT </a:t>
            </a:r>
          </a:p>
          <a:p>
            <a:pPr marL="914400" lvl="1" indent="-457200">
              <a:buAutoNum type="arabicPeriod"/>
            </a:pPr>
            <a:r>
              <a:rPr lang="en-US" b="1" spc="100" dirty="0" smtClean="0">
                <a:solidFill>
                  <a:srgbClr val="0B1F3A"/>
                </a:solidFill>
                <a:latin typeface="+mj-ea"/>
                <a:ea typeface="+mj-ea"/>
              </a:rPr>
              <a:t>TPS/OIS</a:t>
            </a:r>
          </a:p>
        </p:txBody>
      </p:sp>
    </p:spTree>
    <p:extLst>
      <p:ext uri="{BB962C8B-B14F-4D97-AF65-F5344CB8AC3E}">
        <p14:creationId xmlns:p14="http://schemas.microsoft.com/office/powerpoint/2010/main" val="3112609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B1F3A"/>
                </a:solidFill>
                <a:latin typeface="NanumSquare" pitchFamily="34" charset="0"/>
                <a:ea typeface="NanumSquare" pitchFamily="34" charset="-122"/>
              </a:rPr>
              <a:t>S</a:t>
            </a:r>
            <a:r>
              <a:rPr kumimoji="0" lang="en-US" sz="2800" b="1" i="0" u="none" strike="noStrike" kern="1200" cap="none" spc="0" normalizeH="0" baseline="0" noProof="0" dirty="0" err="1" smtClean="0">
                <a:ln>
                  <a:noFill/>
                </a:ln>
                <a:solidFill>
                  <a:srgbClr val="0B1F3A"/>
                </a:solidFill>
                <a:effectLst/>
                <a:uLnTx/>
                <a:uFillTx/>
                <a:latin typeface="NanumSquare" pitchFamily="34" charset="0"/>
                <a:ea typeface="NanumSquare" pitchFamily="34" charset="-122"/>
                <a:cs typeface="+mn-cs"/>
              </a:rPr>
              <a:t>ystem</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for Therapy (Heavy ion</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a:t>
            </a:r>
            <a:r>
              <a:rPr kumimoji="0" lang="en-US" sz="2800" b="1" i="0" u="none" strike="noStrike" kern="1200" cap="none" spc="0" normalizeH="0" noProof="0" dirty="0" smtClean="0">
                <a:ln>
                  <a:noFill/>
                </a:ln>
                <a:solidFill>
                  <a:srgbClr val="0B1F3A"/>
                </a:solidFill>
                <a:effectLst/>
                <a:uLnTx/>
                <a:uFillTx/>
                <a:latin typeface="NanumSquare" pitchFamily="34" charset="0"/>
                <a:ea typeface="NanumSquare" pitchFamily="34" charset="-122"/>
                <a:cs typeface="+mn-cs"/>
              </a:rPr>
              <a:t> </a:t>
            </a:r>
            <a:r>
              <a:rPr kumimoji="0" lang="en-US" sz="4400" b="1" i="0" u="none" strike="noStrike" kern="1200" cap="none" spc="0" normalizeH="0" noProof="0" dirty="0" smtClean="0">
                <a:ln>
                  <a:noFill/>
                </a:ln>
                <a:solidFill>
                  <a:srgbClr val="0B1F3A"/>
                </a:solidFill>
                <a:effectLst/>
                <a:uLnTx/>
                <a:uFillTx/>
                <a:latin typeface="NanumSquare" pitchFamily="34" charset="0"/>
                <a:ea typeface="NanumSquare" pitchFamily="34" charset="-122"/>
                <a:cs typeface="+mn-cs"/>
              </a:rPr>
              <a:t>Scanning </a:t>
            </a:r>
            <a:r>
              <a:rPr kumimoji="0" lang="en-US" sz="44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r>
              <a:rPr kumimoji="0" lang="en-US" sz="32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endParaRPr kumimoji="0" lang="en-US" sz="3200" b="0" i="0" u="none" strike="noStrike" kern="1200" cap="none" spc="0" normalizeH="0" baseline="0" noProof="0" dirty="0">
              <a:ln>
                <a:noFill/>
              </a:ln>
              <a:solidFill>
                <a:prstClr val="white"/>
              </a:solidFill>
              <a:effectLst/>
              <a:uLnTx/>
              <a:uFillTx/>
              <a:latin typeface="Franklin Gothic Book"/>
              <a:cs typeface="+mn-cs"/>
            </a:endParaRPr>
          </a:p>
        </p:txBody>
      </p:sp>
      <p:sp>
        <p:nvSpPr>
          <p:cNvPr id="9" name="AutoShape 2" descr="Layout of East Japan Heavy Ion Center, Faculty of Medicine, Yamagata University. The accelerator (ECRIS, Injector Linac, and Synchrotron) are installed underground. Two irradiation room for treatment are located on the 2nd flo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pic>
        <p:nvPicPr>
          <p:cNvPr id="14" name="Picture 4" descr="https://ars.els-cdn.com/content/image/1-s2.0-S0168583X16304517-gr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792" y="1124712"/>
            <a:ext cx="9545774" cy="5563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809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S</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ystem </a:t>
            </a: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for Therapy (Heavy ion</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r>
              <a:rPr kumimoji="0" lang="en-US" sz="44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Gantry  </a:t>
            </a:r>
            <a:r>
              <a:rPr kumimoji="0" lang="en-US" sz="32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endParaRPr kumimoji="0" lang="en-US" sz="32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9" name="AutoShape 2" descr="Layout of East Japan Heavy Ion Center, Faculty of Medicine, Yamagata University. The accelerator (ECRIS, Injector Linac, and Synchrotron) are installed underground. Two irradiation room for treatment are located on the 2nd flo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pic>
        <p:nvPicPr>
          <p:cNvPr id="2052" name="Picture 4" descr="Fig.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1" y="1297577"/>
            <a:ext cx="10411608" cy="5146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539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S</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ystem </a:t>
            </a: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for Therapy (Heavy ion</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r>
              <a:rPr kumimoji="0" lang="en-US" sz="44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Patient related  </a:t>
            </a:r>
            <a:r>
              <a:rPr kumimoji="0" lang="en-US" sz="32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endParaRPr kumimoji="0" lang="en-US" sz="32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9" name="AutoShape 2" descr="Layout of East Japan Heavy Ion Center, Faculty of Medicine, Yamagata University. The accelerator (ECRIS, Injector Linac, and Synchrotron) are installed underground. Two irradiation room for treatment are located on the 2nd flo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pic>
        <p:nvPicPr>
          <p:cNvPr id="4100" name="Picture 4" descr="Treatment room configur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351234"/>
            <a:ext cx="7305588" cy="5040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144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S</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ystem </a:t>
            </a: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for Therapy (Heavy ion</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r>
              <a:rPr kumimoji="0" lang="en-US" sz="44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IGRT  </a:t>
            </a:r>
            <a:r>
              <a:rPr kumimoji="0" lang="en-US" sz="32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endParaRPr kumimoji="0" lang="en-US" sz="32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9" name="AutoShape 2" descr="Layout of East Japan Heavy Ion Center, Faculty of Medicine, Yamagata University. The accelerator (ECRIS, Injector Linac, and Synchrotron) are installed underground. Two irradiation room for treatment are located on the 2nd flo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pic>
        <p:nvPicPr>
          <p:cNvPr id="5122" name="Picture 2" descr="Heidelberg Ion Ray Therapy Centre (HIT) - DocChe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 y="1124712"/>
            <a:ext cx="3799114" cy="266729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herapy Center - Med Austr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1" y="3960953"/>
            <a:ext cx="3862766" cy="257718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施設詳細｜JMHC｜Japan Medical&amp;Health Tourism Center｜日本水準の医療サービスを"/>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3301" y="1701644"/>
            <a:ext cx="6280059" cy="4180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1579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S</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ystem </a:t>
            </a: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for Therapy (Heavy ion</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r>
              <a:rPr kumimoji="0" lang="en-US" sz="44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RGRT  </a:t>
            </a:r>
            <a:r>
              <a:rPr kumimoji="0" lang="en-US" sz="32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endParaRPr kumimoji="0" lang="en-US" sz="32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9" name="AutoShape 2" descr="Layout of East Japan Heavy Ion Center, Faculty of Medicine, Yamagata University. The accelerator (ECRIS, Injector Linac, and Synchrotron) are installed underground. Two irradiation room for treatment are located on the 2nd flo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pic>
        <p:nvPicPr>
          <p:cNvPr id="6146" name="Picture 2" descr="Photograph showing a patient positioned on the treatment couch with the...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235394"/>
            <a:ext cx="3848331" cy="260243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linical Implementation and Initial Validation of Respiratory-Gated  Stereotactic Body Radiotherapy for Thoracoabdominal Tumors Under Abdominal  Compression Using an Anzai Laser-Based Gating Device With Visual Guidance  on an Elekta Linear Accelerator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375" y="3948508"/>
            <a:ext cx="3848331" cy="284526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Anzai Respiratory Gating | Linked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7575" y="2032226"/>
            <a:ext cx="6863534" cy="3860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311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475488"/>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NanumSquare" pitchFamily="34" charset="-120"/>
              </a:rPr>
              <a:t>호흡성 움직임과 interplay effect</a:t>
            </a:r>
            <a:endParaRPr kumimoji="0" lang="en-US" sz="25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3" name="Text 1"/>
          <p:cNvSpPr/>
          <p:nvPr/>
        </p:nvSpPr>
        <p:spPr>
          <a:xfrm>
            <a:off x="530352" y="804672"/>
            <a:ext cx="10698480" cy="2560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80" b="0" i="0" u="none" strike="noStrike" kern="1200" cap="none" spc="0" normalizeH="0" baseline="0" noProof="0" dirty="0">
                <a:ln>
                  <a:noFill/>
                </a:ln>
                <a:solidFill>
                  <a:srgbClr val="697386"/>
                </a:solidFill>
                <a:effectLst/>
                <a:uLnTx/>
                <a:uFillTx/>
                <a:latin typeface="NanumBarunGothic" pitchFamily="34" charset="0"/>
                <a:ea typeface="NanumBarunGothic" pitchFamily="34" charset="-122"/>
                <a:cs typeface="NanumBarunGothic" pitchFamily="34" charset="-120"/>
              </a:rPr>
              <a:t>시간 구조가 환자 움직임과 만나면 4D 문제가 됩니다</a:t>
            </a:r>
            <a:endParaRPr kumimoji="0" lang="en-US" sz="128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 name="Shape 2"/>
          <p:cNvSpPr/>
          <p:nvPr/>
        </p:nvSpPr>
        <p:spPr>
          <a:xfrm>
            <a:off x="502920" y="1124712"/>
            <a:ext cx="11155680" cy="0"/>
          </a:xfrm>
          <a:prstGeom prst="line">
            <a:avLst/>
          </a:prstGeom>
          <a:noFill/>
          <a:ln w="12700">
            <a:solidFill>
              <a:srgbClr val="DCE7F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sp>
        <p:nvSpPr>
          <p:cNvPr id="5" name="Text 3"/>
          <p:cNvSpPr/>
          <p:nvPr/>
        </p:nvSpPr>
        <p:spPr>
          <a:xfrm>
            <a:off x="914400" y="1645920"/>
            <a:ext cx="2560320" cy="1033272"/>
          </a:xfrm>
          <a:prstGeom prst="rect">
            <a:avLst/>
          </a:prstGeom>
          <a:solidFill>
            <a:srgbClr val="D1495B"/>
          </a:solidFill>
          <a:ln>
            <a:solidFill>
              <a:srgbClr val="D1495B"/>
            </a:solidFill>
          </a:ln>
        </p:spPr>
        <p:txBody>
          <a:bodyPr wrap="square" lIns="1016" tIns="1016" rIns="1016" bIns="1016" rtlCol="0" anchor="ctr">
            <a:norm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NanumSquare" pitchFamily="34" charset="0"/>
                <a:ea typeface="NanumSquare" pitchFamily="34" charset="-122"/>
                <a:cs typeface="NanumSquare" pitchFamily="34" charset="-120"/>
              </a:rPr>
              <a:t>Tumor motion</a:t>
            </a:r>
            <a:endParaRPr kumimoji="0" lang="en-US" sz="1400" b="0" i="0" u="none" strike="noStrike" kern="1200" cap="none" spc="0" normalizeH="0" baseline="0" noProof="0" dirty="0">
              <a:ln>
                <a:noFill/>
              </a:ln>
              <a:solidFill>
                <a:prstClr val="white"/>
              </a:solidFill>
              <a:effectLst/>
              <a:uLnTx/>
              <a:uFillTx/>
              <a:latin typeface="Franklin Gothic Book"/>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NanumSquare" pitchFamily="34" charset="0"/>
                <a:ea typeface="NanumSquare" pitchFamily="34" charset="-122"/>
                <a:cs typeface="NanumSquare" pitchFamily="34" charset="-120"/>
              </a:rPr>
              <a:t>호흡·장기 움직임</a:t>
            </a:r>
            <a:endParaRPr kumimoji="0" lang="en-US" sz="14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6" name="Text 4"/>
          <p:cNvSpPr/>
          <p:nvPr/>
        </p:nvSpPr>
        <p:spPr>
          <a:xfrm>
            <a:off x="4800600" y="1645920"/>
            <a:ext cx="2560320" cy="1033272"/>
          </a:xfrm>
          <a:prstGeom prst="rect">
            <a:avLst/>
          </a:prstGeom>
          <a:solidFill>
            <a:srgbClr val="1F5EFF"/>
          </a:solidFill>
          <a:ln>
            <a:solidFill>
              <a:srgbClr val="1F5EFF"/>
            </a:solidFill>
          </a:ln>
        </p:spPr>
        <p:txBody>
          <a:bodyPr wrap="square" lIns="1016" tIns="1016" rIns="1016" bIns="1016" rtlCol="0" anchor="ctr">
            <a:norm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NanumSquare" pitchFamily="34" charset="0"/>
                <a:ea typeface="NanumSquare" pitchFamily="34" charset="-122"/>
                <a:cs typeface="NanumSquare" pitchFamily="34" charset="-120"/>
              </a:rPr>
              <a:t>Scanning sequence</a:t>
            </a:r>
            <a:endParaRPr kumimoji="0" lang="en-US" sz="1400" b="0" i="0" u="none" strike="noStrike" kern="1200" cap="none" spc="0" normalizeH="0" baseline="0" noProof="0" dirty="0">
              <a:ln>
                <a:noFill/>
              </a:ln>
              <a:solidFill>
                <a:prstClr val="white"/>
              </a:solidFill>
              <a:effectLst/>
              <a:uLnTx/>
              <a:uFillTx/>
              <a:latin typeface="Franklin Gothic Book"/>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NanumSquare" pitchFamily="34" charset="0"/>
                <a:ea typeface="NanumSquare" pitchFamily="34" charset="-122"/>
                <a:cs typeface="NanumSquare" pitchFamily="34" charset="-120"/>
              </a:rPr>
              <a:t>spot-by-spot delivery</a:t>
            </a:r>
            <a:endParaRPr kumimoji="0" lang="en-US" sz="14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7" name="Text 5"/>
          <p:cNvSpPr/>
          <p:nvPr/>
        </p:nvSpPr>
        <p:spPr>
          <a:xfrm>
            <a:off x="8686800" y="1645920"/>
            <a:ext cx="2560320" cy="1033272"/>
          </a:xfrm>
          <a:prstGeom prst="rect">
            <a:avLst/>
          </a:prstGeom>
          <a:solidFill>
            <a:srgbClr val="F4A261"/>
          </a:solidFill>
          <a:ln>
            <a:solidFill>
              <a:srgbClr val="F4A261"/>
            </a:solidFill>
          </a:ln>
        </p:spPr>
        <p:txBody>
          <a:bodyPr wrap="square" lIns="1016" tIns="1016" rIns="1016" bIns="1016" rtlCol="0" anchor="ctr">
            <a:norm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NanumSquare" pitchFamily="34" charset="0"/>
                <a:ea typeface="NanumSquare" pitchFamily="34" charset="-122"/>
                <a:cs typeface="NanumSquare" pitchFamily="34" charset="-120"/>
              </a:rPr>
              <a:t>Interplay</a:t>
            </a:r>
            <a:endParaRPr kumimoji="0" lang="en-US" sz="1400" b="0" i="0" u="none" strike="noStrike" kern="1200" cap="none" spc="0" normalizeH="0" baseline="0" noProof="0" dirty="0">
              <a:ln>
                <a:noFill/>
              </a:ln>
              <a:solidFill>
                <a:prstClr val="white"/>
              </a:solidFill>
              <a:effectLst/>
              <a:uLnTx/>
              <a:uFillTx/>
              <a:latin typeface="Franklin Gothic Book"/>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NanumSquare" pitchFamily="34" charset="0"/>
                <a:ea typeface="NanumSquare" pitchFamily="34" charset="-122"/>
                <a:cs typeface="NanumSquare" pitchFamily="34" charset="-120"/>
              </a:rPr>
              <a:t>dose heterogeneity</a:t>
            </a:r>
            <a:endParaRPr kumimoji="0" lang="en-US" sz="14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8" name="Shape 6"/>
          <p:cNvSpPr/>
          <p:nvPr/>
        </p:nvSpPr>
        <p:spPr>
          <a:xfrm>
            <a:off x="3520440" y="2029968"/>
            <a:ext cx="1188720" cy="0"/>
          </a:xfrm>
          <a:prstGeom prst="line">
            <a:avLst/>
          </a:prstGeom>
          <a:noFill/>
          <a:ln w="17780">
            <a:solidFill>
              <a:srgbClr val="697386"/>
            </a:solidFill>
            <a:prstDash val="solid"/>
            <a:headEnd type="none"/>
            <a:tailEnd type="triangle"/>
          </a:ln>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sp>
        <p:nvSpPr>
          <p:cNvPr id="9" name="Shape 7"/>
          <p:cNvSpPr/>
          <p:nvPr/>
        </p:nvSpPr>
        <p:spPr>
          <a:xfrm>
            <a:off x="7406640" y="2029968"/>
            <a:ext cx="1188720" cy="0"/>
          </a:xfrm>
          <a:prstGeom prst="line">
            <a:avLst/>
          </a:prstGeom>
          <a:noFill/>
          <a:ln w="17780">
            <a:solidFill>
              <a:srgbClr val="697386"/>
            </a:solidFill>
            <a:prstDash val="solid"/>
            <a:headEnd type="none"/>
            <a:tailEnd type="triangle"/>
          </a:ln>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sp>
        <p:nvSpPr>
          <p:cNvPr id="10" name="Text 8"/>
          <p:cNvSpPr/>
          <p:nvPr/>
        </p:nvSpPr>
        <p:spPr>
          <a:xfrm>
            <a:off x="1051560" y="3175829"/>
            <a:ext cx="1828800" cy="795279"/>
          </a:xfrm>
          <a:prstGeom prst="rect">
            <a:avLst/>
          </a:prstGeom>
          <a:noFill/>
          <a:ln/>
        </p:spPr>
        <p:txBody>
          <a:bodyPr wrap="square"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NanumSquare" pitchFamily="34" charset="-120"/>
              </a:rPr>
              <a:t>대응 전략</a:t>
            </a:r>
            <a:endParaRPr kumimoji="0" lang="en-US" sz="20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11" name="Text 9"/>
          <p:cNvSpPr/>
          <p:nvPr/>
        </p:nvSpPr>
        <p:spPr>
          <a:xfrm>
            <a:off x="1051560" y="3977640"/>
            <a:ext cx="9784080" cy="2385838"/>
          </a:xfrm>
          <a:prstGeom prst="rect">
            <a:avLst/>
          </a:prstGeom>
          <a:noFill/>
          <a:ln/>
        </p:spPr>
        <p:txBody>
          <a:bodyPr wrap="square" rtlCol="0" anchor="ctr">
            <a:normAutofit/>
          </a:bodyPr>
          <a:lstStyle/>
          <a:p>
            <a:pPr marL="0" marR="0" lvl="0" indent="0" algn="l" defTabSz="914400" rtl="0" eaLnBrk="1" fontAlgn="auto" latinLnBrk="0" hangingPunct="1">
              <a:lnSpc>
                <a:spcPct val="17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B263B"/>
                </a:solidFill>
                <a:effectLst/>
                <a:uLnTx/>
                <a:uFillTx/>
                <a:latin typeface="NanumBarunGothic" pitchFamily="34" charset="0"/>
                <a:ea typeface="NanumBarunGothic" pitchFamily="34" charset="-122"/>
                <a:cs typeface="NanumBarunGothic" pitchFamily="34" charset="-120"/>
              </a:rPr>
              <a:t>• respiratory gating</a:t>
            </a:r>
            <a:endParaRPr kumimoji="0" lang="en-US" sz="1600" b="0" i="0" u="none" strike="noStrike" kern="1200" cap="none" spc="0" normalizeH="0" baseline="0" noProof="0" dirty="0">
              <a:ln>
                <a:noFill/>
              </a:ln>
              <a:solidFill>
                <a:prstClr val="white"/>
              </a:solidFill>
              <a:effectLst/>
              <a:uLnTx/>
              <a:uFillTx/>
              <a:latin typeface="Franklin Gothic Book"/>
              <a:ea typeface="+mn-ea"/>
              <a:cs typeface="+mn-cs"/>
            </a:endParaRPr>
          </a:p>
          <a:p>
            <a:pPr marL="0" marR="0" lvl="0" indent="0" algn="l" defTabSz="914400" rtl="0" eaLnBrk="1" fontAlgn="auto" latinLnBrk="0" hangingPunct="1">
              <a:lnSpc>
                <a:spcPct val="17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B263B"/>
                </a:solidFill>
                <a:effectLst/>
                <a:uLnTx/>
                <a:uFillTx/>
                <a:latin typeface="NanumBarunGothic" pitchFamily="34" charset="0"/>
                <a:ea typeface="NanumBarunGothic" pitchFamily="34" charset="-122"/>
                <a:cs typeface="NanumBarunGothic" pitchFamily="34" charset="-120"/>
              </a:rPr>
              <a:t>• rescanning</a:t>
            </a:r>
            <a:endParaRPr kumimoji="0" lang="en-US" sz="1600" b="0" i="0" u="none" strike="noStrike" kern="1200" cap="none" spc="0" normalizeH="0" baseline="0" noProof="0" dirty="0">
              <a:ln>
                <a:noFill/>
              </a:ln>
              <a:solidFill>
                <a:prstClr val="white"/>
              </a:solidFill>
              <a:effectLst/>
              <a:uLnTx/>
              <a:uFillTx/>
              <a:latin typeface="Franklin Gothic Book"/>
              <a:ea typeface="+mn-ea"/>
              <a:cs typeface="+mn-cs"/>
            </a:endParaRPr>
          </a:p>
          <a:p>
            <a:pPr marL="0" marR="0" lvl="0" indent="0" algn="l" defTabSz="914400" rtl="0" eaLnBrk="1" fontAlgn="auto" latinLnBrk="0" hangingPunct="1">
              <a:lnSpc>
                <a:spcPct val="17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B263B"/>
                </a:solidFill>
                <a:effectLst/>
                <a:uLnTx/>
                <a:uFillTx/>
                <a:latin typeface="NanumBarunGothic" pitchFamily="34" charset="0"/>
                <a:ea typeface="NanumBarunGothic" pitchFamily="34" charset="-122"/>
                <a:cs typeface="NanumBarunGothic" pitchFamily="34" charset="-120"/>
              </a:rPr>
              <a:t>• breath-hold / compression</a:t>
            </a:r>
            <a:endParaRPr kumimoji="0" lang="en-US" sz="1600" b="0" i="0" u="none" strike="noStrike" kern="1200" cap="none" spc="0" normalizeH="0" baseline="0" noProof="0" dirty="0">
              <a:ln>
                <a:noFill/>
              </a:ln>
              <a:solidFill>
                <a:prstClr val="white"/>
              </a:solidFill>
              <a:effectLst/>
              <a:uLnTx/>
              <a:uFillTx/>
              <a:latin typeface="Franklin Gothic Book"/>
              <a:ea typeface="+mn-ea"/>
              <a:cs typeface="+mn-cs"/>
            </a:endParaRPr>
          </a:p>
          <a:p>
            <a:pPr marL="0" marR="0" lvl="0" indent="0" algn="l" defTabSz="914400" rtl="0" eaLnBrk="1" fontAlgn="auto" latinLnBrk="0" hangingPunct="1">
              <a:lnSpc>
                <a:spcPct val="17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B263B"/>
                </a:solidFill>
                <a:effectLst/>
                <a:uLnTx/>
                <a:uFillTx/>
                <a:latin typeface="NanumBarunGothic" pitchFamily="34" charset="0"/>
                <a:ea typeface="NanumBarunGothic" pitchFamily="34" charset="-122"/>
                <a:cs typeface="NanumBarunGothic" pitchFamily="34" charset="-120"/>
              </a:rPr>
              <a:t>• 4D robust optimization</a:t>
            </a:r>
            <a:endParaRPr kumimoji="0" lang="en-US" sz="1600" b="0" i="0" u="none" strike="noStrike" kern="1200" cap="none" spc="0" normalizeH="0" baseline="0" noProof="0" dirty="0">
              <a:ln>
                <a:noFill/>
              </a:ln>
              <a:solidFill>
                <a:prstClr val="white"/>
              </a:solidFill>
              <a:effectLst/>
              <a:uLnTx/>
              <a:uFillTx/>
              <a:latin typeface="Franklin Gothic Book"/>
              <a:ea typeface="+mn-ea"/>
              <a:cs typeface="+mn-cs"/>
            </a:endParaRPr>
          </a:p>
          <a:p>
            <a:pPr marL="0" marR="0" lvl="0" indent="0" algn="l" defTabSz="914400" rtl="0" eaLnBrk="1" fontAlgn="auto" latinLnBrk="0" hangingPunct="1">
              <a:lnSpc>
                <a:spcPct val="17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B263B"/>
                </a:solidFill>
                <a:effectLst/>
                <a:uLnTx/>
                <a:uFillTx/>
                <a:latin typeface="NanumBarunGothic" pitchFamily="34" charset="0"/>
                <a:ea typeface="NanumBarunGothic" pitchFamily="34" charset="-122"/>
                <a:cs typeface="NanumBarunGothic" pitchFamily="34" charset="-120"/>
              </a:rPr>
              <a:t>• in-room imaging and adaptive workflow</a:t>
            </a:r>
            <a:endParaRPr kumimoji="0" lang="en-US" sz="16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12" name="Text 10"/>
          <p:cNvSpPr/>
          <p:nvPr/>
        </p:nvSpPr>
        <p:spPr>
          <a:xfrm>
            <a:off x="411480" y="6556248"/>
            <a:ext cx="365760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dirty="0">
                <a:ln>
                  <a:noFill/>
                </a:ln>
                <a:solidFill>
                  <a:srgbClr val="7D8897"/>
                </a:solidFill>
                <a:effectLst/>
                <a:uLnTx/>
                <a:uFillTx/>
                <a:latin typeface="NanumBarunGothic" pitchFamily="34" charset="0"/>
                <a:ea typeface="NanumBarunGothic" pitchFamily="34" charset="-122"/>
                <a:cs typeface="NanumBarunGothic" pitchFamily="34" charset="-120"/>
              </a:rPr>
              <a:t>중입자치료의 가속기학과 의학물리</a:t>
            </a:r>
            <a:endParaRPr kumimoji="0" lang="en-US" sz="75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13" name="Text 11"/>
          <p:cNvSpPr/>
          <p:nvPr/>
        </p:nvSpPr>
        <p:spPr>
          <a:xfrm>
            <a:off x="11475720" y="6519672"/>
            <a:ext cx="320040" cy="22860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7D8897"/>
                </a:solidFill>
                <a:effectLst/>
                <a:uLnTx/>
                <a:uFillTx/>
                <a:latin typeface="NanumBarunGothic" pitchFamily="34" charset="0"/>
                <a:ea typeface="NanumBarunGothic" pitchFamily="34" charset="-122"/>
                <a:cs typeface="NanumBarunGothic" pitchFamily="34" charset="-120"/>
              </a:rPr>
              <a:t>24</a:t>
            </a:r>
            <a:endParaRPr kumimoji="0" lang="en-US" sz="800" b="0" i="0" u="none" strike="noStrike" kern="1200" cap="none" spc="0" normalizeH="0" baseline="0" noProof="0" dirty="0">
              <a:ln>
                <a:noFill/>
              </a:ln>
              <a:solidFill>
                <a:prstClr val="white"/>
              </a:solidFill>
              <a:effectLst/>
              <a:uLnTx/>
              <a:uFillTx/>
              <a:latin typeface="Franklin Gothic Book"/>
              <a:ea typeface="+mn-ea"/>
              <a:cs typeface="+mn-cs"/>
            </a:endParaRPr>
          </a:p>
        </p:txBody>
      </p:sp>
    </p:spTree>
    <p:extLst>
      <p:ext uri="{BB962C8B-B14F-4D97-AF65-F5344CB8AC3E}">
        <p14:creationId xmlns:p14="http://schemas.microsoft.com/office/powerpoint/2010/main" val="42624375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S</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ystem </a:t>
            </a:r>
            <a:r>
              <a:rPr kumimoji="0" lang="en-US" sz="2800" b="1" i="0" u="none" strike="noStrike" kern="1200" cap="none" spc="0" normalizeH="0" baseline="0" noProof="0" dirty="0">
                <a:ln>
                  <a:noFill/>
                </a:ln>
                <a:solidFill>
                  <a:srgbClr val="0B1F3A"/>
                </a:solidFill>
                <a:effectLst/>
                <a:uLnTx/>
                <a:uFillTx/>
                <a:latin typeface="NanumSquare" pitchFamily="34" charset="0"/>
                <a:ea typeface="NanumSquare" pitchFamily="34" charset="-122"/>
                <a:cs typeface="+mn-cs"/>
              </a:rPr>
              <a:t>for Therapy (Heavy ion</a:t>
            </a:r>
            <a:r>
              <a:rPr kumimoji="0" lang="en-US" sz="28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r>
              <a:rPr kumimoji="0" lang="en-US" sz="44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TPS/OIS  </a:t>
            </a:r>
            <a:r>
              <a:rPr kumimoji="0" lang="en-US" sz="3200" b="1" i="0" u="none" strike="noStrike" kern="1200" cap="none" spc="0" normalizeH="0" baseline="0" noProof="0" dirty="0" smtClean="0">
                <a:ln>
                  <a:noFill/>
                </a:ln>
                <a:solidFill>
                  <a:srgbClr val="0B1F3A"/>
                </a:solidFill>
                <a:effectLst/>
                <a:uLnTx/>
                <a:uFillTx/>
                <a:latin typeface="NanumSquare" pitchFamily="34" charset="0"/>
                <a:ea typeface="NanumSquare" pitchFamily="34" charset="-122"/>
                <a:cs typeface="+mn-cs"/>
              </a:rPr>
              <a:t> </a:t>
            </a:r>
            <a:endParaRPr kumimoji="0" lang="en-US" sz="32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9" name="AutoShape 2" descr="Layout of East Japan Heavy Ion Center, Faculty of Medicine, Yamagata University. The accelerator (ECRIS, Injector Linac, and Synchrotron) are installed underground. Two irradiation room for treatment are located on the 2nd flo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Franklin Gothic Book"/>
              <a:ea typeface="맑은 고딕" panose="020B0503020000020004" pitchFamily="50" charset="-127"/>
              <a:cs typeface="+mn-cs"/>
            </a:endParaRPr>
          </a:p>
        </p:txBody>
      </p:sp>
      <p:pic>
        <p:nvPicPr>
          <p:cNvPr id="1030" name="Picture 6" descr="Configuration of treatment planning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263060"/>
            <a:ext cx="8570414" cy="5254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8724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475488"/>
          </a:xfrm>
          <a:prstGeom prst="rect">
            <a:avLst/>
          </a:prstGeom>
          <a:noFill/>
          <a:ln/>
        </p:spPr>
        <p:txBody>
          <a:bodyPr wrap="square" lIns="254" tIns="254" rIns="254" bIns="254" rtlCol="0" anchor="ctr">
            <a:normAutofit/>
          </a:bodyPr>
          <a:lstStyle/>
          <a:p>
            <a:pPr marL="0" indent="0">
              <a:buNone/>
            </a:pPr>
            <a:r>
              <a:rPr lang="ko-KR" altLang="en-US" sz="2500" b="1" dirty="0">
                <a:solidFill>
                  <a:srgbClr val="0B1F3A"/>
                </a:solidFill>
                <a:latin typeface="NanumSquare" pitchFamily="34" charset="0"/>
                <a:ea typeface="NanumSquare" pitchFamily="34" charset="-122"/>
                <a:cs typeface="NanumSquare" pitchFamily="34" charset="-120"/>
              </a:rPr>
              <a:t>방사선치료에서의 기술적 이슈 </a:t>
            </a:r>
            <a:endParaRPr lang="en-US" sz="2500" dirty="0"/>
          </a:p>
        </p:txBody>
      </p:sp>
      <p:sp>
        <p:nvSpPr>
          <p:cNvPr id="3" name="Text 1"/>
          <p:cNvSpPr/>
          <p:nvPr/>
        </p:nvSpPr>
        <p:spPr>
          <a:xfrm>
            <a:off x="530352" y="804672"/>
            <a:ext cx="10698480" cy="256032"/>
          </a:xfrm>
          <a:prstGeom prst="rect">
            <a:avLst/>
          </a:prstGeom>
          <a:noFill/>
          <a:ln/>
        </p:spPr>
        <p:txBody>
          <a:bodyPr wrap="square" lIns="0" tIns="0" rIns="0" bIns="0" rtlCol="0" anchor="ctr">
            <a:normAutofit/>
          </a:bodyPr>
          <a:lstStyle/>
          <a:p>
            <a:pPr marL="0" indent="0">
              <a:buNone/>
            </a:pPr>
            <a:r>
              <a:rPr lang="en-US" sz="1280" dirty="0">
                <a:solidFill>
                  <a:srgbClr val="697386"/>
                </a:solidFill>
                <a:latin typeface="NanumBarunGothic" pitchFamily="34" charset="0"/>
                <a:ea typeface="NanumBarunGothic" pitchFamily="34" charset="-122"/>
                <a:cs typeface="NanumBarunGothic" pitchFamily="34" charset="-120"/>
              </a:rPr>
              <a:t>정상조직 선량을 낮추면서 종양에는 충분한 선량을 주는 문제</a:t>
            </a:r>
            <a:endParaRPr lang="en-US" sz="1280" dirty="0"/>
          </a:p>
        </p:txBody>
      </p:sp>
      <p:sp>
        <p:nvSpPr>
          <p:cNvPr id="4" name="Shape 2"/>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5" name="Text 3"/>
          <p:cNvSpPr/>
          <p:nvPr/>
        </p:nvSpPr>
        <p:spPr>
          <a:xfrm>
            <a:off x="914400" y="1828800"/>
            <a:ext cx="2377440" cy="1005840"/>
          </a:xfrm>
          <a:prstGeom prst="rect">
            <a:avLst/>
          </a:prstGeom>
          <a:solidFill>
            <a:srgbClr val="D1495B"/>
          </a:solidFill>
          <a:ln>
            <a:solidFill>
              <a:srgbClr val="D1495B"/>
            </a:solidFill>
          </a:ln>
        </p:spPr>
        <p:txBody>
          <a:bodyPr wrap="square" lIns="1016" tIns="1016" rIns="1016" bIns="1016" rtlCol="0" anchor="ctr">
            <a:normAutofit/>
          </a:bodyPr>
          <a:lstStyle/>
          <a:p>
            <a:pPr marL="0" indent="0" algn="ctr">
              <a:buNone/>
            </a:pPr>
            <a:r>
              <a:rPr lang="en-US" sz="1600" b="1" dirty="0">
                <a:solidFill>
                  <a:srgbClr val="FFFFFF"/>
                </a:solidFill>
                <a:latin typeface="NanumSquare" pitchFamily="34" charset="0"/>
                <a:ea typeface="NanumSquare" pitchFamily="34" charset="-122"/>
                <a:cs typeface="NanumSquare" pitchFamily="34" charset="-120"/>
              </a:rPr>
              <a:t>종양 제어</a:t>
            </a:r>
            <a:endParaRPr lang="en-US" sz="1600" dirty="0"/>
          </a:p>
          <a:p>
            <a:pPr marL="0" indent="0" algn="ctr">
              <a:buNone/>
            </a:pPr>
            <a:r>
              <a:rPr lang="en-US" sz="1600" b="1" dirty="0">
                <a:solidFill>
                  <a:srgbClr val="FFFFFF"/>
                </a:solidFill>
                <a:latin typeface="NanumSquare" pitchFamily="34" charset="0"/>
                <a:ea typeface="NanumSquare" pitchFamily="34" charset="-122"/>
                <a:cs typeface="NanumSquare" pitchFamily="34" charset="-120"/>
              </a:rPr>
              <a:t>Tumor control</a:t>
            </a:r>
            <a:endParaRPr lang="en-US" sz="1600" dirty="0"/>
          </a:p>
        </p:txBody>
      </p:sp>
      <p:sp>
        <p:nvSpPr>
          <p:cNvPr id="6" name="Text 4"/>
          <p:cNvSpPr/>
          <p:nvPr/>
        </p:nvSpPr>
        <p:spPr>
          <a:xfrm>
            <a:off x="4800600" y="1828800"/>
            <a:ext cx="2560320" cy="1005840"/>
          </a:xfrm>
          <a:prstGeom prst="rect">
            <a:avLst/>
          </a:prstGeom>
          <a:solidFill>
            <a:srgbClr val="4CB963"/>
          </a:solidFill>
          <a:ln>
            <a:solidFill>
              <a:srgbClr val="4CB963"/>
            </a:solidFill>
          </a:ln>
        </p:spPr>
        <p:txBody>
          <a:bodyPr wrap="square" lIns="1016" tIns="1016" rIns="1016" bIns="1016" rtlCol="0" anchor="ctr">
            <a:normAutofit/>
          </a:bodyPr>
          <a:lstStyle/>
          <a:p>
            <a:pPr marL="0" indent="0" algn="ctr">
              <a:buNone/>
            </a:pPr>
            <a:r>
              <a:rPr lang="en-US" sz="1600" b="1" dirty="0">
                <a:solidFill>
                  <a:srgbClr val="FFFFFF"/>
                </a:solidFill>
                <a:latin typeface="NanumSquare" pitchFamily="34" charset="0"/>
                <a:ea typeface="NanumSquare" pitchFamily="34" charset="-122"/>
                <a:cs typeface="NanumSquare" pitchFamily="34" charset="-120"/>
              </a:rPr>
              <a:t>정상조직 보호</a:t>
            </a:r>
            <a:endParaRPr lang="en-US" sz="1600" dirty="0"/>
          </a:p>
          <a:p>
            <a:pPr marL="0" indent="0" algn="ctr">
              <a:buNone/>
            </a:pPr>
            <a:r>
              <a:rPr lang="en-US" sz="1600" b="1" dirty="0">
                <a:solidFill>
                  <a:srgbClr val="FFFFFF"/>
                </a:solidFill>
                <a:latin typeface="NanumSquare" pitchFamily="34" charset="0"/>
                <a:ea typeface="NanumSquare" pitchFamily="34" charset="-122"/>
                <a:cs typeface="NanumSquare" pitchFamily="34" charset="-120"/>
              </a:rPr>
              <a:t>Normal tissue sparing</a:t>
            </a:r>
            <a:endParaRPr lang="en-US" sz="1600" dirty="0"/>
          </a:p>
        </p:txBody>
      </p:sp>
      <p:sp>
        <p:nvSpPr>
          <p:cNvPr id="7" name="Text 5"/>
          <p:cNvSpPr/>
          <p:nvPr/>
        </p:nvSpPr>
        <p:spPr>
          <a:xfrm>
            <a:off x="8778240" y="1828800"/>
            <a:ext cx="2468880" cy="1005840"/>
          </a:xfrm>
          <a:prstGeom prst="rect">
            <a:avLst/>
          </a:prstGeom>
          <a:solidFill>
            <a:srgbClr val="1F5EFF"/>
          </a:solidFill>
          <a:ln>
            <a:solidFill>
              <a:srgbClr val="1F5EFF"/>
            </a:solidFill>
          </a:ln>
        </p:spPr>
        <p:txBody>
          <a:bodyPr wrap="square" lIns="1016" tIns="1016" rIns="1016" bIns="1016" rtlCol="0" anchor="ctr">
            <a:normAutofit/>
          </a:bodyPr>
          <a:lstStyle/>
          <a:p>
            <a:pPr marL="0" indent="0" algn="ctr">
              <a:buNone/>
            </a:pPr>
            <a:r>
              <a:rPr lang="en-US" sz="1600" b="1" dirty="0">
                <a:solidFill>
                  <a:srgbClr val="FFFFFF"/>
                </a:solidFill>
                <a:latin typeface="NanumSquare" pitchFamily="34" charset="0"/>
                <a:ea typeface="NanumSquare" pitchFamily="34" charset="-122"/>
                <a:cs typeface="NanumSquare" pitchFamily="34" charset="-120"/>
              </a:rPr>
              <a:t>치료비·장치복잡도</a:t>
            </a:r>
            <a:endParaRPr lang="en-US" sz="1600" dirty="0"/>
          </a:p>
          <a:p>
            <a:pPr marL="0" indent="0" algn="ctr">
              <a:buNone/>
            </a:pPr>
            <a:r>
              <a:rPr lang="en-US" sz="1600" b="1" dirty="0">
                <a:solidFill>
                  <a:srgbClr val="FFFFFF"/>
                </a:solidFill>
                <a:latin typeface="NanumSquare" pitchFamily="34" charset="0"/>
                <a:ea typeface="NanumSquare" pitchFamily="34" charset="-122"/>
                <a:cs typeface="NanumSquare" pitchFamily="34" charset="-120"/>
              </a:rPr>
              <a:t>Cost &amp; complexity</a:t>
            </a:r>
            <a:endParaRPr lang="en-US" sz="1600" dirty="0"/>
          </a:p>
        </p:txBody>
      </p:sp>
      <p:sp>
        <p:nvSpPr>
          <p:cNvPr id="8" name="Shape 6"/>
          <p:cNvSpPr/>
          <p:nvPr/>
        </p:nvSpPr>
        <p:spPr>
          <a:xfrm>
            <a:off x="3337560" y="2331720"/>
            <a:ext cx="1371600" cy="0"/>
          </a:xfrm>
          <a:prstGeom prst="line">
            <a:avLst/>
          </a:prstGeom>
          <a:noFill/>
          <a:ln w="20320">
            <a:solidFill>
              <a:srgbClr val="697386"/>
            </a:solidFill>
            <a:prstDash val="solid"/>
            <a:headEnd type="none"/>
            <a:tailEnd type="triangle"/>
          </a:ln>
        </p:spPr>
        <p:txBody>
          <a:bodyPr/>
          <a:lstStyle/>
          <a:p>
            <a:endParaRPr lang="ko-KR" altLang="en-US"/>
          </a:p>
        </p:txBody>
      </p:sp>
      <p:sp>
        <p:nvSpPr>
          <p:cNvPr id="9" name="Shape 7"/>
          <p:cNvSpPr/>
          <p:nvPr/>
        </p:nvSpPr>
        <p:spPr>
          <a:xfrm>
            <a:off x="7406640" y="2331720"/>
            <a:ext cx="1280160" cy="0"/>
          </a:xfrm>
          <a:prstGeom prst="line">
            <a:avLst/>
          </a:prstGeom>
          <a:noFill/>
          <a:ln w="20320">
            <a:solidFill>
              <a:srgbClr val="697386"/>
            </a:solidFill>
            <a:prstDash val="solid"/>
            <a:headEnd type="none"/>
            <a:tailEnd type="triangle"/>
          </a:ln>
        </p:spPr>
        <p:txBody>
          <a:bodyPr/>
          <a:lstStyle/>
          <a:p>
            <a:endParaRPr lang="ko-KR" altLang="en-US"/>
          </a:p>
        </p:txBody>
      </p:sp>
      <p:sp>
        <p:nvSpPr>
          <p:cNvPr id="10" name="Text 8"/>
          <p:cNvSpPr/>
          <p:nvPr/>
        </p:nvSpPr>
        <p:spPr>
          <a:xfrm>
            <a:off x="914400" y="3538727"/>
            <a:ext cx="10332720" cy="1124713"/>
          </a:xfrm>
          <a:prstGeom prst="rect">
            <a:avLst/>
          </a:prstGeom>
          <a:noFill/>
          <a:ln/>
        </p:spPr>
        <p:txBody>
          <a:bodyPr wrap="square" rtlCol="0" anchor="ctr">
            <a:normAutofit/>
          </a:bodyPr>
          <a:lstStyle/>
          <a:p>
            <a:pPr marL="0" indent="0" algn="ctr">
              <a:buNone/>
            </a:pPr>
            <a:r>
              <a:rPr lang="en-US" sz="2000" b="1" spc="100" dirty="0">
                <a:solidFill>
                  <a:srgbClr val="0B1F3A"/>
                </a:solidFill>
                <a:latin typeface="NanumSquare" pitchFamily="34" charset="0"/>
                <a:ea typeface="NanumSquare" pitchFamily="34" charset="-122"/>
                <a:cs typeface="NanumSquare" pitchFamily="34" charset="-120"/>
              </a:rPr>
              <a:t>입자치료는 선량분포와 생물효과를 개선할 수 있지만, </a:t>
            </a:r>
          </a:p>
          <a:p>
            <a:pPr marL="0" indent="0" algn="ctr">
              <a:buNone/>
            </a:pPr>
            <a:endParaRPr lang="en-US" sz="2000" b="1" spc="100" dirty="0">
              <a:solidFill>
                <a:srgbClr val="0B1F3A"/>
              </a:solidFill>
              <a:latin typeface="NanumSquare" pitchFamily="34" charset="0"/>
              <a:ea typeface="NanumSquare" pitchFamily="34" charset="-122"/>
              <a:cs typeface="NanumSquare" pitchFamily="34" charset="-120"/>
            </a:endParaRPr>
          </a:p>
          <a:p>
            <a:pPr marL="0" indent="0" algn="ctr">
              <a:buNone/>
            </a:pPr>
            <a:r>
              <a:rPr lang="en-US" sz="2000" b="1" spc="100" dirty="0" err="1">
                <a:solidFill>
                  <a:srgbClr val="0B1F3A"/>
                </a:solidFill>
                <a:latin typeface="NanumSquare" pitchFamily="34" charset="0"/>
                <a:ea typeface="NanumSquare" pitchFamily="34" charset="-122"/>
                <a:cs typeface="NanumSquare" pitchFamily="34" charset="-120"/>
              </a:rPr>
              <a:t>장치</a:t>
            </a:r>
            <a:r>
              <a:rPr lang="en-US" sz="2000" b="1" spc="100" dirty="0">
                <a:solidFill>
                  <a:srgbClr val="0B1F3A"/>
                </a:solidFill>
                <a:latin typeface="NanumSquare" pitchFamily="34" charset="0"/>
                <a:ea typeface="NanumSquare" pitchFamily="34" charset="-122"/>
                <a:cs typeface="NanumSquare" pitchFamily="34" charset="-120"/>
              </a:rPr>
              <a:t>· </a:t>
            </a:r>
            <a:r>
              <a:rPr lang="en-US" sz="2000" b="1" spc="100" dirty="0" err="1">
                <a:solidFill>
                  <a:srgbClr val="0B1F3A"/>
                </a:solidFill>
                <a:latin typeface="NanumSquare" pitchFamily="34" charset="0"/>
                <a:ea typeface="NanumSquare" pitchFamily="34" charset="-122"/>
                <a:cs typeface="NanumSquare" pitchFamily="34" charset="-120"/>
              </a:rPr>
              <a:t>운영</a:t>
            </a:r>
            <a:r>
              <a:rPr lang="en-US" sz="2000" b="1" spc="100" dirty="0">
                <a:solidFill>
                  <a:srgbClr val="0B1F3A"/>
                </a:solidFill>
                <a:latin typeface="NanumSquare" pitchFamily="34" charset="0"/>
                <a:ea typeface="NanumSquare" pitchFamily="34" charset="-122"/>
                <a:cs typeface="NanumSquare" pitchFamily="34" charset="-120"/>
              </a:rPr>
              <a:t>· QA 복잡도가 </a:t>
            </a:r>
            <a:r>
              <a:rPr lang="en-US" sz="2000" b="1" spc="100" dirty="0" err="1">
                <a:solidFill>
                  <a:srgbClr val="0B1F3A"/>
                </a:solidFill>
                <a:latin typeface="NanumSquare" pitchFamily="34" charset="0"/>
                <a:ea typeface="NanumSquare" pitchFamily="34" charset="-122"/>
                <a:cs typeface="NanumSquare" pitchFamily="34" charset="-120"/>
              </a:rPr>
              <a:t>크게</a:t>
            </a:r>
            <a:r>
              <a:rPr lang="en-US" sz="2000" b="1" spc="100" dirty="0">
                <a:solidFill>
                  <a:srgbClr val="0B1F3A"/>
                </a:solidFill>
                <a:latin typeface="NanumSquare" pitchFamily="34" charset="0"/>
                <a:ea typeface="NanumSquare" pitchFamily="34" charset="-122"/>
                <a:cs typeface="NanumSquare" pitchFamily="34" charset="-120"/>
              </a:rPr>
              <a:t> </a:t>
            </a:r>
            <a:r>
              <a:rPr lang="en-US" sz="2000" b="1" spc="100" dirty="0" err="1">
                <a:solidFill>
                  <a:srgbClr val="0B1F3A"/>
                </a:solidFill>
                <a:latin typeface="NanumSquare" pitchFamily="34" charset="0"/>
                <a:ea typeface="NanumSquare" pitchFamily="34" charset="-122"/>
                <a:cs typeface="NanumSquare" pitchFamily="34" charset="-120"/>
              </a:rPr>
              <a:t>증가</a:t>
            </a:r>
            <a:endParaRPr lang="en-US" sz="2000" spc="100" dirty="0"/>
          </a:p>
        </p:txBody>
      </p:sp>
      <p:sp>
        <p:nvSpPr>
          <p:cNvPr id="11" name="Text 9"/>
          <p:cNvSpPr/>
          <p:nvPr/>
        </p:nvSpPr>
        <p:spPr>
          <a:xfrm>
            <a:off x="1188720" y="5074920"/>
            <a:ext cx="9784080" cy="502920"/>
          </a:xfrm>
          <a:prstGeom prst="rect">
            <a:avLst/>
          </a:prstGeom>
          <a:noFill/>
          <a:ln/>
        </p:spPr>
        <p:txBody>
          <a:bodyPr wrap="square" rtlCol="0" anchor="ctr">
            <a:normAutofit/>
          </a:bodyPr>
          <a:lstStyle/>
          <a:p>
            <a:pPr marL="0" indent="0" algn="ctr">
              <a:buNone/>
            </a:pPr>
            <a:r>
              <a:rPr lang="en-US" sz="1500" dirty="0" err="1">
                <a:solidFill>
                  <a:srgbClr val="1B263B"/>
                </a:solidFill>
                <a:latin typeface="NanumBarunGothic" pitchFamily="34" charset="0"/>
                <a:ea typeface="NanumBarunGothic" pitchFamily="34" charset="-122"/>
                <a:cs typeface="NanumBarunGothic" pitchFamily="34" charset="-120"/>
              </a:rPr>
              <a:t>치료</a:t>
            </a:r>
            <a:r>
              <a:rPr lang="en-US" sz="1500" dirty="0">
                <a:solidFill>
                  <a:srgbClr val="1B263B"/>
                </a:solidFill>
                <a:latin typeface="NanumBarunGothic" pitchFamily="34" charset="0"/>
                <a:ea typeface="NanumBarunGothic" pitchFamily="34" charset="-122"/>
                <a:cs typeface="NanumBarunGothic" pitchFamily="34" charset="-120"/>
              </a:rPr>
              <a:t> </a:t>
            </a:r>
            <a:r>
              <a:rPr lang="en-US" sz="1500" dirty="0" err="1">
                <a:solidFill>
                  <a:srgbClr val="1B263B"/>
                </a:solidFill>
                <a:latin typeface="NanumBarunGothic" pitchFamily="34" charset="0"/>
                <a:ea typeface="NanumBarunGothic" pitchFamily="34" charset="-122"/>
                <a:cs typeface="NanumBarunGothic" pitchFamily="34" charset="-120"/>
              </a:rPr>
              <a:t>장점</a:t>
            </a:r>
            <a:r>
              <a:rPr lang="ko-KR" altLang="en-US" sz="1500" dirty="0">
                <a:solidFill>
                  <a:srgbClr val="1B263B"/>
                </a:solidFill>
                <a:latin typeface="NanumBarunGothic" pitchFamily="34" charset="0"/>
                <a:ea typeface="NanumBarunGothic" pitchFamily="34" charset="-122"/>
                <a:cs typeface="NanumBarunGothic" pitchFamily="34" charset="-120"/>
              </a:rPr>
              <a:t>을 위해서는 </a:t>
            </a:r>
            <a:r>
              <a:rPr lang="en-US" sz="1500" dirty="0">
                <a:solidFill>
                  <a:srgbClr val="1B263B"/>
                </a:solidFill>
                <a:latin typeface="NanumBarunGothic" pitchFamily="34" charset="0"/>
                <a:ea typeface="NanumBarunGothic" pitchFamily="34" charset="-122"/>
                <a:cs typeface="NanumBarunGothic" pitchFamily="34" charset="-120"/>
              </a:rPr>
              <a:t> “물리적 </a:t>
            </a:r>
            <a:r>
              <a:rPr lang="en-US" sz="1500" dirty="0" err="1">
                <a:solidFill>
                  <a:srgbClr val="1B263B"/>
                </a:solidFill>
                <a:latin typeface="NanumBarunGothic" pitchFamily="34" charset="0"/>
                <a:ea typeface="NanumBarunGothic" pitchFamily="34" charset="-122"/>
                <a:cs typeface="NanumBarunGothic" pitchFamily="34" charset="-120"/>
              </a:rPr>
              <a:t>우수성</a:t>
            </a:r>
            <a:r>
              <a:rPr lang="en-US" sz="1500" dirty="0">
                <a:solidFill>
                  <a:srgbClr val="1B263B"/>
                </a:solidFill>
                <a:latin typeface="NanumBarunGothic" pitchFamily="34" charset="0"/>
                <a:ea typeface="NanumBarunGothic" pitchFamily="34" charset="-122"/>
                <a:cs typeface="NanumBarunGothic" pitchFamily="34" charset="-120"/>
              </a:rPr>
              <a:t>” </a:t>
            </a:r>
            <a:r>
              <a:rPr lang="ko-KR" altLang="en-US" sz="1500" dirty="0">
                <a:solidFill>
                  <a:srgbClr val="1B263B"/>
                </a:solidFill>
                <a:latin typeface="NanumBarunGothic" pitchFamily="34" charset="0"/>
                <a:ea typeface="NanumBarunGothic" pitchFamily="34" charset="-122"/>
                <a:cs typeface="NanumBarunGothic" pitchFamily="34" charset="-120"/>
              </a:rPr>
              <a:t>외에도 </a:t>
            </a:r>
            <a:r>
              <a:rPr lang="en-US" sz="1500" dirty="0">
                <a:solidFill>
                  <a:srgbClr val="1B263B"/>
                </a:solidFill>
                <a:latin typeface="NanumBarunGothic" pitchFamily="34" charset="0"/>
                <a:ea typeface="NanumBarunGothic" pitchFamily="34" charset="-122"/>
                <a:cs typeface="NanumBarunGothic" pitchFamily="34" charset="-120"/>
              </a:rPr>
              <a:t> 빔 </a:t>
            </a:r>
            <a:r>
              <a:rPr lang="en-US" sz="1500" dirty="0" err="1">
                <a:solidFill>
                  <a:srgbClr val="1B263B"/>
                </a:solidFill>
                <a:latin typeface="NanumBarunGothic" pitchFamily="34" charset="0"/>
                <a:ea typeface="NanumBarunGothic" pitchFamily="34" charset="-122"/>
                <a:cs typeface="NanumBarunGothic" pitchFamily="34" charset="-120"/>
              </a:rPr>
              <a:t>안정성·영상유도·치료계획·QA</a:t>
            </a:r>
            <a:r>
              <a:rPr lang="en-US" sz="1500" dirty="0">
                <a:solidFill>
                  <a:srgbClr val="1B263B"/>
                </a:solidFill>
                <a:latin typeface="NanumBarunGothic" pitchFamily="34" charset="0"/>
                <a:ea typeface="NanumBarunGothic" pitchFamily="34" charset="-122"/>
                <a:cs typeface="NanumBarunGothic" pitchFamily="34" charset="-120"/>
              </a:rPr>
              <a:t> </a:t>
            </a:r>
            <a:r>
              <a:rPr lang="ko-KR" altLang="en-US" sz="1500" dirty="0">
                <a:solidFill>
                  <a:srgbClr val="1B263B"/>
                </a:solidFill>
                <a:latin typeface="NanumBarunGothic" pitchFamily="34" charset="0"/>
                <a:ea typeface="NanumBarunGothic" pitchFamily="34" charset="-122"/>
                <a:cs typeface="NanumBarunGothic" pitchFamily="34" charset="-120"/>
              </a:rPr>
              <a:t>여러 기술 </a:t>
            </a:r>
            <a:r>
              <a:rPr lang="ko-KR" altLang="en-US" sz="1500" dirty="0" err="1">
                <a:solidFill>
                  <a:srgbClr val="1B263B"/>
                </a:solidFill>
                <a:latin typeface="NanumBarunGothic" pitchFamily="34" charset="0"/>
                <a:ea typeface="NanumBarunGothic" pitchFamily="34" charset="-122"/>
                <a:cs typeface="NanumBarunGothic" pitchFamily="34" charset="-120"/>
              </a:rPr>
              <a:t>요소간의</a:t>
            </a:r>
            <a:r>
              <a:rPr lang="ko-KR" altLang="en-US" sz="1500" dirty="0">
                <a:solidFill>
                  <a:srgbClr val="1B263B"/>
                </a:solidFill>
                <a:latin typeface="NanumBarunGothic" pitchFamily="34" charset="0"/>
                <a:ea typeface="NanumBarunGothic" pitchFamily="34" charset="-122"/>
                <a:cs typeface="NanumBarunGothic" pitchFamily="34" charset="-120"/>
              </a:rPr>
              <a:t> 효율적인 융합이 중요  </a:t>
            </a:r>
            <a:endParaRPr lang="en-US" sz="1500" dirty="0"/>
          </a:p>
        </p:txBody>
      </p:sp>
      <p:sp>
        <p:nvSpPr>
          <p:cNvPr id="13" name="Text 11"/>
          <p:cNvSpPr/>
          <p:nvPr/>
        </p:nvSpPr>
        <p:spPr>
          <a:xfrm>
            <a:off x="11475720" y="6519672"/>
            <a:ext cx="320040" cy="228600"/>
          </a:xfrm>
          <a:prstGeom prst="rect">
            <a:avLst/>
          </a:prstGeom>
          <a:noFill/>
          <a:ln/>
        </p:spPr>
        <p:txBody>
          <a:bodyPr wrap="square" lIns="0" tIns="0" rIns="0" bIns="0" rtlCol="0" anchor="ctr"/>
          <a:lstStyle/>
          <a:p>
            <a:pPr marL="0" indent="0" algn="r">
              <a:buNone/>
            </a:pPr>
            <a:r>
              <a:rPr lang="en-US" sz="800" dirty="0">
                <a:solidFill>
                  <a:srgbClr val="7D8897"/>
                </a:solidFill>
                <a:latin typeface="NanumBarunGothic" pitchFamily="34" charset="0"/>
                <a:ea typeface="NanumBarunGothic" pitchFamily="34" charset="-122"/>
                <a:cs typeface="NanumBarunGothic" pitchFamily="34" charset="-120"/>
              </a:rPr>
              <a:t>4</a:t>
            </a:r>
            <a:endParaRPr lang="en-US" sz="800" dirty="0"/>
          </a:p>
        </p:txBody>
      </p:sp>
    </p:spTree>
    <p:extLst>
      <p:ext uri="{BB962C8B-B14F-4D97-AF65-F5344CB8AC3E}">
        <p14:creationId xmlns:p14="http://schemas.microsoft.com/office/powerpoint/2010/main" val="26608366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475488"/>
          </a:xfrm>
          <a:prstGeom prst="rect">
            <a:avLst/>
          </a:prstGeom>
          <a:noFill/>
          <a:ln/>
        </p:spPr>
        <p:txBody>
          <a:bodyPr wrap="square" lIns="254" tIns="254" rIns="254" bIns="254" rtlCol="0" anchor="ctr">
            <a:normAutofit/>
          </a:bodyPr>
          <a:lstStyle/>
          <a:p>
            <a:pPr marL="0" indent="0">
              <a:buNone/>
            </a:pPr>
            <a:r>
              <a:rPr lang="en-US" sz="2500" b="1" dirty="0">
                <a:solidFill>
                  <a:srgbClr val="0B1F3A"/>
                </a:solidFill>
                <a:latin typeface="NanumSquare" pitchFamily="34" charset="0"/>
                <a:ea typeface="NanumSquare" pitchFamily="34" charset="-122"/>
                <a:cs typeface="NanumSquare" pitchFamily="34" charset="-120"/>
              </a:rPr>
              <a:t>광자, 양성자, 탄소이온의 비교</a:t>
            </a:r>
            <a:endParaRPr lang="en-US" sz="2500" dirty="0"/>
          </a:p>
        </p:txBody>
      </p:sp>
      <p:sp>
        <p:nvSpPr>
          <p:cNvPr id="3" name="Text 1"/>
          <p:cNvSpPr/>
          <p:nvPr/>
        </p:nvSpPr>
        <p:spPr>
          <a:xfrm>
            <a:off x="530352" y="804672"/>
            <a:ext cx="10698480" cy="256032"/>
          </a:xfrm>
          <a:prstGeom prst="rect">
            <a:avLst/>
          </a:prstGeom>
          <a:noFill/>
          <a:ln/>
        </p:spPr>
        <p:txBody>
          <a:bodyPr wrap="square" lIns="0" tIns="0" rIns="0" bIns="0" rtlCol="0" anchor="ctr">
            <a:normAutofit/>
          </a:bodyPr>
          <a:lstStyle/>
          <a:p>
            <a:pPr marL="0" indent="0">
              <a:buNone/>
            </a:pPr>
            <a:r>
              <a:rPr lang="en-US" sz="1280" dirty="0">
                <a:solidFill>
                  <a:srgbClr val="697386"/>
                </a:solidFill>
                <a:latin typeface="NanumBarunGothic" pitchFamily="34" charset="0"/>
                <a:ea typeface="NanumBarunGothic" pitchFamily="34" charset="-122"/>
                <a:cs typeface="NanumBarunGothic" pitchFamily="34" charset="-120"/>
              </a:rPr>
              <a:t>물리적 선량분포와 </a:t>
            </a:r>
            <a:r>
              <a:rPr lang="en-US" sz="1280" dirty="0" err="1">
                <a:solidFill>
                  <a:srgbClr val="697386"/>
                </a:solidFill>
                <a:latin typeface="NanumBarunGothic" pitchFamily="34" charset="0"/>
                <a:ea typeface="NanumBarunGothic" pitchFamily="34" charset="-122"/>
                <a:cs typeface="NanumBarunGothic" pitchFamily="34" charset="-120"/>
              </a:rPr>
              <a:t>생물학적</a:t>
            </a:r>
            <a:r>
              <a:rPr lang="en-US" sz="1280" dirty="0">
                <a:solidFill>
                  <a:srgbClr val="697386"/>
                </a:solidFill>
                <a:latin typeface="NanumBarunGothic" pitchFamily="34" charset="0"/>
                <a:ea typeface="NanumBarunGothic" pitchFamily="34" charset="-122"/>
                <a:cs typeface="NanumBarunGothic" pitchFamily="34" charset="-120"/>
              </a:rPr>
              <a:t> </a:t>
            </a:r>
            <a:r>
              <a:rPr lang="en-US" sz="1280" dirty="0" err="1">
                <a:solidFill>
                  <a:srgbClr val="697386"/>
                </a:solidFill>
                <a:latin typeface="NanumBarunGothic" pitchFamily="34" charset="0"/>
                <a:ea typeface="NanumBarunGothic" pitchFamily="34" charset="-122"/>
                <a:cs typeface="NanumBarunGothic" pitchFamily="34" charset="-120"/>
              </a:rPr>
              <a:t>효과</a:t>
            </a:r>
            <a:endParaRPr lang="en-US" sz="1280" dirty="0"/>
          </a:p>
        </p:txBody>
      </p:sp>
      <p:sp>
        <p:nvSpPr>
          <p:cNvPr id="4" name="Shape 2"/>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5" name="Text 3"/>
          <p:cNvSpPr/>
          <p:nvPr/>
        </p:nvSpPr>
        <p:spPr>
          <a:xfrm>
            <a:off x="594360" y="1508760"/>
            <a:ext cx="1380744" cy="548640"/>
          </a:xfrm>
          <a:prstGeom prst="rect">
            <a:avLst/>
          </a:prstGeom>
          <a:solidFill>
            <a:srgbClr val="0B1F3A"/>
          </a:solidFill>
          <a:ln w="3810">
            <a:solidFill>
              <a:srgbClr val="D1DCE8"/>
            </a:solidFill>
          </a:ln>
        </p:spPr>
        <p:txBody>
          <a:bodyPr wrap="square" lIns="445" tIns="445" rIns="445" bIns="445" rtlCol="0" anchor="ctr">
            <a:normAutofit/>
          </a:bodyPr>
          <a:lstStyle/>
          <a:p>
            <a:pPr marL="0" indent="0" algn="ctr">
              <a:buNone/>
            </a:pPr>
            <a:r>
              <a:rPr lang="en-US" sz="1250" b="1" dirty="0">
                <a:solidFill>
                  <a:srgbClr val="FFFFFF"/>
                </a:solidFill>
                <a:latin typeface="NanumBarunGothic" pitchFamily="34" charset="0"/>
                <a:ea typeface="NanumBarunGothic" pitchFamily="34" charset="-122"/>
                <a:cs typeface="NanumBarunGothic" pitchFamily="34" charset="-120"/>
              </a:rPr>
              <a:t>구분</a:t>
            </a:r>
            <a:endParaRPr lang="en-US" sz="1250" dirty="0"/>
          </a:p>
        </p:txBody>
      </p:sp>
      <p:sp>
        <p:nvSpPr>
          <p:cNvPr id="6" name="Text 4"/>
          <p:cNvSpPr/>
          <p:nvPr/>
        </p:nvSpPr>
        <p:spPr>
          <a:xfrm>
            <a:off x="2011680" y="1508760"/>
            <a:ext cx="2980944" cy="548640"/>
          </a:xfrm>
          <a:prstGeom prst="rect">
            <a:avLst/>
          </a:prstGeom>
          <a:solidFill>
            <a:srgbClr val="0B1F3A"/>
          </a:solidFill>
          <a:ln w="3810">
            <a:solidFill>
              <a:srgbClr val="D1DCE8"/>
            </a:solidFill>
          </a:ln>
        </p:spPr>
        <p:txBody>
          <a:bodyPr wrap="square" lIns="445" tIns="445" rIns="445" bIns="445" rtlCol="0" anchor="ctr">
            <a:normAutofit/>
          </a:bodyPr>
          <a:lstStyle/>
          <a:p>
            <a:pPr marL="0" indent="0" algn="ctr">
              <a:buNone/>
            </a:pPr>
            <a:r>
              <a:rPr lang="en-US" sz="1250" b="1" dirty="0">
                <a:solidFill>
                  <a:srgbClr val="FFFFFF"/>
                </a:solidFill>
                <a:latin typeface="NanumBarunGothic" pitchFamily="34" charset="0"/>
                <a:ea typeface="NanumBarunGothic" pitchFamily="34" charset="-122"/>
                <a:cs typeface="NanumBarunGothic" pitchFamily="34" charset="-120"/>
              </a:rPr>
              <a:t>광자 X-ray</a:t>
            </a:r>
            <a:endParaRPr lang="en-US" sz="1250" dirty="0"/>
          </a:p>
        </p:txBody>
      </p:sp>
      <p:sp>
        <p:nvSpPr>
          <p:cNvPr id="7" name="Text 5"/>
          <p:cNvSpPr/>
          <p:nvPr/>
        </p:nvSpPr>
        <p:spPr>
          <a:xfrm>
            <a:off x="5029200" y="1508760"/>
            <a:ext cx="2706624" cy="548640"/>
          </a:xfrm>
          <a:prstGeom prst="rect">
            <a:avLst/>
          </a:prstGeom>
          <a:solidFill>
            <a:srgbClr val="0B1F3A"/>
          </a:solidFill>
          <a:ln w="3810">
            <a:solidFill>
              <a:srgbClr val="D1DCE8"/>
            </a:solidFill>
          </a:ln>
        </p:spPr>
        <p:txBody>
          <a:bodyPr wrap="square" lIns="445" tIns="445" rIns="445" bIns="445" rtlCol="0" anchor="ctr">
            <a:normAutofit/>
          </a:bodyPr>
          <a:lstStyle/>
          <a:p>
            <a:pPr marL="0" indent="0" algn="ctr">
              <a:buNone/>
            </a:pPr>
            <a:r>
              <a:rPr lang="en-US" sz="1250" b="1" dirty="0">
                <a:solidFill>
                  <a:srgbClr val="FFFFFF"/>
                </a:solidFill>
                <a:latin typeface="NanumBarunGothic" pitchFamily="34" charset="0"/>
                <a:ea typeface="NanumBarunGothic" pitchFamily="34" charset="-122"/>
                <a:cs typeface="NanumBarunGothic" pitchFamily="34" charset="-120"/>
              </a:rPr>
              <a:t>양성자</a:t>
            </a:r>
            <a:endParaRPr lang="en-US" sz="1250" dirty="0"/>
          </a:p>
        </p:txBody>
      </p:sp>
      <p:sp>
        <p:nvSpPr>
          <p:cNvPr id="8" name="Text 6"/>
          <p:cNvSpPr/>
          <p:nvPr/>
        </p:nvSpPr>
        <p:spPr>
          <a:xfrm>
            <a:off x="7772400" y="1508760"/>
            <a:ext cx="3803904" cy="548640"/>
          </a:xfrm>
          <a:prstGeom prst="rect">
            <a:avLst/>
          </a:prstGeom>
          <a:solidFill>
            <a:srgbClr val="0B1F3A"/>
          </a:solidFill>
          <a:ln w="3810">
            <a:solidFill>
              <a:srgbClr val="D1DCE8"/>
            </a:solidFill>
          </a:ln>
        </p:spPr>
        <p:txBody>
          <a:bodyPr wrap="square" lIns="445" tIns="445" rIns="445" bIns="445" rtlCol="0" anchor="ctr">
            <a:normAutofit/>
          </a:bodyPr>
          <a:lstStyle/>
          <a:p>
            <a:pPr marL="0" indent="0" algn="ctr">
              <a:buNone/>
            </a:pPr>
            <a:r>
              <a:rPr lang="en-US" sz="1250" b="1" dirty="0">
                <a:solidFill>
                  <a:srgbClr val="FFFFFF"/>
                </a:solidFill>
                <a:latin typeface="NanumBarunGothic" pitchFamily="34" charset="0"/>
                <a:ea typeface="NanumBarunGothic" pitchFamily="34" charset="-122"/>
                <a:cs typeface="NanumBarunGothic" pitchFamily="34" charset="-120"/>
              </a:rPr>
              <a:t>탄소이온</a:t>
            </a:r>
            <a:endParaRPr lang="en-US" sz="1250" dirty="0"/>
          </a:p>
        </p:txBody>
      </p:sp>
      <p:sp>
        <p:nvSpPr>
          <p:cNvPr id="9" name="Text 7"/>
          <p:cNvSpPr/>
          <p:nvPr/>
        </p:nvSpPr>
        <p:spPr>
          <a:xfrm>
            <a:off x="594360" y="2057400"/>
            <a:ext cx="1380744" cy="548640"/>
          </a:xfrm>
          <a:prstGeom prst="rect">
            <a:avLst/>
          </a:prstGeom>
          <a:solidFill>
            <a:srgbClr val="F8FAFD"/>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Depth dose</a:t>
            </a:r>
            <a:endParaRPr lang="en-US" sz="1120" b="1" dirty="0"/>
          </a:p>
        </p:txBody>
      </p:sp>
      <p:sp>
        <p:nvSpPr>
          <p:cNvPr id="10" name="Text 8"/>
          <p:cNvSpPr/>
          <p:nvPr/>
        </p:nvSpPr>
        <p:spPr>
          <a:xfrm>
            <a:off x="2011680" y="2093976"/>
            <a:ext cx="2980944" cy="548640"/>
          </a:xfrm>
          <a:prstGeom prst="rect">
            <a:avLst/>
          </a:prstGeom>
          <a:solidFill>
            <a:srgbClr val="F8FAFD"/>
          </a:solidFill>
          <a:ln w="3810">
            <a:solidFill>
              <a:srgbClr val="D1DCE8"/>
            </a:solidFill>
          </a:ln>
        </p:spPr>
        <p:txBody>
          <a:bodyPr wrap="square" lIns="445" tIns="445" rIns="445" bIns="445" rtlCol="0" anchor="ctr">
            <a:normAutofit/>
          </a:bodyPr>
          <a:lstStyle/>
          <a:p>
            <a:pPr marL="0" indent="0" algn="ctr">
              <a:buNone/>
            </a:pPr>
            <a:r>
              <a:rPr lang="en-US" sz="1120" b="1" dirty="0" err="1" smtClean="0">
                <a:solidFill>
                  <a:srgbClr val="1B263B"/>
                </a:solidFill>
                <a:latin typeface="NanumBarunGothic" pitchFamily="34" charset="0"/>
                <a:ea typeface="NanumBarunGothic" pitchFamily="34" charset="-122"/>
                <a:cs typeface="NanumBarunGothic" pitchFamily="34" charset="-120"/>
              </a:rPr>
              <a:t>입구</a:t>
            </a:r>
            <a:r>
              <a:rPr lang="en-US" sz="1120" b="1" dirty="0" smtClean="0">
                <a:solidFill>
                  <a:srgbClr val="1B263B"/>
                </a:solidFill>
                <a:latin typeface="NanumBarunGothic" pitchFamily="34" charset="0"/>
                <a:ea typeface="NanumBarunGothic" pitchFamily="34" charset="-122"/>
                <a:cs typeface="NanumBarunGothic" pitchFamily="34" charset="-120"/>
              </a:rPr>
              <a:t> </a:t>
            </a:r>
            <a:r>
              <a:rPr lang="ko-KR" altLang="en-US" sz="1120" b="1" dirty="0" err="1" smtClean="0">
                <a:solidFill>
                  <a:srgbClr val="1B263B"/>
                </a:solidFill>
                <a:latin typeface="NanumBarunGothic" pitchFamily="34" charset="0"/>
                <a:ea typeface="NanumBarunGothic" pitchFamily="34" charset="-122"/>
                <a:cs typeface="NanumBarunGothic" pitchFamily="34" charset="-120"/>
              </a:rPr>
              <a:t>최대선량</a:t>
            </a:r>
            <a:r>
              <a:rPr lang="ko-KR" altLang="en-US" sz="1120" b="1" dirty="0" smtClean="0">
                <a:solidFill>
                  <a:srgbClr val="1B263B"/>
                </a:solidFill>
                <a:latin typeface="NanumBarunGothic" pitchFamily="34" charset="0"/>
                <a:ea typeface="NanumBarunGothic" pitchFamily="34" charset="-122"/>
                <a:cs typeface="NanumBarunGothic" pitchFamily="34" charset="-120"/>
              </a:rPr>
              <a:t> </a:t>
            </a:r>
            <a:r>
              <a:rPr lang="en-US" sz="1120" b="1" dirty="0" err="1" smtClean="0">
                <a:solidFill>
                  <a:srgbClr val="1B263B"/>
                </a:solidFill>
                <a:latin typeface="NanumBarunGothic" pitchFamily="34" charset="0"/>
                <a:ea typeface="NanumBarunGothic" pitchFamily="34" charset="-122"/>
                <a:cs typeface="NanumBarunGothic" pitchFamily="34" charset="-120"/>
              </a:rPr>
              <a:t>이후</a:t>
            </a:r>
            <a:r>
              <a:rPr lang="en-US" sz="1120" b="1" dirty="0" smtClean="0">
                <a:solidFill>
                  <a:srgbClr val="1B263B"/>
                </a:solidFill>
                <a:latin typeface="NanumBarunGothic" pitchFamily="34" charset="0"/>
                <a:ea typeface="NanumBarunGothic" pitchFamily="34" charset="-122"/>
                <a:cs typeface="NanumBarunGothic" pitchFamily="34" charset="-120"/>
              </a:rPr>
              <a:t> </a:t>
            </a:r>
            <a:r>
              <a:rPr lang="en-US" sz="1120" b="1" dirty="0">
                <a:solidFill>
                  <a:srgbClr val="1B263B"/>
                </a:solidFill>
                <a:latin typeface="NanumBarunGothic" pitchFamily="34" charset="0"/>
                <a:ea typeface="NanumBarunGothic" pitchFamily="34" charset="-122"/>
                <a:cs typeface="NanumBarunGothic" pitchFamily="34" charset="-120"/>
              </a:rPr>
              <a:t>완만히 감소</a:t>
            </a:r>
            <a:endParaRPr lang="en-US" sz="1120" b="1" dirty="0"/>
          </a:p>
        </p:txBody>
      </p:sp>
      <p:sp>
        <p:nvSpPr>
          <p:cNvPr id="11" name="Text 9"/>
          <p:cNvSpPr/>
          <p:nvPr/>
        </p:nvSpPr>
        <p:spPr>
          <a:xfrm>
            <a:off x="5029200" y="2057400"/>
            <a:ext cx="2706624" cy="548640"/>
          </a:xfrm>
          <a:prstGeom prst="rect">
            <a:avLst/>
          </a:prstGeom>
          <a:solidFill>
            <a:srgbClr val="F8FAFD"/>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Bragg peak</a:t>
            </a:r>
            <a:endParaRPr lang="en-US" sz="1120" b="1" dirty="0"/>
          </a:p>
        </p:txBody>
      </p:sp>
      <p:sp>
        <p:nvSpPr>
          <p:cNvPr id="12" name="Text 10"/>
          <p:cNvSpPr/>
          <p:nvPr/>
        </p:nvSpPr>
        <p:spPr>
          <a:xfrm>
            <a:off x="7772400" y="2057400"/>
            <a:ext cx="3803904" cy="548640"/>
          </a:xfrm>
          <a:prstGeom prst="rect">
            <a:avLst/>
          </a:prstGeom>
          <a:solidFill>
            <a:srgbClr val="F8FAFD"/>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Bragg peak + sharper penumbra</a:t>
            </a:r>
            <a:endParaRPr lang="en-US" sz="1120" b="1" dirty="0"/>
          </a:p>
        </p:txBody>
      </p:sp>
      <p:sp>
        <p:nvSpPr>
          <p:cNvPr id="13" name="Text 11"/>
          <p:cNvSpPr/>
          <p:nvPr/>
        </p:nvSpPr>
        <p:spPr>
          <a:xfrm>
            <a:off x="594360" y="2679192"/>
            <a:ext cx="1380744" cy="548640"/>
          </a:xfrm>
          <a:prstGeom prst="rect">
            <a:avLst/>
          </a:prstGeom>
          <a:solidFill>
            <a:srgbClr val="EEF4FA"/>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Exit dose</a:t>
            </a:r>
            <a:endParaRPr lang="en-US" sz="1120" b="1" dirty="0"/>
          </a:p>
        </p:txBody>
      </p:sp>
      <p:sp>
        <p:nvSpPr>
          <p:cNvPr id="14" name="Text 12"/>
          <p:cNvSpPr/>
          <p:nvPr/>
        </p:nvSpPr>
        <p:spPr>
          <a:xfrm>
            <a:off x="2011680" y="2679192"/>
            <a:ext cx="2980944" cy="548640"/>
          </a:xfrm>
          <a:prstGeom prst="rect">
            <a:avLst/>
          </a:prstGeom>
          <a:solidFill>
            <a:srgbClr val="EEF4FA"/>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존재</a:t>
            </a:r>
            <a:endParaRPr lang="en-US" sz="1120" b="1" dirty="0"/>
          </a:p>
        </p:txBody>
      </p:sp>
      <p:sp>
        <p:nvSpPr>
          <p:cNvPr id="15" name="Text 13"/>
          <p:cNvSpPr/>
          <p:nvPr/>
        </p:nvSpPr>
        <p:spPr>
          <a:xfrm>
            <a:off x="5029200" y="2679192"/>
            <a:ext cx="2706624" cy="548640"/>
          </a:xfrm>
          <a:prstGeom prst="rect">
            <a:avLst/>
          </a:prstGeom>
          <a:solidFill>
            <a:srgbClr val="EEF4FA"/>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거의 없음</a:t>
            </a:r>
            <a:endParaRPr lang="en-US" sz="1120" b="1" dirty="0"/>
          </a:p>
        </p:txBody>
      </p:sp>
      <p:sp>
        <p:nvSpPr>
          <p:cNvPr id="16" name="Text 14"/>
          <p:cNvSpPr/>
          <p:nvPr/>
        </p:nvSpPr>
        <p:spPr>
          <a:xfrm>
            <a:off x="7772400" y="2642616"/>
            <a:ext cx="3803904" cy="548640"/>
          </a:xfrm>
          <a:prstGeom prst="rect">
            <a:avLst/>
          </a:prstGeom>
          <a:solidFill>
            <a:srgbClr val="EEF4FA"/>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거의 없음 + fragmentation tail</a:t>
            </a:r>
            <a:endParaRPr lang="en-US" sz="1120" b="1" dirty="0"/>
          </a:p>
        </p:txBody>
      </p:sp>
      <p:sp>
        <p:nvSpPr>
          <p:cNvPr id="17" name="Text 15"/>
          <p:cNvSpPr/>
          <p:nvPr/>
        </p:nvSpPr>
        <p:spPr>
          <a:xfrm>
            <a:off x="594360" y="3264408"/>
            <a:ext cx="1380744" cy="548640"/>
          </a:xfrm>
          <a:prstGeom prst="rect">
            <a:avLst/>
          </a:prstGeom>
          <a:solidFill>
            <a:srgbClr val="F8FAFD"/>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LET/RBE</a:t>
            </a:r>
            <a:endParaRPr lang="en-US" sz="1120" b="1" dirty="0"/>
          </a:p>
        </p:txBody>
      </p:sp>
      <p:sp>
        <p:nvSpPr>
          <p:cNvPr id="18" name="Text 16"/>
          <p:cNvSpPr/>
          <p:nvPr/>
        </p:nvSpPr>
        <p:spPr>
          <a:xfrm>
            <a:off x="2011680" y="3264408"/>
            <a:ext cx="2980944" cy="548640"/>
          </a:xfrm>
          <a:prstGeom prst="rect">
            <a:avLst/>
          </a:prstGeom>
          <a:solidFill>
            <a:srgbClr val="F8FAFD"/>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Low LET, RBE≈1</a:t>
            </a:r>
            <a:endParaRPr lang="en-US" sz="1120" b="1" dirty="0"/>
          </a:p>
        </p:txBody>
      </p:sp>
      <p:sp>
        <p:nvSpPr>
          <p:cNvPr id="19" name="Text 17"/>
          <p:cNvSpPr/>
          <p:nvPr/>
        </p:nvSpPr>
        <p:spPr>
          <a:xfrm>
            <a:off x="5029200" y="3264408"/>
            <a:ext cx="2706624" cy="548640"/>
          </a:xfrm>
          <a:prstGeom prst="rect">
            <a:avLst/>
          </a:prstGeom>
          <a:solidFill>
            <a:srgbClr val="F8FAFD"/>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Low LET, RBE≈1.1</a:t>
            </a:r>
            <a:endParaRPr lang="en-US" sz="1120" b="1" dirty="0"/>
          </a:p>
        </p:txBody>
      </p:sp>
      <p:sp>
        <p:nvSpPr>
          <p:cNvPr id="20" name="Text 18"/>
          <p:cNvSpPr/>
          <p:nvPr/>
        </p:nvSpPr>
        <p:spPr>
          <a:xfrm>
            <a:off x="7772400" y="3227832"/>
            <a:ext cx="3803904" cy="548640"/>
          </a:xfrm>
          <a:prstGeom prst="rect">
            <a:avLst/>
          </a:prstGeom>
          <a:solidFill>
            <a:srgbClr val="F8FAFD"/>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High LET, variable RBE</a:t>
            </a:r>
            <a:endParaRPr lang="en-US" sz="1120" b="1" dirty="0"/>
          </a:p>
        </p:txBody>
      </p:sp>
      <p:sp>
        <p:nvSpPr>
          <p:cNvPr id="21" name="Text 19"/>
          <p:cNvSpPr/>
          <p:nvPr/>
        </p:nvSpPr>
        <p:spPr>
          <a:xfrm>
            <a:off x="594360" y="3849624"/>
            <a:ext cx="1380744" cy="548640"/>
          </a:xfrm>
          <a:prstGeom prst="rect">
            <a:avLst/>
          </a:prstGeom>
          <a:solidFill>
            <a:srgbClr val="EEF4FA"/>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가속기</a:t>
            </a:r>
            <a:endParaRPr lang="en-US" sz="1120" b="1" dirty="0"/>
          </a:p>
        </p:txBody>
      </p:sp>
      <p:sp>
        <p:nvSpPr>
          <p:cNvPr id="22" name="Text 20"/>
          <p:cNvSpPr/>
          <p:nvPr/>
        </p:nvSpPr>
        <p:spPr>
          <a:xfrm>
            <a:off x="2011680" y="3849624"/>
            <a:ext cx="2980944" cy="548640"/>
          </a:xfrm>
          <a:prstGeom prst="rect">
            <a:avLst/>
          </a:prstGeom>
          <a:solidFill>
            <a:srgbClr val="EEF4FA"/>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Linac</a:t>
            </a:r>
            <a:endParaRPr lang="en-US" sz="1120" b="1" dirty="0"/>
          </a:p>
        </p:txBody>
      </p:sp>
      <p:sp>
        <p:nvSpPr>
          <p:cNvPr id="23" name="Text 21"/>
          <p:cNvSpPr/>
          <p:nvPr/>
        </p:nvSpPr>
        <p:spPr>
          <a:xfrm>
            <a:off x="5029200" y="3849624"/>
            <a:ext cx="2706624" cy="548640"/>
          </a:xfrm>
          <a:prstGeom prst="rect">
            <a:avLst/>
          </a:prstGeom>
          <a:solidFill>
            <a:srgbClr val="EEF4FA"/>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Cyclotron/Synchrotron</a:t>
            </a:r>
            <a:endParaRPr lang="en-US" sz="1120" b="1" dirty="0"/>
          </a:p>
        </p:txBody>
      </p:sp>
      <p:sp>
        <p:nvSpPr>
          <p:cNvPr id="24" name="Text 22"/>
          <p:cNvSpPr/>
          <p:nvPr/>
        </p:nvSpPr>
        <p:spPr>
          <a:xfrm>
            <a:off x="7772400" y="3813048"/>
            <a:ext cx="3803904" cy="548640"/>
          </a:xfrm>
          <a:prstGeom prst="rect">
            <a:avLst/>
          </a:prstGeom>
          <a:solidFill>
            <a:srgbClr val="EEF4FA"/>
          </a:solidFill>
          <a:ln w="3810">
            <a:solidFill>
              <a:srgbClr val="D1DCE8"/>
            </a:solidFill>
          </a:ln>
        </p:spPr>
        <p:txBody>
          <a:bodyPr wrap="square" lIns="445" tIns="445" rIns="445" bIns="445" rtlCol="0" anchor="ctr">
            <a:normAutofit/>
          </a:bodyPr>
          <a:lstStyle/>
          <a:p>
            <a:pPr marL="0" indent="0" algn="ctr">
              <a:buNone/>
            </a:pPr>
            <a:r>
              <a:rPr lang="en-US" sz="1120" b="1" dirty="0">
                <a:solidFill>
                  <a:srgbClr val="1B263B"/>
                </a:solidFill>
                <a:latin typeface="NanumBarunGothic" pitchFamily="34" charset="0"/>
                <a:ea typeface="NanumBarunGothic" pitchFamily="34" charset="-122"/>
                <a:cs typeface="NanumBarunGothic" pitchFamily="34" charset="-120"/>
              </a:rPr>
              <a:t>Synchrotron </a:t>
            </a:r>
            <a:endParaRPr lang="en-US" sz="1120" b="1" dirty="0"/>
          </a:p>
        </p:txBody>
      </p:sp>
      <p:sp>
        <p:nvSpPr>
          <p:cNvPr id="25" name="Text 23"/>
          <p:cNvSpPr/>
          <p:nvPr/>
        </p:nvSpPr>
        <p:spPr>
          <a:xfrm>
            <a:off x="914400" y="5212080"/>
            <a:ext cx="10332720" cy="548640"/>
          </a:xfrm>
          <a:prstGeom prst="rect">
            <a:avLst/>
          </a:prstGeom>
          <a:noFill/>
          <a:ln/>
        </p:spPr>
        <p:txBody>
          <a:bodyPr wrap="square" rtlCol="0" anchor="ctr">
            <a:normAutofit/>
          </a:bodyPr>
          <a:lstStyle/>
          <a:p>
            <a:pPr marL="0" indent="0" algn="ctr">
              <a:buNone/>
            </a:pPr>
            <a:r>
              <a:rPr lang="ko-KR" altLang="en-US" sz="2100" b="1" dirty="0" smtClean="0">
                <a:solidFill>
                  <a:srgbClr val="0B1F3A"/>
                </a:solidFill>
                <a:latin typeface="NanumSquare" pitchFamily="34" charset="0"/>
                <a:ea typeface="NanumSquare" pitchFamily="34" charset="-122"/>
                <a:cs typeface="NanumSquare" pitchFamily="34" charset="-120"/>
              </a:rPr>
              <a:t>상대적으로 </a:t>
            </a:r>
            <a:r>
              <a:rPr lang="en-US" sz="2100" b="1" dirty="0" err="1" smtClean="0">
                <a:solidFill>
                  <a:srgbClr val="0B1F3A"/>
                </a:solidFill>
                <a:latin typeface="NanumSquare" pitchFamily="34" charset="0"/>
                <a:ea typeface="NanumSquare" pitchFamily="34" charset="-122"/>
                <a:cs typeface="NanumSquare" pitchFamily="34" charset="-120"/>
              </a:rPr>
              <a:t>양성자는</a:t>
            </a:r>
            <a:r>
              <a:rPr lang="en-US" sz="2100" b="1" dirty="0" smtClean="0">
                <a:solidFill>
                  <a:srgbClr val="0B1F3A"/>
                </a:solidFill>
                <a:latin typeface="NanumSquare" pitchFamily="34" charset="0"/>
                <a:ea typeface="NanumSquare" pitchFamily="34" charset="-122"/>
                <a:cs typeface="NanumSquare" pitchFamily="34" charset="-120"/>
              </a:rPr>
              <a:t> </a:t>
            </a:r>
            <a:r>
              <a:rPr lang="en-US" sz="2100" b="1" dirty="0" err="1">
                <a:solidFill>
                  <a:srgbClr val="0B1F3A"/>
                </a:solidFill>
                <a:latin typeface="NanumSquare" pitchFamily="34" charset="0"/>
                <a:ea typeface="NanumSquare" pitchFamily="34" charset="-122"/>
                <a:cs typeface="NanumSquare" pitchFamily="34" charset="-120"/>
              </a:rPr>
              <a:t>주로</a:t>
            </a:r>
            <a:r>
              <a:rPr lang="en-US" sz="2100" b="1" dirty="0">
                <a:solidFill>
                  <a:srgbClr val="0B1F3A"/>
                </a:solidFill>
                <a:latin typeface="NanumSquare" pitchFamily="34" charset="0"/>
                <a:ea typeface="NanumSquare" pitchFamily="34" charset="-122"/>
                <a:cs typeface="NanumSquare" pitchFamily="34" charset="-120"/>
              </a:rPr>
              <a:t> </a:t>
            </a:r>
            <a:r>
              <a:rPr lang="en-US" sz="2100" b="1" dirty="0" err="1">
                <a:solidFill>
                  <a:srgbClr val="0B1F3A"/>
                </a:solidFill>
                <a:latin typeface="NanumSquare" pitchFamily="34" charset="0"/>
                <a:ea typeface="NanumSquare" pitchFamily="34" charset="-122"/>
                <a:cs typeface="NanumSquare" pitchFamily="34" charset="-120"/>
              </a:rPr>
              <a:t>물리적</a:t>
            </a:r>
            <a:r>
              <a:rPr lang="en-US" sz="2100" b="1" dirty="0">
                <a:solidFill>
                  <a:srgbClr val="0B1F3A"/>
                </a:solidFill>
                <a:latin typeface="NanumSquare" pitchFamily="34" charset="0"/>
                <a:ea typeface="NanumSquare" pitchFamily="34" charset="-122"/>
                <a:cs typeface="NanumSquare" pitchFamily="34" charset="-120"/>
              </a:rPr>
              <a:t> </a:t>
            </a:r>
            <a:r>
              <a:rPr lang="en-US" sz="2100" b="1" dirty="0" err="1">
                <a:solidFill>
                  <a:srgbClr val="0B1F3A"/>
                </a:solidFill>
                <a:latin typeface="NanumSquare" pitchFamily="34" charset="0"/>
                <a:ea typeface="NanumSquare" pitchFamily="34" charset="-122"/>
                <a:cs typeface="NanumSquare" pitchFamily="34" charset="-120"/>
              </a:rPr>
              <a:t>이득</a:t>
            </a:r>
            <a:r>
              <a:rPr lang="en-US" sz="2100" b="1" dirty="0">
                <a:solidFill>
                  <a:srgbClr val="0B1F3A"/>
                </a:solidFill>
                <a:latin typeface="NanumSquare" pitchFamily="34" charset="0"/>
                <a:ea typeface="NanumSquare" pitchFamily="34" charset="-122"/>
                <a:cs typeface="NanumSquare" pitchFamily="34" charset="-120"/>
              </a:rPr>
              <a:t>,  </a:t>
            </a:r>
            <a:r>
              <a:rPr lang="en-US" sz="2100" b="1" dirty="0" err="1">
                <a:solidFill>
                  <a:srgbClr val="0B1F3A"/>
                </a:solidFill>
                <a:latin typeface="NanumSquare" pitchFamily="34" charset="0"/>
                <a:ea typeface="NanumSquare" pitchFamily="34" charset="-122"/>
                <a:cs typeface="NanumSquare" pitchFamily="34" charset="-120"/>
              </a:rPr>
              <a:t>탄소이온은</a:t>
            </a:r>
            <a:r>
              <a:rPr lang="en-US" sz="2100" b="1" dirty="0">
                <a:solidFill>
                  <a:srgbClr val="0B1F3A"/>
                </a:solidFill>
                <a:latin typeface="NanumSquare" pitchFamily="34" charset="0"/>
                <a:ea typeface="NanumSquare" pitchFamily="34" charset="-122"/>
                <a:cs typeface="NanumSquare" pitchFamily="34" charset="-120"/>
              </a:rPr>
              <a:t> </a:t>
            </a:r>
            <a:r>
              <a:rPr lang="ko-KR" altLang="en-US" sz="2100" b="1" dirty="0">
                <a:solidFill>
                  <a:srgbClr val="0B1F3A"/>
                </a:solidFill>
                <a:latin typeface="NanumSquare" pitchFamily="34" charset="0"/>
                <a:ea typeface="NanumSquare" pitchFamily="34" charset="-122"/>
                <a:cs typeface="NanumSquare" pitchFamily="34" charset="-120"/>
              </a:rPr>
              <a:t>물</a:t>
            </a:r>
            <a:r>
              <a:rPr lang="en-US" sz="2100" b="1" dirty="0" err="1">
                <a:solidFill>
                  <a:srgbClr val="0B1F3A"/>
                </a:solidFill>
                <a:latin typeface="NanumSquare" pitchFamily="34" charset="0"/>
                <a:ea typeface="NanumSquare" pitchFamily="34" charset="-122"/>
                <a:cs typeface="NanumSquare" pitchFamily="34" charset="-120"/>
              </a:rPr>
              <a:t>리적</a:t>
            </a:r>
            <a:r>
              <a:rPr lang="en-US" sz="2100" b="1" dirty="0">
                <a:solidFill>
                  <a:srgbClr val="0B1F3A"/>
                </a:solidFill>
                <a:latin typeface="NanumSquare" pitchFamily="34" charset="0"/>
                <a:ea typeface="NanumSquare" pitchFamily="34" charset="-122"/>
                <a:cs typeface="NanumSquare" pitchFamily="34" charset="-120"/>
              </a:rPr>
              <a:t> 이득 + </a:t>
            </a:r>
            <a:r>
              <a:rPr lang="en-US" sz="2100" b="1" dirty="0" err="1">
                <a:solidFill>
                  <a:srgbClr val="0B1F3A"/>
                </a:solidFill>
                <a:latin typeface="NanumSquare" pitchFamily="34" charset="0"/>
                <a:ea typeface="NanumSquare" pitchFamily="34" charset="-122"/>
                <a:cs typeface="NanumSquare" pitchFamily="34" charset="-120"/>
              </a:rPr>
              <a:t>생물학적</a:t>
            </a:r>
            <a:r>
              <a:rPr lang="en-US" sz="2100" b="1" dirty="0">
                <a:solidFill>
                  <a:srgbClr val="0B1F3A"/>
                </a:solidFill>
                <a:latin typeface="NanumSquare" pitchFamily="34" charset="0"/>
                <a:ea typeface="NanumSquare" pitchFamily="34" charset="-122"/>
                <a:cs typeface="NanumSquare" pitchFamily="34" charset="-120"/>
              </a:rPr>
              <a:t> </a:t>
            </a:r>
            <a:r>
              <a:rPr lang="en-US" sz="2100" b="1" dirty="0" err="1">
                <a:solidFill>
                  <a:srgbClr val="0B1F3A"/>
                </a:solidFill>
                <a:latin typeface="NanumSquare" pitchFamily="34" charset="0"/>
                <a:ea typeface="NanumSquare" pitchFamily="34" charset="-122"/>
                <a:cs typeface="NanumSquare" pitchFamily="34" charset="-120"/>
              </a:rPr>
              <a:t>이득</a:t>
            </a:r>
            <a:endParaRPr lang="en-US" sz="2100" dirty="0"/>
          </a:p>
        </p:txBody>
      </p:sp>
      <p:sp>
        <p:nvSpPr>
          <p:cNvPr id="28" name="Text 26"/>
          <p:cNvSpPr/>
          <p:nvPr/>
        </p:nvSpPr>
        <p:spPr>
          <a:xfrm>
            <a:off x="11475720" y="6519672"/>
            <a:ext cx="320040" cy="228600"/>
          </a:xfrm>
          <a:prstGeom prst="rect">
            <a:avLst/>
          </a:prstGeom>
          <a:noFill/>
          <a:ln/>
        </p:spPr>
        <p:txBody>
          <a:bodyPr wrap="square" lIns="0" tIns="0" rIns="0" bIns="0" rtlCol="0" anchor="ctr"/>
          <a:lstStyle/>
          <a:p>
            <a:pPr marL="0" indent="0" algn="r">
              <a:buNone/>
            </a:pPr>
            <a:r>
              <a:rPr lang="en-US" sz="800" dirty="0">
                <a:solidFill>
                  <a:srgbClr val="7D8897"/>
                </a:solidFill>
                <a:latin typeface="NanumBarunGothic" pitchFamily="34" charset="0"/>
                <a:ea typeface="NanumBarunGothic" pitchFamily="34" charset="-122"/>
                <a:cs typeface="NanumBarunGothic" pitchFamily="34" charset="-120"/>
              </a:rPr>
              <a:t>5</a:t>
            </a:r>
            <a:endParaRPr lang="en-US" sz="800" dirty="0"/>
          </a:p>
        </p:txBody>
      </p:sp>
    </p:spTree>
    <p:extLst>
      <p:ext uri="{BB962C8B-B14F-4D97-AF65-F5344CB8AC3E}">
        <p14:creationId xmlns:p14="http://schemas.microsoft.com/office/powerpoint/2010/main" val="32801601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indent="0">
              <a:buNone/>
            </a:pPr>
            <a:r>
              <a:rPr lang="en-US" sz="4000" b="1" dirty="0">
                <a:solidFill>
                  <a:srgbClr val="0B1F3A"/>
                </a:solidFill>
                <a:latin typeface="NanumSquare" pitchFamily="34" charset="0"/>
                <a:ea typeface="NanumSquare" pitchFamily="34" charset="-122"/>
              </a:rPr>
              <a:t>Radiotherapy</a:t>
            </a:r>
            <a:r>
              <a:rPr lang="en-US" sz="2500" b="1" dirty="0">
                <a:solidFill>
                  <a:srgbClr val="0B1F3A"/>
                </a:solidFill>
                <a:latin typeface="NanumSquare" pitchFamily="34" charset="0"/>
                <a:ea typeface="NanumSquare" pitchFamily="34" charset="-122"/>
              </a:rPr>
              <a:t> </a:t>
            </a:r>
            <a:endParaRPr lang="en-US" sz="2500" dirty="0"/>
          </a:p>
        </p:txBody>
      </p:sp>
      <p:sp>
        <p:nvSpPr>
          <p:cNvPr id="3" name="Shape 1"/>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4" name="Text 2"/>
          <p:cNvSpPr/>
          <p:nvPr/>
        </p:nvSpPr>
        <p:spPr>
          <a:xfrm>
            <a:off x="502920" y="1417320"/>
            <a:ext cx="11155680" cy="5138928"/>
          </a:xfrm>
          <a:prstGeom prst="rect">
            <a:avLst/>
          </a:prstGeom>
          <a:noFill/>
          <a:ln/>
        </p:spPr>
        <p:txBody>
          <a:bodyPr wrap="square" lIns="254" tIns="254" rIns="254" bIns="254" rtlCol="0" anchor="t">
            <a:normAutofit/>
          </a:bodyPr>
          <a:lstStyle/>
          <a:p>
            <a:pPr>
              <a:lnSpc>
                <a:spcPct val="160000"/>
              </a:lnSpc>
            </a:pPr>
            <a:r>
              <a:rPr lang="en-US" altLang="ko-KR" sz="1700" dirty="0">
                <a:solidFill>
                  <a:srgbClr val="1B263B"/>
                </a:solidFill>
                <a:latin typeface="NanumBarunGothic" pitchFamily="34" charset="0"/>
                <a:ea typeface="NanumBarunGothic" pitchFamily="34" charset="-122"/>
                <a:cs typeface="NanumBarunGothic" pitchFamily="34" charset="-120"/>
              </a:rPr>
              <a:t>1895</a:t>
            </a:r>
            <a:r>
              <a:rPr lang="ko-KR" altLang="en-US" sz="1700" dirty="0">
                <a:solidFill>
                  <a:srgbClr val="1B263B"/>
                </a:solidFill>
                <a:latin typeface="NanumBarunGothic" pitchFamily="34" charset="0"/>
                <a:ea typeface="NanumBarunGothic" pitchFamily="34" charset="-122"/>
                <a:cs typeface="NanumBarunGothic" pitchFamily="34" charset="-120"/>
              </a:rPr>
              <a:t>년 뢴트겐에 의해 엑스선이 발견된 직후부터 임상적으로 이용</a:t>
            </a:r>
            <a:r>
              <a:rPr lang="en-US" altLang="ko-KR" sz="1700" dirty="0">
                <a:solidFill>
                  <a:srgbClr val="1B263B"/>
                </a:solidFill>
                <a:latin typeface="NanumBarunGothic" pitchFamily="34" charset="0"/>
                <a:ea typeface="NanumBarunGothic" pitchFamily="34" charset="-122"/>
                <a:cs typeface="NanumBarunGothic" pitchFamily="34" charset="-120"/>
              </a:rPr>
              <a:t>, </a:t>
            </a:r>
            <a:r>
              <a:rPr lang="ko-KR" altLang="en-US" sz="1700" dirty="0">
                <a:solidFill>
                  <a:srgbClr val="1B263B"/>
                </a:solidFill>
                <a:latin typeface="NanumBarunGothic" pitchFamily="34" charset="0"/>
                <a:ea typeface="NanumBarunGothic" pitchFamily="34" charset="-122"/>
                <a:cs typeface="NanumBarunGothic" pitchFamily="34" charset="-120"/>
              </a:rPr>
              <a:t>현대적 의미의 방사선 치료는 </a:t>
            </a:r>
            <a:r>
              <a:rPr lang="en-US" altLang="ko-KR" sz="1700" dirty="0">
                <a:solidFill>
                  <a:srgbClr val="1B263B"/>
                </a:solidFill>
                <a:latin typeface="NanumBarunGothic" pitchFamily="34" charset="0"/>
                <a:ea typeface="NanumBarunGothic" pitchFamily="34" charset="-122"/>
                <a:cs typeface="NanumBarunGothic" pitchFamily="34" charset="-120"/>
              </a:rPr>
              <a:t>1950</a:t>
            </a:r>
            <a:r>
              <a:rPr lang="ko-KR" altLang="en-US" sz="1700" dirty="0">
                <a:solidFill>
                  <a:srgbClr val="1B263B"/>
                </a:solidFill>
                <a:latin typeface="NanumBarunGothic" pitchFamily="34" charset="0"/>
                <a:ea typeface="NanumBarunGothic" pitchFamily="34" charset="-122"/>
                <a:cs typeface="NanumBarunGothic" pitchFamily="34" charset="-120"/>
              </a:rPr>
              <a:t>년대에 </a:t>
            </a:r>
            <a:r>
              <a:rPr lang="ko-KR" altLang="en-US" sz="1700" dirty="0" err="1">
                <a:solidFill>
                  <a:srgbClr val="1B263B"/>
                </a:solidFill>
                <a:latin typeface="NanumBarunGothic" pitchFamily="34" charset="0"/>
                <a:ea typeface="NanumBarunGothic" pitchFamily="34" charset="-122"/>
                <a:cs typeface="NanumBarunGothic" pitchFamily="34" charset="-120"/>
              </a:rPr>
              <a:t>고에너지</a:t>
            </a:r>
            <a:r>
              <a:rPr lang="ko-KR" altLang="en-US" sz="1700" dirty="0">
                <a:solidFill>
                  <a:srgbClr val="1B263B"/>
                </a:solidFill>
                <a:latin typeface="NanumBarunGothic" pitchFamily="34" charset="0"/>
                <a:ea typeface="NanumBarunGothic" pitchFamily="34" charset="-122"/>
                <a:cs typeface="NanumBarunGothic" pitchFamily="34" charset="-120"/>
              </a:rPr>
              <a:t> 방사선 치료기</a:t>
            </a:r>
            <a:r>
              <a:rPr lang="en-US" altLang="ko-KR" sz="1700" dirty="0">
                <a:solidFill>
                  <a:srgbClr val="1B263B"/>
                </a:solidFill>
                <a:latin typeface="NanumBarunGothic" pitchFamily="34" charset="0"/>
                <a:ea typeface="NanumBarunGothic" pitchFamily="34" charset="-122"/>
                <a:cs typeface="NanumBarunGothic" pitchFamily="34" charset="-120"/>
              </a:rPr>
              <a:t>(</a:t>
            </a:r>
            <a:r>
              <a:rPr lang="ko-KR" altLang="en-US" sz="1700" dirty="0">
                <a:solidFill>
                  <a:srgbClr val="1B263B"/>
                </a:solidFill>
                <a:latin typeface="NanumBarunGothic" pitchFamily="34" charset="0"/>
                <a:ea typeface="NanumBarunGothic" pitchFamily="34" charset="-122"/>
                <a:cs typeface="NanumBarunGothic" pitchFamily="34" charset="-120"/>
              </a:rPr>
              <a:t>코발트</a:t>
            </a:r>
            <a:r>
              <a:rPr lang="en-US" altLang="ko-KR" sz="1700" dirty="0">
                <a:solidFill>
                  <a:srgbClr val="1B263B"/>
                </a:solidFill>
                <a:latin typeface="NanumBarunGothic" pitchFamily="34" charset="0"/>
                <a:ea typeface="NanumBarunGothic" pitchFamily="34" charset="-122"/>
                <a:cs typeface="NanumBarunGothic" pitchFamily="34" charset="-120"/>
              </a:rPr>
              <a:t>-60 </a:t>
            </a:r>
            <a:r>
              <a:rPr lang="ko-KR" altLang="en-US" sz="1700" dirty="0" err="1">
                <a:solidFill>
                  <a:srgbClr val="1B263B"/>
                </a:solidFill>
                <a:latin typeface="NanumBarunGothic" pitchFamily="34" charset="0"/>
                <a:ea typeface="NanumBarunGothic" pitchFamily="34" charset="-122"/>
                <a:cs typeface="NanumBarunGothic" pitchFamily="34" charset="-120"/>
              </a:rPr>
              <a:t>원격치료기</a:t>
            </a:r>
            <a:r>
              <a:rPr lang="en-US" altLang="ko-KR" sz="1700" dirty="0">
                <a:solidFill>
                  <a:srgbClr val="1B263B"/>
                </a:solidFill>
                <a:latin typeface="NanumBarunGothic" pitchFamily="34" charset="0"/>
                <a:ea typeface="NanumBarunGothic" pitchFamily="34" charset="-122"/>
                <a:cs typeface="NanumBarunGothic" pitchFamily="34" charset="-120"/>
              </a:rPr>
              <a:t>, </a:t>
            </a:r>
            <a:r>
              <a:rPr lang="ko-KR" altLang="en-US" sz="1700" dirty="0">
                <a:solidFill>
                  <a:srgbClr val="1B263B"/>
                </a:solidFill>
                <a:latin typeface="NanumBarunGothic" pitchFamily="34" charset="0"/>
                <a:ea typeface="NanumBarunGothic" pitchFamily="34" charset="-122"/>
                <a:cs typeface="NanumBarunGothic" pitchFamily="34" charset="-120"/>
              </a:rPr>
              <a:t>선형 가속기</a:t>
            </a:r>
            <a:r>
              <a:rPr lang="en-US" altLang="ko-KR" sz="1700" dirty="0">
                <a:solidFill>
                  <a:srgbClr val="1B263B"/>
                </a:solidFill>
                <a:latin typeface="NanumBarunGothic" pitchFamily="34" charset="0"/>
                <a:ea typeface="NanumBarunGothic" pitchFamily="34" charset="-122"/>
                <a:cs typeface="NanumBarunGothic" pitchFamily="34" charset="-120"/>
              </a:rPr>
              <a:t>)</a:t>
            </a:r>
            <a:r>
              <a:rPr lang="ko-KR" altLang="en-US" sz="1700" dirty="0">
                <a:solidFill>
                  <a:srgbClr val="1B263B"/>
                </a:solidFill>
                <a:latin typeface="NanumBarunGothic" pitchFamily="34" charset="0"/>
                <a:ea typeface="NanumBarunGothic" pitchFamily="34" charset="-122"/>
                <a:cs typeface="NanumBarunGothic" pitchFamily="34" charset="-120"/>
              </a:rPr>
              <a:t>가 발명되고 나서부터 본격화되기 시작</a:t>
            </a:r>
            <a:r>
              <a:rPr lang="en-US" altLang="ko-KR" sz="1700" dirty="0">
                <a:solidFill>
                  <a:srgbClr val="1B263B"/>
                </a:solidFill>
                <a:latin typeface="NanumBarunGothic" pitchFamily="34" charset="0"/>
                <a:ea typeface="NanumBarunGothic" pitchFamily="34" charset="-122"/>
                <a:cs typeface="NanumBarunGothic" pitchFamily="34" charset="-120"/>
              </a:rPr>
              <a:t>. </a:t>
            </a:r>
          </a:p>
        </p:txBody>
      </p:sp>
      <p:pic>
        <p:nvPicPr>
          <p:cNvPr id="9" name="그림 8"/>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643865" y="2338479"/>
            <a:ext cx="8702211" cy="4181193"/>
          </a:xfrm>
          <a:prstGeom prst="rect">
            <a:avLst/>
          </a:prstGeom>
        </p:spPr>
      </p:pic>
    </p:spTree>
    <p:extLst>
      <p:ext uri="{BB962C8B-B14F-4D97-AF65-F5344CB8AC3E}">
        <p14:creationId xmlns:p14="http://schemas.microsoft.com/office/powerpoint/2010/main" val="4228773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704088"/>
          </a:xfrm>
          <a:prstGeom prst="rect">
            <a:avLst/>
          </a:prstGeom>
          <a:noFill/>
          <a:ln/>
        </p:spPr>
        <p:txBody>
          <a:bodyPr wrap="square" lIns="254" tIns="254" rIns="254" bIns="254" rtlCol="0" anchor="ctr">
            <a:normAutofit/>
          </a:bodyPr>
          <a:lstStyle/>
          <a:p>
            <a:pPr marL="0" indent="0">
              <a:buNone/>
            </a:pPr>
            <a:r>
              <a:rPr lang="en-US" sz="4000" b="1" dirty="0">
                <a:solidFill>
                  <a:srgbClr val="0B1F3A"/>
                </a:solidFill>
                <a:latin typeface="+mj-ea"/>
                <a:ea typeface="+mj-ea"/>
                <a:cs typeface="NanumSquare" pitchFamily="34" charset="-120"/>
              </a:rPr>
              <a:t>Charged particle stopping</a:t>
            </a:r>
            <a:endParaRPr lang="en-US" sz="4000" b="1" dirty="0">
              <a:latin typeface="+mj-ea"/>
              <a:ea typeface="+mj-ea"/>
            </a:endParaRPr>
          </a:p>
        </p:txBody>
      </p:sp>
      <p:sp>
        <p:nvSpPr>
          <p:cNvPr id="4" name="Shape 2"/>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5" name="Text 3"/>
          <p:cNvSpPr/>
          <p:nvPr/>
        </p:nvSpPr>
        <p:spPr>
          <a:xfrm>
            <a:off x="731519" y="1508760"/>
            <a:ext cx="3141233" cy="320040"/>
          </a:xfrm>
          <a:prstGeom prst="rect">
            <a:avLst/>
          </a:prstGeom>
          <a:noFill/>
          <a:ln/>
        </p:spPr>
        <p:txBody>
          <a:bodyPr wrap="square" lIns="0" tIns="0" rIns="0" bIns="0" rtlCol="0" anchor="ctr"/>
          <a:lstStyle/>
          <a:p>
            <a:pPr marL="0" indent="0">
              <a:buNone/>
            </a:pPr>
            <a:r>
              <a:rPr lang="en-US" sz="2800" b="1" dirty="0">
                <a:solidFill>
                  <a:srgbClr val="0B1F3A"/>
                </a:solidFill>
                <a:latin typeface="NanumSquare" pitchFamily="34" charset="0"/>
                <a:ea typeface="NanumSquare" pitchFamily="34" charset="-122"/>
                <a:cs typeface="NanumSquare" pitchFamily="34" charset="-120"/>
              </a:rPr>
              <a:t>Bethe-Bloch 개념</a:t>
            </a:r>
            <a:endParaRPr lang="en-US" sz="2800" dirty="0"/>
          </a:p>
        </p:txBody>
      </p:sp>
      <p:sp>
        <p:nvSpPr>
          <p:cNvPr id="6" name="Text 4"/>
          <p:cNvSpPr/>
          <p:nvPr/>
        </p:nvSpPr>
        <p:spPr>
          <a:xfrm>
            <a:off x="1730060" y="1938528"/>
            <a:ext cx="4397726" cy="502920"/>
          </a:xfrm>
          <a:prstGeom prst="rect">
            <a:avLst/>
          </a:prstGeom>
          <a:noFill/>
          <a:ln/>
        </p:spPr>
        <p:txBody>
          <a:bodyPr wrap="square" lIns="254" tIns="254" rIns="254" bIns="254" rtlCol="0" anchor="ctr">
            <a:normAutofit fontScale="92500"/>
          </a:bodyPr>
          <a:lstStyle/>
          <a:p>
            <a:pPr marL="0" indent="0">
              <a:buNone/>
            </a:pPr>
            <a:r>
              <a:rPr lang="en-US" sz="2800" b="1" dirty="0">
                <a:solidFill>
                  <a:srgbClr val="1B263B"/>
                </a:solidFill>
                <a:latin typeface="Cambria Math" pitchFamily="34" charset="0"/>
                <a:ea typeface="Cambria Math" pitchFamily="34" charset="-122"/>
                <a:cs typeface="Cambria Math" pitchFamily="34" charset="-120"/>
              </a:rPr>
              <a:t>−dE/dx ∝ </a:t>
            </a:r>
            <a:r>
              <a:rPr lang="en-US" sz="2800" b="1" dirty="0" smtClean="0">
                <a:solidFill>
                  <a:srgbClr val="1B263B"/>
                </a:solidFill>
                <a:latin typeface="Cambria Math" pitchFamily="34" charset="0"/>
                <a:ea typeface="Cambria Math" pitchFamily="34" charset="-122"/>
                <a:cs typeface="Cambria Math" pitchFamily="34" charset="-120"/>
              </a:rPr>
              <a:t>  z² </a:t>
            </a:r>
            <a:r>
              <a:rPr lang="en-US" sz="2800" b="1" dirty="0">
                <a:solidFill>
                  <a:srgbClr val="1B263B"/>
                </a:solidFill>
                <a:latin typeface="Cambria Math" pitchFamily="34" charset="0"/>
                <a:ea typeface="Cambria Math" pitchFamily="34" charset="-122"/>
                <a:cs typeface="Cambria Math" pitchFamily="34" charset="-120"/>
              </a:rPr>
              <a:t>/ β²  ×  log term</a:t>
            </a:r>
            <a:endParaRPr lang="en-US" sz="2800" b="1" dirty="0"/>
          </a:p>
        </p:txBody>
      </p:sp>
      <p:sp>
        <p:nvSpPr>
          <p:cNvPr id="7" name="Text 5"/>
          <p:cNvSpPr/>
          <p:nvPr/>
        </p:nvSpPr>
        <p:spPr>
          <a:xfrm>
            <a:off x="914400" y="2971800"/>
            <a:ext cx="2011680" cy="731520"/>
          </a:xfrm>
          <a:prstGeom prst="rect">
            <a:avLst/>
          </a:prstGeom>
          <a:solidFill>
            <a:srgbClr val="1F5EFF"/>
          </a:solidFill>
          <a:ln>
            <a:solidFill>
              <a:srgbClr val="1F5EFF"/>
            </a:solidFill>
          </a:ln>
        </p:spPr>
        <p:txBody>
          <a:bodyPr wrap="square" lIns="1016" tIns="1016" rIns="1016" bIns="1016" rtlCol="0" anchor="ctr">
            <a:normAutofit/>
          </a:bodyPr>
          <a:lstStyle/>
          <a:p>
            <a:pPr marL="0" indent="0" algn="ctr">
              <a:buNone/>
            </a:pPr>
            <a:r>
              <a:rPr lang="en-US" sz="1600" b="1" dirty="0">
                <a:solidFill>
                  <a:srgbClr val="FFFFFF"/>
                </a:solidFill>
                <a:latin typeface="NanumSquare" pitchFamily="34" charset="0"/>
                <a:ea typeface="NanumSquare" pitchFamily="34" charset="-122"/>
                <a:cs typeface="NanumSquare" pitchFamily="34" charset="-120"/>
              </a:rPr>
              <a:t>속도 감소</a:t>
            </a:r>
            <a:endParaRPr lang="en-US" sz="1600" dirty="0"/>
          </a:p>
          <a:p>
            <a:pPr marL="0" indent="0" algn="ctr">
              <a:buNone/>
            </a:pPr>
            <a:r>
              <a:rPr lang="en-US" sz="1600" b="1" dirty="0">
                <a:solidFill>
                  <a:srgbClr val="FFFFFF"/>
                </a:solidFill>
                <a:latin typeface="NanumSquare" pitchFamily="34" charset="0"/>
                <a:ea typeface="NanumSquare" pitchFamily="34" charset="-122"/>
                <a:cs typeface="NanumSquare" pitchFamily="34" charset="-120"/>
              </a:rPr>
              <a:t>β ↓</a:t>
            </a:r>
            <a:endParaRPr lang="en-US" sz="1600" dirty="0"/>
          </a:p>
        </p:txBody>
      </p:sp>
      <p:sp>
        <p:nvSpPr>
          <p:cNvPr id="8" name="Text 6"/>
          <p:cNvSpPr/>
          <p:nvPr/>
        </p:nvSpPr>
        <p:spPr>
          <a:xfrm>
            <a:off x="5029200" y="2971800"/>
            <a:ext cx="2194560" cy="731520"/>
          </a:xfrm>
          <a:prstGeom prst="rect">
            <a:avLst/>
          </a:prstGeom>
          <a:solidFill>
            <a:srgbClr val="00A6D6"/>
          </a:solidFill>
          <a:ln>
            <a:solidFill>
              <a:srgbClr val="00A6D6"/>
            </a:solidFill>
          </a:ln>
        </p:spPr>
        <p:txBody>
          <a:bodyPr wrap="square" lIns="1016" tIns="1016" rIns="1016" bIns="1016" rtlCol="0" anchor="ctr">
            <a:normAutofit/>
          </a:bodyPr>
          <a:lstStyle/>
          <a:p>
            <a:pPr marL="0" indent="0" algn="ctr">
              <a:buNone/>
            </a:pPr>
            <a:r>
              <a:rPr lang="en-US" sz="1500" b="1" dirty="0">
                <a:solidFill>
                  <a:srgbClr val="FFFFFF"/>
                </a:solidFill>
                <a:latin typeface="NanumSquare" pitchFamily="34" charset="0"/>
                <a:ea typeface="NanumSquare" pitchFamily="34" charset="-122"/>
                <a:cs typeface="NanumSquare" pitchFamily="34" charset="-120"/>
              </a:rPr>
              <a:t>Stopping power 증가</a:t>
            </a:r>
            <a:endParaRPr lang="en-US" sz="1500" dirty="0"/>
          </a:p>
          <a:p>
            <a:pPr marL="0" indent="0" algn="ctr">
              <a:buNone/>
            </a:pPr>
            <a:r>
              <a:rPr lang="en-US" sz="1500" b="1" dirty="0">
                <a:solidFill>
                  <a:srgbClr val="FFFFFF"/>
                </a:solidFill>
                <a:latin typeface="NanumSquare" pitchFamily="34" charset="0"/>
                <a:ea typeface="NanumSquare" pitchFamily="34" charset="-122"/>
                <a:cs typeface="NanumSquare" pitchFamily="34" charset="-120"/>
              </a:rPr>
              <a:t>−dE/dx ↑</a:t>
            </a:r>
            <a:endParaRPr lang="en-US" sz="1500" dirty="0"/>
          </a:p>
        </p:txBody>
      </p:sp>
      <p:sp>
        <p:nvSpPr>
          <p:cNvPr id="9" name="Text 7"/>
          <p:cNvSpPr/>
          <p:nvPr/>
        </p:nvSpPr>
        <p:spPr>
          <a:xfrm>
            <a:off x="9144000" y="2971800"/>
            <a:ext cx="1828800" cy="731520"/>
          </a:xfrm>
          <a:prstGeom prst="rect">
            <a:avLst/>
          </a:prstGeom>
          <a:solidFill>
            <a:srgbClr val="D1495B"/>
          </a:solidFill>
          <a:ln>
            <a:solidFill>
              <a:srgbClr val="D1495B"/>
            </a:solidFill>
          </a:ln>
        </p:spPr>
        <p:txBody>
          <a:bodyPr wrap="square" lIns="1016" tIns="1016" rIns="1016" bIns="1016" rtlCol="0" anchor="ctr">
            <a:normAutofit/>
          </a:bodyPr>
          <a:lstStyle/>
          <a:p>
            <a:pPr marL="0" indent="0" algn="ctr">
              <a:buNone/>
            </a:pPr>
            <a:r>
              <a:rPr lang="en-US" sz="1600" b="1" dirty="0">
                <a:solidFill>
                  <a:srgbClr val="FFFFFF"/>
                </a:solidFill>
                <a:latin typeface="NanumSquare" pitchFamily="34" charset="0"/>
                <a:ea typeface="NanumSquare" pitchFamily="34" charset="-122"/>
                <a:cs typeface="NanumSquare" pitchFamily="34" charset="-120"/>
              </a:rPr>
              <a:t>Bragg peak</a:t>
            </a:r>
            <a:endParaRPr lang="en-US" sz="1600" dirty="0"/>
          </a:p>
          <a:p>
            <a:pPr marL="0" indent="0" algn="ctr">
              <a:buNone/>
            </a:pPr>
            <a:r>
              <a:rPr lang="en-US" sz="1600" b="1" dirty="0">
                <a:solidFill>
                  <a:srgbClr val="FFFFFF"/>
                </a:solidFill>
                <a:latin typeface="NanumSquare" pitchFamily="34" charset="0"/>
                <a:ea typeface="NanumSquare" pitchFamily="34" charset="-122"/>
                <a:cs typeface="NanumSquare" pitchFamily="34" charset="-120"/>
              </a:rPr>
              <a:t>형성</a:t>
            </a:r>
            <a:endParaRPr lang="en-US" sz="1600" dirty="0"/>
          </a:p>
        </p:txBody>
      </p:sp>
      <p:sp>
        <p:nvSpPr>
          <p:cNvPr id="10" name="Shape 8"/>
          <p:cNvSpPr/>
          <p:nvPr/>
        </p:nvSpPr>
        <p:spPr>
          <a:xfrm>
            <a:off x="2971800" y="3337560"/>
            <a:ext cx="1984248" cy="0"/>
          </a:xfrm>
          <a:prstGeom prst="line">
            <a:avLst/>
          </a:prstGeom>
          <a:noFill/>
          <a:ln w="17780">
            <a:solidFill>
              <a:srgbClr val="697386"/>
            </a:solidFill>
            <a:prstDash val="solid"/>
            <a:headEnd type="none"/>
            <a:tailEnd type="triangle"/>
          </a:ln>
        </p:spPr>
        <p:txBody>
          <a:bodyPr/>
          <a:lstStyle/>
          <a:p>
            <a:endParaRPr lang="ko-KR" altLang="en-US"/>
          </a:p>
        </p:txBody>
      </p:sp>
      <p:sp>
        <p:nvSpPr>
          <p:cNvPr id="11" name="Shape 9"/>
          <p:cNvSpPr/>
          <p:nvPr/>
        </p:nvSpPr>
        <p:spPr>
          <a:xfrm>
            <a:off x="7269480" y="3337560"/>
            <a:ext cx="1801368" cy="0"/>
          </a:xfrm>
          <a:prstGeom prst="line">
            <a:avLst/>
          </a:prstGeom>
          <a:noFill/>
          <a:ln w="17780">
            <a:solidFill>
              <a:srgbClr val="697386"/>
            </a:solidFill>
            <a:prstDash val="solid"/>
            <a:headEnd type="none"/>
            <a:tailEnd type="triangle"/>
          </a:ln>
        </p:spPr>
        <p:txBody>
          <a:bodyPr/>
          <a:lstStyle/>
          <a:p>
            <a:endParaRPr lang="ko-KR" altLang="en-US"/>
          </a:p>
        </p:txBody>
      </p:sp>
      <p:sp>
        <p:nvSpPr>
          <p:cNvPr id="12" name="Text 10"/>
          <p:cNvSpPr/>
          <p:nvPr/>
        </p:nvSpPr>
        <p:spPr>
          <a:xfrm>
            <a:off x="960120" y="4617720"/>
            <a:ext cx="10058400" cy="457200"/>
          </a:xfrm>
          <a:prstGeom prst="rect">
            <a:avLst/>
          </a:prstGeom>
          <a:noFill/>
          <a:ln/>
        </p:spPr>
        <p:txBody>
          <a:bodyPr wrap="square" rtlCol="0" anchor="ctr">
            <a:normAutofit/>
          </a:bodyPr>
          <a:lstStyle/>
          <a:p>
            <a:pPr marL="0" indent="0" algn="ctr">
              <a:buNone/>
            </a:pPr>
            <a:r>
              <a:rPr lang="en-US" sz="1700" dirty="0">
                <a:solidFill>
                  <a:srgbClr val="1B263B"/>
                </a:solidFill>
                <a:latin typeface="NanumBarunGothic" pitchFamily="34" charset="0"/>
                <a:ea typeface="NanumBarunGothic" pitchFamily="34" charset="-122"/>
                <a:cs typeface="NanumBarunGothic" pitchFamily="34" charset="-120"/>
              </a:rPr>
              <a:t>탄소이온은 z가 크기 때문에 같은 속도 영역에서 stopping power와 ionization density </a:t>
            </a:r>
            <a:r>
              <a:rPr lang="ko-KR" altLang="en-US" sz="1700" dirty="0">
                <a:solidFill>
                  <a:srgbClr val="1B263B"/>
                </a:solidFill>
                <a:latin typeface="NanumBarunGothic" pitchFamily="34" charset="0"/>
                <a:ea typeface="NanumBarunGothic" pitchFamily="34" charset="-122"/>
                <a:cs typeface="NanumBarunGothic" pitchFamily="34" charset="-120"/>
              </a:rPr>
              <a:t>증가</a:t>
            </a:r>
            <a:endParaRPr lang="en-US" sz="1700" dirty="0"/>
          </a:p>
        </p:txBody>
      </p:sp>
      <p:sp>
        <p:nvSpPr>
          <p:cNvPr id="13" name="Text 11"/>
          <p:cNvSpPr/>
          <p:nvPr/>
        </p:nvSpPr>
        <p:spPr>
          <a:xfrm>
            <a:off x="411480" y="6556248"/>
            <a:ext cx="3657600" cy="164592"/>
          </a:xfrm>
          <a:prstGeom prst="rect">
            <a:avLst/>
          </a:prstGeom>
          <a:noFill/>
          <a:ln/>
        </p:spPr>
        <p:txBody>
          <a:bodyPr wrap="square" lIns="0" tIns="0" rIns="0" bIns="0" rtlCol="0" anchor="ctr"/>
          <a:lstStyle/>
          <a:p>
            <a:pPr marL="0" indent="0">
              <a:buNone/>
            </a:pPr>
            <a:r>
              <a:rPr lang="en-US" sz="750" dirty="0">
                <a:solidFill>
                  <a:srgbClr val="7D8897"/>
                </a:solidFill>
                <a:latin typeface="NanumBarunGothic" pitchFamily="34" charset="0"/>
                <a:ea typeface="NanumBarunGothic" pitchFamily="34" charset="-122"/>
                <a:cs typeface="NanumBarunGothic" pitchFamily="34" charset="-120"/>
              </a:rPr>
              <a:t>중입자치료의 가속기학과 의학물리</a:t>
            </a:r>
            <a:endParaRPr lang="en-US" sz="750" dirty="0"/>
          </a:p>
        </p:txBody>
      </p:sp>
      <p:sp>
        <p:nvSpPr>
          <p:cNvPr id="14" name="Text 12"/>
          <p:cNvSpPr/>
          <p:nvPr/>
        </p:nvSpPr>
        <p:spPr>
          <a:xfrm>
            <a:off x="11475720" y="6519672"/>
            <a:ext cx="320040" cy="228600"/>
          </a:xfrm>
          <a:prstGeom prst="rect">
            <a:avLst/>
          </a:prstGeom>
          <a:noFill/>
          <a:ln/>
        </p:spPr>
        <p:txBody>
          <a:bodyPr wrap="square" lIns="0" tIns="0" rIns="0" bIns="0" rtlCol="0" anchor="ctr"/>
          <a:lstStyle/>
          <a:p>
            <a:pPr marL="0" indent="0" algn="r">
              <a:buNone/>
            </a:pPr>
            <a:r>
              <a:rPr lang="en-US" sz="800" dirty="0">
                <a:solidFill>
                  <a:srgbClr val="7D8897"/>
                </a:solidFill>
                <a:latin typeface="NanumBarunGothic" pitchFamily="34" charset="0"/>
                <a:ea typeface="NanumBarunGothic" pitchFamily="34" charset="-122"/>
                <a:cs typeface="NanumBarunGothic" pitchFamily="34" charset="-120"/>
              </a:rPr>
              <a:t>7</a:t>
            </a:r>
            <a:endParaRPr lang="en-US" sz="800" dirty="0"/>
          </a:p>
        </p:txBody>
      </p:sp>
    </p:spTree>
    <p:extLst>
      <p:ext uri="{BB962C8B-B14F-4D97-AF65-F5344CB8AC3E}">
        <p14:creationId xmlns:p14="http://schemas.microsoft.com/office/powerpoint/2010/main" val="29785943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3B343913-D407-EF1B-E918-3019850B82D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098B577-90A0-B131-E936-3F0CF7F6D183}"/>
              </a:ext>
            </a:extLst>
          </p:cNvPr>
          <p:cNvSpPr/>
          <p:nvPr/>
        </p:nvSpPr>
        <p:spPr>
          <a:xfrm>
            <a:off x="502920" y="320039"/>
            <a:ext cx="10972800" cy="804671"/>
          </a:xfrm>
          <a:prstGeom prst="rect">
            <a:avLst/>
          </a:prstGeom>
          <a:noFill/>
          <a:ln/>
        </p:spPr>
        <p:txBody>
          <a:bodyPr wrap="square" lIns="254" tIns="254" rIns="254" bIns="254" rtlCol="0" anchor="ctr">
            <a:normAutofit/>
          </a:bodyPr>
          <a:lstStyle/>
          <a:p>
            <a:pPr marL="0" indent="0">
              <a:buNone/>
            </a:pPr>
            <a:r>
              <a:rPr lang="en-US" sz="3200" b="1" dirty="0">
                <a:solidFill>
                  <a:srgbClr val="0B1F3A"/>
                </a:solidFill>
                <a:latin typeface="+mj-ea"/>
                <a:ea typeface="+mj-ea"/>
                <a:cs typeface="NanumSquare" pitchFamily="34" charset="-120"/>
              </a:rPr>
              <a:t>Physical Advantages of CIRT:  </a:t>
            </a:r>
            <a:r>
              <a:rPr lang="en-US" sz="4000" b="1" dirty="0">
                <a:solidFill>
                  <a:srgbClr val="0B1F3A"/>
                </a:solidFill>
                <a:latin typeface="+mj-ea"/>
                <a:ea typeface="+mj-ea"/>
                <a:cs typeface="NanumSquare" pitchFamily="34" charset="-120"/>
              </a:rPr>
              <a:t>Bragg Peak</a:t>
            </a:r>
          </a:p>
        </p:txBody>
      </p:sp>
      <p:sp>
        <p:nvSpPr>
          <p:cNvPr id="4" name="Shape 2">
            <a:extLst>
              <a:ext uri="{FF2B5EF4-FFF2-40B4-BE49-F238E27FC236}">
                <a16:creationId xmlns:a16="http://schemas.microsoft.com/office/drawing/2014/main" id="{07954C57-9419-0A76-3543-20D7D1C19AD7}"/>
              </a:ext>
            </a:extLst>
          </p:cNvPr>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14" name="Text 12">
            <a:extLst>
              <a:ext uri="{FF2B5EF4-FFF2-40B4-BE49-F238E27FC236}">
                <a16:creationId xmlns:a16="http://schemas.microsoft.com/office/drawing/2014/main" id="{A89DF00F-0EC2-F19F-80EE-2E22D6D5007A}"/>
              </a:ext>
            </a:extLst>
          </p:cNvPr>
          <p:cNvSpPr/>
          <p:nvPr/>
        </p:nvSpPr>
        <p:spPr>
          <a:xfrm>
            <a:off x="11475720" y="6519672"/>
            <a:ext cx="320040" cy="228600"/>
          </a:xfrm>
          <a:prstGeom prst="rect">
            <a:avLst/>
          </a:prstGeom>
          <a:noFill/>
          <a:ln/>
        </p:spPr>
        <p:txBody>
          <a:bodyPr wrap="square" lIns="0" tIns="0" rIns="0" bIns="0" rtlCol="0" anchor="ctr"/>
          <a:lstStyle/>
          <a:p>
            <a:pPr marL="0" indent="0" algn="r">
              <a:buNone/>
            </a:pPr>
            <a:r>
              <a:rPr lang="en-US" sz="800" dirty="0">
                <a:solidFill>
                  <a:srgbClr val="7D8897"/>
                </a:solidFill>
                <a:latin typeface="NanumBarunGothic" pitchFamily="34" charset="0"/>
                <a:ea typeface="NanumBarunGothic" pitchFamily="34" charset="-122"/>
                <a:cs typeface="NanumBarunGothic" pitchFamily="34" charset="-120"/>
              </a:rPr>
              <a:t>9</a:t>
            </a:r>
            <a:endParaRPr lang="en-US" sz="800" dirty="0"/>
          </a:p>
        </p:txBody>
      </p:sp>
      <p:sp>
        <p:nvSpPr>
          <p:cNvPr id="15" name="Text 5">
            <a:extLst>
              <a:ext uri="{FF2B5EF4-FFF2-40B4-BE49-F238E27FC236}">
                <a16:creationId xmlns:a16="http://schemas.microsoft.com/office/drawing/2014/main" id="{B972BC7D-23E6-5571-2F5E-D945E7C5DFF3}"/>
              </a:ext>
            </a:extLst>
          </p:cNvPr>
          <p:cNvSpPr/>
          <p:nvPr/>
        </p:nvSpPr>
        <p:spPr>
          <a:xfrm>
            <a:off x="2204620" y="1561878"/>
            <a:ext cx="7903671" cy="3869499"/>
          </a:xfrm>
          <a:prstGeom prst="rect">
            <a:avLst/>
          </a:prstGeom>
          <a:noFill/>
          <a:ln/>
        </p:spPr>
        <p:txBody>
          <a:bodyPr wrap="square" lIns="0" tIns="0" rIns="0" bIns="0" rtlCol="0" anchor="t">
            <a:normAutofit/>
          </a:bodyPr>
          <a:lstStyle/>
          <a:p>
            <a:pPr marL="285750" indent="-285750">
              <a:lnSpc>
                <a:spcPct val="130000"/>
              </a:lnSpc>
              <a:buFont typeface="Arial" panose="020B0604020202020204" pitchFamily="34" charset="0"/>
              <a:buChar char="•"/>
            </a:pPr>
            <a:r>
              <a:rPr lang="en-US" dirty="0">
                <a:solidFill>
                  <a:schemeClr val="bg1">
                    <a:lumMod val="95000"/>
                    <a:lumOff val="5000"/>
                  </a:schemeClr>
                </a:solidFill>
                <a:sym typeface="Wingdings" panose="05000000000000000000" pitchFamily="2" charset="2"/>
              </a:rPr>
              <a:t>Slower particles  </a:t>
            </a:r>
            <a:r>
              <a:rPr lang="en-US" dirty="0">
                <a:solidFill>
                  <a:srgbClr val="FF0000"/>
                </a:solidFill>
                <a:sym typeface="Wingdings" panose="05000000000000000000" pitchFamily="2" charset="2"/>
              </a:rPr>
              <a:t>Higher energy deposition</a:t>
            </a:r>
          </a:p>
          <a:p>
            <a:pPr marL="285750" indent="-285750">
              <a:lnSpc>
                <a:spcPct val="120000"/>
              </a:lnSpc>
              <a:buFont typeface="Wingdings" panose="05000000000000000000" pitchFamily="2" charset="2"/>
              <a:buChar char="Ø"/>
            </a:pPr>
            <a:r>
              <a:rPr lang="en-US" altLang="ko-KR" dirty="0">
                <a:solidFill>
                  <a:srgbClr val="FF0000"/>
                </a:solidFill>
                <a:latin typeface="Arial" pitchFamily="34" charset="0"/>
                <a:ea typeface="Arial" pitchFamily="34" charset="-122"/>
                <a:cs typeface="Arial" pitchFamily="34" charset="-120"/>
              </a:rPr>
              <a:t>Low entrance dose</a:t>
            </a:r>
            <a:r>
              <a:rPr lang="en-US" altLang="ko-KR" dirty="0">
                <a:solidFill>
                  <a:srgbClr val="1F2D3A"/>
                </a:solidFill>
                <a:latin typeface="Arial" pitchFamily="34" charset="0"/>
                <a:ea typeface="Arial" pitchFamily="34" charset="-122"/>
                <a:cs typeface="Arial" pitchFamily="34" charset="-120"/>
              </a:rPr>
              <a:t> with a </a:t>
            </a:r>
            <a:r>
              <a:rPr lang="en-US" altLang="ko-KR" dirty="0">
                <a:solidFill>
                  <a:srgbClr val="FF0000"/>
                </a:solidFill>
                <a:latin typeface="Arial" pitchFamily="34" charset="0"/>
                <a:ea typeface="Arial" pitchFamily="34" charset="-122"/>
                <a:cs typeface="Arial" pitchFamily="34" charset="-120"/>
              </a:rPr>
              <a:t>sharp distal dose</a:t>
            </a:r>
            <a:r>
              <a:rPr lang="en-US" altLang="ko-KR" dirty="0">
                <a:solidFill>
                  <a:srgbClr val="1F2D3A"/>
                </a:solidFill>
                <a:latin typeface="Arial" pitchFamily="34" charset="0"/>
                <a:ea typeface="Arial" pitchFamily="34" charset="-122"/>
                <a:cs typeface="Arial" pitchFamily="34" charset="-120"/>
              </a:rPr>
              <a:t> peak (</a:t>
            </a:r>
            <a:r>
              <a:rPr lang="en-US" altLang="ko-KR" b="1" dirty="0">
                <a:solidFill>
                  <a:srgbClr val="FF0000"/>
                </a:solidFill>
                <a:latin typeface="Arial" pitchFamily="34" charset="0"/>
                <a:ea typeface="Arial" pitchFamily="34" charset="-122"/>
                <a:cs typeface="Arial" pitchFamily="34" charset="-120"/>
              </a:rPr>
              <a:t>Bragg peak</a:t>
            </a:r>
            <a:r>
              <a:rPr lang="en-US" altLang="ko-KR" dirty="0">
                <a:solidFill>
                  <a:srgbClr val="1F2D3A"/>
                </a:solidFill>
                <a:latin typeface="Arial" pitchFamily="34" charset="0"/>
                <a:ea typeface="Arial" pitchFamily="34" charset="-122"/>
                <a:cs typeface="Arial" pitchFamily="34" charset="-120"/>
              </a:rPr>
              <a:t>)</a:t>
            </a:r>
          </a:p>
        </p:txBody>
      </p:sp>
      <p:sp>
        <p:nvSpPr>
          <p:cNvPr id="17" name="Shape 5">
            <a:extLst>
              <a:ext uri="{FF2B5EF4-FFF2-40B4-BE49-F238E27FC236}">
                <a16:creationId xmlns:a16="http://schemas.microsoft.com/office/drawing/2014/main" id="{007A496E-D5BB-FDB3-3E4D-4032485190C3}"/>
              </a:ext>
            </a:extLst>
          </p:cNvPr>
          <p:cNvSpPr/>
          <p:nvPr/>
        </p:nvSpPr>
        <p:spPr>
          <a:xfrm>
            <a:off x="1698106" y="2445563"/>
            <a:ext cx="8657313" cy="3249423"/>
          </a:xfrm>
          <a:prstGeom prst="roundRect">
            <a:avLst>
              <a:gd name="adj" fmla="val 266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pic>
        <p:nvPicPr>
          <p:cNvPr id="19" name="그림 18">
            <a:extLst>
              <a:ext uri="{FF2B5EF4-FFF2-40B4-BE49-F238E27FC236}">
                <a16:creationId xmlns:a16="http://schemas.microsoft.com/office/drawing/2014/main" id="{BE7FCE19-EAD9-51FC-08B0-DBF095C4B61D}"/>
              </a:ext>
            </a:extLst>
          </p:cNvPr>
          <p:cNvPicPr>
            <a:picLocks noChangeAspect="1"/>
          </p:cNvPicPr>
          <p:nvPr/>
        </p:nvPicPr>
        <p:blipFill>
          <a:blip r:embed="rId3"/>
          <a:stretch>
            <a:fillRect/>
          </a:stretch>
        </p:blipFill>
        <p:spPr>
          <a:xfrm>
            <a:off x="1947998" y="2931322"/>
            <a:ext cx="4248286" cy="2592250"/>
          </a:xfrm>
          <a:prstGeom prst="rect">
            <a:avLst/>
          </a:prstGeom>
        </p:spPr>
      </p:pic>
      <p:sp>
        <p:nvSpPr>
          <p:cNvPr id="21" name="TextBox 20">
            <a:extLst>
              <a:ext uri="{FF2B5EF4-FFF2-40B4-BE49-F238E27FC236}">
                <a16:creationId xmlns:a16="http://schemas.microsoft.com/office/drawing/2014/main" id="{D45D5D16-D518-4146-3766-5F0076E79C64}"/>
              </a:ext>
            </a:extLst>
          </p:cNvPr>
          <p:cNvSpPr txBox="1"/>
          <p:nvPr/>
        </p:nvSpPr>
        <p:spPr>
          <a:xfrm>
            <a:off x="3629815" y="6092160"/>
            <a:ext cx="6675960" cy="461665"/>
          </a:xfrm>
          <a:prstGeom prst="rect">
            <a:avLst/>
          </a:prstGeom>
          <a:noFill/>
        </p:spPr>
        <p:txBody>
          <a:bodyPr wrap="square" rtlCol="0">
            <a:spAutoFit/>
          </a:bodyPr>
          <a:lstStyle/>
          <a:p>
            <a:pPr algn="r"/>
            <a:r>
              <a:rPr lang="en-US" altLang="ko-KR" sz="1200" dirty="0"/>
              <a:t>Ref) C. Zeitlin and C. La Tessa. Front Oncol. 2016 / T. D. </a:t>
            </a:r>
            <a:r>
              <a:rPr lang="en-US" altLang="ko-KR" sz="1200" dirty="0" err="1"/>
              <a:t>Malouff</a:t>
            </a:r>
            <a:r>
              <a:rPr lang="en-US" altLang="ko-KR" sz="1200" dirty="0"/>
              <a:t> et al. Front </a:t>
            </a:r>
            <a:r>
              <a:rPr lang="en-US" altLang="ko-KR" sz="1200" dirty="0" err="1"/>
              <a:t>Oncol</a:t>
            </a:r>
            <a:r>
              <a:rPr lang="en-US" altLang="ko-KR" sz="1200" dirty="0"/>
              <a:t>. 2020</a:t>
            </a:r>
            <a:endParaRPr lang="ko-KR" altLang="en-US" sz="1200" dirty="0"/>
          </a:p>
          <a:p>
            <a:pPr algn="r"/>
            <a:endParaRPr lang="ko-KR" altLang="en-US" sz="1200" dirty="0"/>
          </a:p>
        </p:txBody>
      </p:sp>
      <p:pic>
        <p:nvPicPr>
          <p:cNvPr id="23" name="Picture 2" descr="https://www.frontiersin.org/files/Articles/497476/fonc-10-00082-HTML/image_m/fonc-10-00082-g001.jpg">
            <a:extLst>
              <a:ext uri="{FF2B5EF4-FFF2-40B4-BE49-F238E27FC236}">
                <a16:creationId xmlns:a16="http://schemas.microsoft.com/office/drawing/2014/main" id="{08B2AD9A-8CF9-53E4-DBAB-A5EC35F18D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6285" y="2842608"/>
            <a:ext cx="4018611" cy="2769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9654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03E3A8C4-06E5-FF81-AB6B-BE30F297D94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FF8439C-6AFF-6889-D290-40FCE714D28C}"/>
              </a:ext>
            </a:extLst>
          </p:cNvPr>
          <p:cNvSpPr/>
          <p:nvPr/>
        </p:nvSpPr>
        <p:spPr>
          <a:xfrm>
            <a:off x="502920" y="320039"/>
            <a:ext cx="10972800" cy="804671"/>
          </a:xfrm>
          <a:prstGeom prst="rect">
            <a:avLst/>
          </a:prstGeom>
          <a:noFill/>
          <a:ln/>
        </p:spPr>
        <p:txBody>
          <a:bodyPr wrap="square" lIns="254" tIns="254" rIns="254" bIns="254" rtlCol="0" anchor="ctr">
            <a:normAutofit/>
          </a:bodyPr>
          <a:lstStyle/>
          <a:p>
            <a:pPr marL="0" indent="0">
              <a:buNone/>
            </a:pPr>
            <a:r>
              <a:rPr lang="en-US" sz="3200" b="1" dirty="0">
                <a:solidFill>
                  <a:srgbClr val="0B1F3A"/>
                </a:solidFill>
                <a:latin typeface="+mn-ea"/>
                <a:cs typeface="NanumSquare" pitchFamily="34" charset="-120"/>
              </a:rPr>
              <a:t>Physical Advantages of CIRT:  </a:t>
            </a:r>
            <a:r>
              <a:rPr lang="en-US" sz="4000" b="1" dirty="0">
                <a:solidFill>
                  <a:srgbClr val="0B1F3A"/>
                </a:solidFill>
                <a:latin typeface="+mn-ea"/>
                <a:cs typeface="NanumSquare" pitchFamily="34" charset="-120"/>
              </a:rPr>
              <a:t>Bragg Peak</a:t>
            </a:r>
          </a:p>
        </p:txBody>
      </p:sp>
      <p:sp>
        <p:nvSpPr>
          <p:cNvPr id="4" name="Shape 2">
            <a:extLst>
              <a:ext uri="{FF2B5EF4-FFF2-40B4-BE49-F238E27FC236}">
                <a16:creationId xmlns:a16="http://schemas.microsoft.com/office/drawing/2014/main" id="{3D63DA31-032D-9B53-42D6-A71C8CC5C6C1}"/>
              </a:ext>
            </a:extLst>
          </p:cNvPr>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5" name="Shape 5">
            <a:extLst>
              <a:ext uri="{FF2B5EF4-FFF2-40B4-BE49-F238E27FC236}">
                <a16:creationId xmlns:a16="http://schemas.microsoft.com/office/drawing/2014/main" id="{00DEE572-CB35-B742-3909-866964634E9C}"/>
              </a:ext>
            </a:extLst>
          </p:cNvPr>
          <p:cNvSpPr/>
          <p:nvPr/>
        </p:nvSpPr>
        <p:spPr>
          <a:xfrm>
            <a:off x="1776270" y="2746493"/>
            <a:ext cx="8608979" cy="3570050"/>
          </a:xfrm>
          <a:prstGeom prst="roundRect">
            <a:avLst>
              <a:gd name="adj" fmla="val 266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sp>
        <p:nvSpPr>
          <p:cNvPr id="7" name="Text 8">
            <a:extLst>
              <a:ext uri="{FF2B5EF4-FFF2-40B4-BE49-F238E27FC236}">
                <a16:creationId xmlns:a16="http://schemas.microsoft.com/office/drawing/2014/main" id="{6E5B7921-A03C-2DAA-E9EE-7E2DA8D9091C}"/>
              </a:ext>
            </a:extLst>
          </p:cNvPr>
          <p:cNvSpPr/>
          <p:nvPr/>
        </p:nvSpPr>
        <p:spPr>
          <a:xfrm>
            <a:off x="1851905" y="1507312"/>
            <a:ext cx="8402684" cy="2478363"/>
          </a:xfrm>
          <a:prstGeom prst="rect">
            <a:avLst/>
          </a:prstGeom>
          <a:noFill/>
          <a:ln/>
        </p:spPr>
        <p:txBody>
          <a:bodyPr wrap="square" lIns="0" tIns="0" rIns="0" bIns="0" rtlCol="0" anchor="t">
            <a:noAutofit/>
          </a:bodyPr>
          <a:lstStyle/>
          <a:p>
            <a:pPr marL="285750" indent="-285750">
              <a:lnSpc>
                <a:spcPct val="130000"/>
              </a:lnSpc>
              <a:buFont typeface="Arial" panose="020B0604020202020204" pitchFamily="34" charset="0"/>
              <a:buChar char="•"/>
            </a:pPr>
            <a:r>
              <a:rPr lang="en-US" altLang="ko-KR" dirty="0">
                <a:solidFill>
                  <a:schemeClr val="bg1">
                    <a:lumMod val="95000"/>
                    <a:lumOff val="5000"/>
                  </a:schemeClr>
                </a:solidFill>
              </a:rPr>
              <a:t>Multiple Bragg peaks are combined to create a uniform </a:t>
            </a:r>
            <a:r>
              <a:rPr lang="en-US" altLang="ko-KR" b="1" dirty="0">
                <a:solidFill>
                  <a:schemeClr val="bg1">
                    <a:lumMod val="95000"/>
                    <a:lumOff val="5000"/>
                  </a:schemeClr>
                </a:solidFill>
              </a:rPr>
              <a:t>SOBP</a:t>
            </a:r>
            <a:r>
              <a:rPr lang="en-US" altLang="ko-KR" dirty="0">
                <a:solidFill>
                  <a:schemeClr val="bg1">
                    <a:lumMod val="95000"/>
                    <a:lumOff val="5000"/>
                  </a:schemeClr>
                </a:solidFill>
              </a:rPr>
              <a:t> across the target</a:t>
            </a:r>
          </a:p>
          <a:p>
            <a:pPr marL="285750" indent="-285750">
              <a:lnSpc>
                <a:spcPct val="130000"/>
              </a:lnSpc>
              <a:buFont typeface="Wingdings" panose="05000000000000000000" pitchFamily="2" charset="2"/>
              <a:buChar char="Ø"/>
            </a:pPr>
            <a:r>
              <a:rPr lang="en-US" dirty="0">
                <a:solidFill>
                  <a:srgbClr val="FF0000"/>
                </a:solidFill>
                <a:latin typeface="Arial" pitchFamily="34" charset="0"/>
                <a:cs typeface="Arial" pitchFamily="34" charset="-120"/>
              </a:rPr>
              <a:t>Conformal dose</a:t>
            </a:r>
            <a:r>
              <a:rPr lang="en-US" dirty="0">
                <a:latin typeface="Arial" pitchFamily="34" charset="0"/>
                <a:cs typeface="Arial" pitchFamily="34" charset="-120"/>
              </a:rPr>
              <a:t> </a:t>
            </a:r>
            <a:r>
              <a:rPr lang="en-US" dirty="0">
                <a:solidFill>
                  <a:schemeClr val="bg1">
                    <a:lumMod val="95000"/>
                    <a:lumOff val="5000"/>
                  </a:schemeClr>
                </a:solidFill>
                <a:latin typeface="Arial" pitchFamily="34" charset="0"/>
                <a:cs typeface="Arial" pitchFamily="34" charset="-120"/>
              </a:rPr>
              <a:t>with </a:t>
            </a:r>
            <a:r>
              <a:rPr lang="en-US" dirty="0">
                <a:solidFill>
                  <a:srgbClr val="FF0000"/>
                </a:solidFill>
                <a:latin typeface="Arial" pitchFamily="34" charset="0"/>
                <a:cs typeface="Arial" pitchFamily="34" charset="-120"/>
              </a:rPr>
              <a:t>smaller number of beam directions</a:t>
            </a:r>
            <a:r>
              <a:rPr lang="en-US" dirty="0">
                <a:latin typeface="Arial" pitchFamily="34" charset="0"/>
                <a:cs typeface="Arial" pitchFamily="34" charset="-120"/>
              </a:rPr>
              <a:t>.</a:t>
            </a:r>
            <a:endParaRPr lang="en-US" dirty="0"/>
          </a:p>
        </p:txBody>
      </p:sp>
      <p:pic>
        <p:nvPicPr>
          <p:cNvPr id="9" name="그림 8">
            <a:extLst>
              <a:ext uri="{FF2B5EF4-FFF2-40B4-BE49-F238E27FC236}">
                <a16:creationId xmlns:a16="http://schemas.microsoft.com/office/drawing/2014/main" id="{C79B8B27-8154-AC06-5DD7-9439E289FB04}"/>
              </a:ext>
            </a:extLst>
          </p:cNvPr>
          <p:cNvPicPr>
            <a:picLocks noChangeAspect="1"/>
          </p:cNvPicPr>
          <p:nvPr/>
        </p:nvPicPr>
        <p:blipFill>
          <a:blip r:embed="rId3"/>
          <a:stretch>
            <a:fillRect/>
          </a:stretch>
        </p:blipFill>
        <p:spPr>
          <a:xfrm>
            <a:off x="1851905" y="2969428"/>
            <a:ext cx="3932880" cy="3047636"/>
          </a:xfrm>
          <a:prstGeom prst="rect">
            <a:avLst/>
          </a:prstGeom>
        </p:spPr>
      </p:pic>
      <p:pic>
        <p:nvPicPr>
          <p:cNvPr id="11" name="그림 10">
            <a:extLst>
              <a:ext uri="{FF2B5EF4-FFF2-40B4-BE49-F238E27FC236}">
                <a16:creationId xmlns:a16="http://schemas.microsoft.com/office/drawing/2014/main" id="{F9E3F2C1-6948-8EE6-A606-4923409F39CE}"/>
              </a:ext>
            </a:extLst>
          </p:cNvPr>
          <p:cNvPicPr>
            <a:picLocks noChangeAspect="1"/>
          </p:cNvPicPr>
          <p:nvPr/>
        </p:nvPicPr>
        <p:blipFill>
          <a:blip r:embed="rId4"/>
          <a:stretch>
            <a:fillRect/>
          </a:stretch>
        </p:blipFill>
        <p:spPr>
          <a:xfrm>
            <a:off x="5840419" y="3503490"/>
            <a:ext cx="4499676" cy="2056056"/>
          </a:xfrm>
          <a:prstGeom prst="rect">
            <a:avLst/>
          </a:prstGeom>
        </p:spPr>
      </p:pic>
      <p:sp>
        <p:nvSpPr>
          <p:cNvPr id="18" name="TextBox 17">
            <a:extLst>
              <a:ext uri="{FF2B5EF4-FFF2-40B4-BE49-F238E27FC236}">
                <a16:creationId xmlns:a16="http://schemas.microsoft.com/office/drawing/2014/main" id="{83635B1D-8CDA-6068-B3EC-CD279F37BA3F}"/>
              </a:ext>
            </a:extLst>
          </p:cNvPr>
          <p:cNvSpPr txBox="1"/>
          <p:nvPr/>
        </p:nvSpPr>
        <p:spPr>
          <a:xfrm>
            <a:off x="4152901" y="6092160"/>
            <a:ext cx="6072505" cy="276999"/>
          </a:xfrm>
          <a:prstGeom prst="rect">
            <a:avLst/>
          </a:prstGeom>
          <a:noFill/>
        </p:spPr>
        <p:txBody>
          <a:bodyPr wrap="square" rtlCol="0">
            <a:spAutoFit/>
          </a:bodyPr>
          <a:lstStyle/>
          <a:p>
            <a:pPr algn="r"/>
            <a:r>
              <a:rPr lang="en-US" altLang="ko-KR" sz="1200" dirty="0"/>
              <a:t>Ref) T. Ohno. EPMA J. 2013</a:t>
            </a:r>
            <a:endParaRPr lang="ko-KR" altLang="en-US" sz="1200" dirty="0"/>
          </a:p>
        </p:txBody>
      </p:sp>
    </p:spTree>
    <p:extLst>
      <p:ext uri="{BB962C8B-B14F-4D97-AF65-F5344CB8AC3E}">
        <p14:creationId xmlns:p14="http://schemas.microsoft.com/office/powerpoint/2010/main" val="16652395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477B6378-E418-3716-4F8B-415C16F42B7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25337DA3-7D54-0D7C-DD2A-18B0B11D40FB}"/>
              </a:ext>
            </a:extLst>
          </p:cNvPr>
          <p:cNvSpPr/>
          <p:nvPr/>
        </p:nvSpPr>
        <p:spPr>
          <a:xfrm>
            <a:off x="502920" y="320039"/>
            <a:ext cx="10972800" cy="804671"/>
          </a:xfrm>
          <a:prstGeom prst="rect">
            <a:avLst/>
          </a:prstGeom>
          <a:noFill/>
          <a:ln/>
        </p:spPr>
        <p:txBody>
          <a:bodyPr wrap="square" lIns="254" tIns="254" rIns="254" bIns="254" rtlCol="0" anchor="ctr">
            <a:normAutofit/>
          </a:bodyPr>
          <a:lstStyle/>
          <a:p>
            <a:pPr marL="0" indent="0">
              <a:buNone/>
            </a:pPr>
            <a:r>
              <a:rPr lang="en-US" sz="3200" b="1" dirty="0">
                <a:solidFill>
                  <a:srgbClr val="0B1F3A"/>
                </a:solidFill>
                <a:latin typeface="+mj-ea"/>
                <a:ea typeface="+mj-ea"/>
                <a:cs typeface="NanumSquare" pitchFamily="34" charset="-120"/>
              </a:rPr>
              <a:t>Dose Optimization</a:t>
            </a:r>
          </a:p>
        </p:txBody>
      </p:sp>
      <p:sp>
        <p:nvSpPr>
          <p:cNvPr id="4" name="Shape 2">
            <a:extLst>
              <a:ext uri="{FF2B5EF4-FFF2-40B4-BE49-F238E27FC236}">
                <a16:creationId xmlns:a16="http://schemas.microsoft.com/office/drawing/2014/main" id="{8E65C808-7F7C-2AE6-3D18-DE2F56505039}"/>
              </a:ext>
            </a:extLst>
          </p:cNvPr>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6" name="Shape 5">
            <a:extLst>
              <a:ext uri="{FF2B5EF4-FFF2-40B4-BE49-F238E27FC236}">
                <a16:creationId xmlns:a16="http://schemas.microsoft.com/office/drawing/2014/main" id="{B92AD03A-8FAF-EA1D-51FC-7AA2E8EA1410}"/>
              </a:ext>
            </a:extLst>
          </p:cNvPr>
          <p:cNvSpPr/>
          <p:nvPr/>
        </p:nvSpPr>
        <p:spPr>
          <a:xfrm>
            <a:off x="5070130" y="836989"/>
            <a:ext cx="6792685" cy="5654309"/>
          </a:xfrm>
          <a:prstGeom prst="roundRect">
            <a:avLst>
              <a:gd name="adj" fmla="val 266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solidFill>
                <a:schemeClr val="bg1">
                  <a:lumMod val="95000"/>
                  <a:lumOff val="5000"/>
                </a:schemeClr>
              </a:solidFill>
            </a:endParaRPr>
          </a:p>
        </p:txBody>
      </p:sp>
      <p:sp>
        <p:nvSpPr>
          <p:cNvPr id="10" name="Text 8">
            <a:extLst>
              <a:ext uri="{FF2B5EF4-FFF2-40B4-BE49-F238E27FC236}">
                <a16:creationId xmlns:a16="http://schemas.microsoft.com/office/drawing/2014/main" id="{08753B95-9794-7E8E-9A8F-B62E850FF423}"/>
              </a:ext>
            </a:extLst>
          </p:cNvPr>
          <p:cNvSpPr/>
          <p:nvPr/>
        </p:nvSpPr>
        <p:spPr>
          <a:xfrm>
            <a:off x="740229" y="1985554"/>
            <a:ext cx="5249091" cy="3072070"/>
          </a:xfrm>
          <a:prstGeom prst="rect">
            <a:avLst/>
          </a:prstGeom>
          <a:noFill/>
          <a:ln/>
        </p:spPr>
        <p:txBody>
          <a:bodyPr wrap="square" lIns="0" tIns="0" rIns="0" bIns="0" rtlCol="0" anchor="t">
            <a:noAutofit/>
          </a:bodyPr>
          <a:lstStyle/>
          <a:p>
            <a:pPr marL="285750" indent="-285750">
              <a:lnSpc>
                <a:spcPct val="120000"/>
              </a:lnSpc>
              <a:buFont typeface="Arial" panose="020B0604020202020204" pitchFamily="34" charset="0"/>
              <a:buChar char="•"/>
            </a:pPr>
            <a:r>
              <a:rPr lang="en-US" sz="2000" b="1" dirty="0">
                <a:solidFill>
                  <a:schemeClr val="bg1">
                    <a:lumMod val="95000"/>
                    <a:lumOff val="5000"/>
                  </a:schemeClr>
                </a:solidFill>
              </a:rPr>
              <a:t>Single field optimization</a:t>
            </a:r>
          </a:p>
          <a:p>
            <a:pPr marL="742950" lvl="1" indent="-285750">
              <a:lnSpc>
                <a:spcPct val="120000"/>
              </a:lnSpc>
              <a:buFont typeface="Arial" panose="020B0604020202020204" pitchFamily="34" charset="0"/>
              <a:buChar char="•"/>
            </a:pPr>
            <a:r>
              <a:rPr lang="en-US" sz="2000" b="1" dirty="0">
                <a:solidFill>
                  <a:schemeClr val="bg1">
                    <a:lumMod val="95000"/>
                    <a:lumOff val="5000"/>
                  </a:schemeClr>
                </a:solidFill>
              </a:rPr>
              <a:t>1 field / day</a:t>
            </a:r>
          </a:p>
          <a:p>
            <a:pPr marL="742950" lvl="1" indent="-285750">
              <a:lnSpc>
                <a:spcPct val="120000"/>
              </a:lnSpc>
              <a:buFont typeface="Arial" panose="020B0604020202020204" pitchFamily="34" charset="0"/>
              <a:buChar char="•"/>
            </a:pPr>
            <a:r>
              <a:rPr lang="en-US" sz="2000" b="1" dirty="0">
                <a:solidFill>
                  <a:schemeClr val="bg1">
                    <a:lumMod val="95000"/>
                    <a:lumOff val="5000"/>
                  </a:schemeClr>
                </a:solidFill>
              </a:rPr>
              <a:t>More robust to uncertainty</a:t>
            </a:r>
          </a:p>
          <a:p>
            <a:pPr marL="285750" indent="-285750">
              <a:lnSpc>
                <a:spcPct val="120000"/>
              </a:lnSpc>
              <a:buFont typeface="Arial" panose="020B0604020202020204" pitchFamily="34" charset="0"/>
              <a:buChar char="•"/>
            </a:pPr>
            <a:endParaRPr lang="en-US" sz="2000" b="1" dirty="0">
              <a:solidFill>
                <a:schemeClr val="bg1">
                  <a:lumMod val="95000"/>
                  <a:lumOff val="5000"/>
                </a:schemeClr>
              </a:solidFill>
            </a:endParaRPr>
          </a:p>
          <a:p>
            <a:pPr marL="285750" indent="-285750">
              <a:lnSpc>
                <a:spcPct val="120000"/>
              </a:lnSpc>
              <a:buFont typeface="Arial" panose="020B0604020202020204" pitchFamily="34" charset="0"/>
              <a:buChar char="•"/>
            </a:pPr>
            <a:r>
              <a:rPr lang="en-US" sz="2000" b="1" dirty="0">
                <a:solidFill>
                  <a:schemeClr val="bg1">
                    <a:lumMod val="95000"/>
                    <a:lumOff val="5000"/>
                  </a:schemeClr>
                </a:solidFill>
              </a:rPr>
              <a:t>Multi field optimization (IMPT)</a:t>
            </a:r>
          </a:p>
          <a:p>
            <a:pPr marL="742950" lvl="1" indent="-285750">
              <a:lnSpc>
                <a:spcPct val="120000"/>
              </a:lnSpc>
              <a:buFont typeface="Arial" panose="020B0604020202020204" pitchFamily="34" charset="0"/>
              <a:buChar char="•"/>
            </a:pPr>
            <a:r>
              <a:rPr lang="en-US" sz="2000" b="1" dirty="0">
                <a:solidFill>
                  <a:schemeClr val="bg1">
                    <a:lumMod val="95000"/>
                    <a:lumOff val="5000"/>
                  </a:schemeClr>
                </a:solidFill>
              </a:rPr>
              <a:t>More than 2 field / day</a:t>
            </a:r>
          </a:p>
          <a:p>
            <a:pPr marL="742950" lvl="1" indent="-285750">
              <a:lnSpc>
                <a:spcPct val="120000"/>
              </a:lnSpc>
              <a:buFont typeface="Arial" panose="020B0604020202020204" pitchFamily="34" charset="0"/>
              <a:buChar char="•"/>
            </a:pPr>
            <a:r>
              <a:rPr lang="en-US" sz="2000" b="1" dirty="0">
                <a:solidFill>
                  <a:schemeClr val="bg1">
                    <a:lumMod val="95000"/>
                    <a:lumOff val="5000"/>
                  </a:schemeClr>
                </a:solidFill>
              </a:rPr>
              <a:t>Higher conformity</a:t>
            </a:r>
          </a:p>
        </p:txBody>
      </p:sp>
      <p:sp>
        <p:nvSpPr>
          <p:cNvPr id="13" name="TextBox 12">
            <a:extLst>
              <a:ext uri="{FF2B5EF4-FFF2-40B4-BE49-F238E27FC236}">
                <a16:creationId xmlns:a16="http://schemas.microsoft.com/office/drawing/2014/main" id="{A9B282A3-813C-1CBF-EF3F-F3631BD65E8D}"/>
              </a:ext>
            </a:extLst>
          </p:cNvPr>
          <p:cNvSpPr txBox="1"/>
          <p:nvPr/>
        </p:nvSpPr>
        <p:spPr>
          <a:xfrm>
            <a:off x="5011338" y="6561487"/>
            <a:ext cx="6072505" cy="276999"/>
          </a:xfrm>
          <a:prstGeom prst="rect">
            <a:avLst/>
          </a:prstGeom>
          <a:noFill/>
        </p:spPr>
        <p:txBody>
          <a:bodyPr wrap="square" rtlCol="0">
            <a:spAutoFit/>
          </a:bodyPr>
          <a:lstStyle/>
          <a:p>
            <a:r>
              <a:rPr lang="en-US" altLang="ko-KR" sz="1200" dirty="0">
                <a:solidFill>
                  <a:schemeClr val="bg1">
                    <a:lumMod val="95000"/>
                    <a:lumOff val="5000"/>
                  </a:schemeClr>
                </a:solidFill>
              </a:rPr>
              <a:t>Ref) T. </a:t>
            </a:r>
            <a:r>
              <a:rPr lang="en-US" altLang="ko-KR" sz="1200" dirty="0" err="1">
                <a:solidFill>
                  <a:schemeClr val="bg1">
                    <a:lumMod val="95000"/>
                    <a:lumOff val="5000"/>
                  </a:schemeClr>
                </a:solidFill>
              </a:rPr>
              <a:t>Inaniwa</a:t>
            </a:r>
            <a:r>
              <a:rPr lang="en-US" altLang="ko-KR" sz="1200" dirty="0">
                <a:solidFill>
                  <a:schemeClr val="bg1">
                    <a:lumMod val="95000"/>
                    <a:lumOff val="5000"/>
                  </a:schemeClr>
                </a:solidFill>
              </a:rPr>
              <a:t> et al. ICRU report 93. 2008</a:t>
            </a:r>
            <a:endParaRPr lang="ko-KR" altLang="en-US" sz="1200" dirty="0">
              <a:solidFill>
                <a:schemeClr val="bg1">
                  <a:lumMod val="95000"/>
                  <a:lumOff val="5000"/>
                </a:schemeClr>
              </a:solidFill>
            </a:endParaRPr>
          </a:p>
        </p:txBody>
      </p:sp>
      <p:pic>
        <p:nvPicPr>
          <p:cNvPr id="15" name="그림 14">
            <a:extLst>
              <a:ext uri="{FF2B5EF4-FFF2-40B4-BE49-F238E27FC236}">
                <a16:creationId xmlns:a16="http://schemas.microsoft.com/office/drawing/2014/main" id="{79857ACA-643E-08BA-7BED-45988611BBE9}"/>
              </a:ext>
            </a:extLst>
          </p:cNvPr>
          <p:cNvPicPr>
            <a:picLocks noChangeAspect="1"/>
          </p:cNvPicPr>
          <p:nvPr/>
        </p:nvPicPr>
        <p:blipFill>
          <a:blip r:embed="rId3"/>
          <a:stretch>
            <a:fillRect/>
          </a:stretch>
        </p:blipFill>
        <p:spPr>
          <a:xfrm>
            <a:off x="5724158" y="1262813"/>
            <a:ext cx="5647831" cy="5228485"/>
          </a:xfrm>
          <a:prstGeom prst="rect">
            <a:avLst/>
          </a:prstGeom>
        </p:spPr>
      </p:pic>
      <p:sp>
        <p:nvSpPr>
          <p:cNvPr id="17" name="TextBox 16">
            <a:extLst>
              <a:ext uri="{FF2B5EF4-FFF2-40B4-BE49-F238E27FC236}">
                <a16:creationId xmlns:a16="http://schemas.microsoft.com/office/drawing/2014/main" id="{2B01F579-13BD-85D7-D1E6-AE37497FBF70}"/>
              </a:ext>
            </a:extLst>
          </p:cNvPr>
          <p:cNvSpPr txBox="1"/>
          <p:nvPr/>
        </p:nvSpPr>
        <p:spPr>
          <a:xfrm>
            <a:off x="5906559" y="864291"/>
            <a:ext cx="2019300" cy="369332"/>
          </a:xfrm>
          <a:prstGeom prst="rect">
            <a:avLst/>
          </a:prstGeom>
          <a:noFill/>
        </p:spPr>
        <p:txBody>
          <a:bodyPr wrap="square" rtlCol="0">
            <a:spAutoFit/>
          </a:bodyPr>
          <a:lstStyle/>
          <a:p>
            <a:pPr algn="ctr"/>
            <a:r>
              <a:rPr lang="en-US" altLang="ko-KR" dirty="0">
                <a:solidFill>
                  <a:schemeClr val="bg1">
                    <a:lumMod val="95000"/>
                    <a:lumOff val="5000"/>
                  </a:schemeClr>
                </a:solidFill>
              </a:rPr>
              <a:t>MFO (IMPT)</a:t>
            </a:r>
            <a:endParaRPr lang="ko-KR" altLang="en-US" dirty="0">
              <a:solidFill>
                <a:schemeClr val="bg1">
                  <a:lumMod val="95000"/>
                  <a:lumOff val="5000"/>
                </a:schemeClr>
              </a:solidFill>
            </a:endParaRPr>
          </a:p>
        </p:txBody>
      </p:sp>
      <p:sp>
        <p:nvSpPr>
          <p:cNvPr id="20" name="TextBox 19">
            <a:extLst>
              <a:ext uri="{FF2B5EF4-FFF2-40B4-BE49-F238E27FC236}">
                <a16:creationId xmlns:a16="http://schemas.microsoft.com/office/drawing/2014/main" id="{BFC9D366-42DC-2C84-1615-30DC96B01803}"/>
              </a:ext>
            </a:extLst>
          </p:cNvPr>
          <p:cNvSpPr txBox="1"/>
          <p:nvPr/>
        </p:nvSpPr>
        <p:spPr>
          <a:xfrm>
            <a:off x="9352690" y="919451"/>
            <a:ext cx="2019300" cy="369332"/>
          </a:xfrm>
          <a:prstGeom prst="rect">
            <a:avLst/>
          </a:prstGeom>
          <a:noFill/>
        </p:spPr>
        <p:txBody>
          <a:bodyPr wrap="square" rtlCol="0">
            <a:spAutoFit/>
          </a:bodyPr>
          <a:lstStyle/>
          <a:p>
            <a:pPr algn="ctr"/>
            <a:r>
              <a:rPr lang="en-US" altLang="ko-KR" dirty="0">
                <a:solidFill>
                  <a:schemeClr val="bg1">
                    <a:lumMod val="95000"/>
                    <a:lumOff val="5000"/>
                  </a:schemeClr>
                </a:solidFill>
              </a:rPr>
              <a:t>SFO</a:t>
            </a:r>
            <a:endParaRPr lang="ko-KR" altLang="en-US" dirty="0">
              <a:solidFill>
                <a:schemeClr val="bg1">
                  <a:lumMod val="95000"/>
                  <a:lumOff val="5000"/>
                </a:schemeClr>
              </a:solidFill>
            </a:endParaRPr>
          </a:p>
        </p:txBody>
      </p:sp>
    </p:spTree>
    <p:extLst>
      <p:ext uri="{BB962C8B-B14F-4D97-AF65-F5344CB8AC3E}">
        <p14:creationId xmlns:p14="http://schemas.microsoft.com/office/powerpoint/2010/main" val="29200302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182880"/>
          </a:xfrm>
          <a:prstGeom prst="rect">
            <a:avLst/>
          </a:prstGeom>
          <a:solidFill>
            <a:srgbClr val="1836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3" name="TextBox 2"/>
          <p:cNvSpPr txBox="1"/>
          <p:nvPr/>
        </p:nvSpPr>
        <p:spPr>
          <a:xfrm>
            <a:off x="502920" y="347472"/>
            <a:ext cx="8595360" cy="421654"/>
          </a:xfrm>
          <a:prstGeom prst="rect">
            <a:avLst/>
          </a:prstGeom>
          <a:noFill/>
          <a:ln>
            <a:noFill/>
          </a:ln>
        </p:spPr>
        <p:txBody>
          <a:bodyPr wrap="square" lIns="18288" tIns="18288" rIns="18288" bIns="1828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500" b="1">
                <a:solidFill>
                  <a:srgbClr val="183657"/>
                </a:solidFill>
                <a:latin typeface="Malgun Gothic"/>
              </a:defRPr>
            </a:pPr>
            <a:r>
              <a:rPr kumimoji="0" sz="2500" b="1" i="0" u="none" strike="noStrike" kern="1200" cap="none" spc="0" normalizeH="0" baseline="0" noProof="0" dirty="0">
                <a:ln>
                  <a:noFill/>
                </a:ln>
                <a:solidFill>
                  <a:srgbClr val="183657"/>
                </a:solidFill>
                <a:effectLst/>
                <a:uLnTx/>
                <a:uFillTx/>
                <a:latin typeface="Malgun Gothic"/>
                <a:ea typeface="+mn-ea"/>
                <a:cs typeface="+mn-cs"/>
              </a:rPr>
              <a:t>Dose optimization: </a:t>
            </a:r>
            <a:r>
              <a:rPr kumimoji="0" sz="2500" b="1" i="0" u="none" strike="noStrike" kern="1200" cap="none" spc="0" normalizeH="0" baseline="0" noProof="0" dirty="0" smtClean="0">
                <a:ln>
                  <a:noFill/>
                </a:ln>
                <a:solidFill>
                  <a:srgbClr val="183657"/>
                </a:solidFill>
                <a:effectLst/>
                <a:uLnTx/>
                <a:uFillTx/>
                <a:latin typeface="Malgun Gothic"/>
                <a:ea typeface="+mn-ea"/>
                <a:cs typeface="+mn-cs"/>
              </a:rPr>
              <a:t>SFO</a:t>
            </a:r>
            <a:r>
              <a:rPr kumimoji="0" lang="en-US" sz="2500" b="1" i="0" u="none" strike="noStrike" kern="1200" cap="none" spc="0" normalizeH="0" noProof="0" dirty="0" smtClean="0">
                <a:ln>
                  <a:noFill/>
                </a:ln>
                <a:solidFill>
                  <a:srgbClr val="183657"/>
                </a:solidFill>
                <a:effectLst/>
                <a:uLnTx/>
                <a:uFillTx/>
                <a:latin typeface="Malgun Gothic"/>
                <a:ea typeface="+mn-ea"/>
                <a:cs typeface="+mn-cs"/>
              </a:rPr>
              <a:t> </a:t>
            </a:r>
            <a:r>
              <a:rPr lang="en-US" sz="2500" b="1" dirty="0" smtClean="0">
                <a:solidFill>
                  <a:srgbClr val="183657"/>
                </a:solidFill>
                <a:latin typeface="Malgun Gothic"/>
              </a:rPr>
              <a:t>vs.</a:t>
            </a:r>
            <a:r>
              <a:rPr kumimoji="0" sz="2500" b="1" i="0" u="none" strike="noStrike" kern="1200" cap="none" spc="0" normalizeH="0" baseline="0" noProof="0" dirty="0" smtClean="0">
                <a:ln>
                  <a:noFill/>
                </a:ln>
                <a:solidFill>
                  <a:srgbClr val="183657"/>
                </a:solidFill>
                <a:effectLst/>
                <a:uLnTx/>
                <a:uFillTx/>
                <a:latin typeface="Malgun Gothic"/>
                <a:ea typeface="+mn-ea"/>
                <a:cs typeface="+mn-cs"/>
              </a:rPr>
              <a:t> MFO</a:t>
            </a:r>
            <a:endParaRPr kumimoji="0" sz="2500" b="1" i="0" u="none" strike="noStrike" kern="1200" cap="none" spc="0" normalizeH="0" baseline="0" noProof="0" dirty="0">
              <a:ln>
                <a:noFill/>
              </a:ln>
              <a:solidFill>
                <a:srgbClr val="183657"/>
              </a:solidFill>
              <a:effectLst/>
              <a:uLnTx/>
              <a:uFillTx/>
              <a:latin typeface="Malgun Gothic"/>
              <a:ea typeface="+mn-ea"/>
              <a:cs typeface="+mn-cs"/>
            </a:endParaRPr>
          </a:p>
        </p:txBody>
      </p:sp>
      <p:sp>
        <p:nvSpPr>
          <p:cNvPr id="8" name="Rounded Rectangle 7"/>
          <p:cNvSpPr/>
          <p:nvPr/>
        </p:nvSpPr>
        <p:spPr>
          <a:xfrm>
            <a:off x="685799" y="1112534"/>
            <a:ext cx="3656045" cy="2849880"/>
          </a:xfrm>
          <a:prstGeom prst="roundRect">
            <a:avLst/>
          </a:prstGeom>
          <a:solidFill>
            <a:srgbClr val="E8F1F8"/>
          </a:solidFill>
          <a:ln w="12700">
            <a:solidFill>
              <a:srgbClr val="276996"/>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sz="1400" b="1">
                <a:solidFill>
                  <a:srgbClr val="276996"/>
                </a:solidFill>
                <a:latin typeface="Malgun Gothic"/>
              </a:defRPr>
            </a:pPr>
            <a:r>
              <a:rPr kumimoji="0" sz="1400" b="1" i="0" u="none" strike="noStrike" kern="1200" cap="none" spc="0" normalizeH="0" baseline="0" noProof="0" dirty="0">
                <a:ln>
                  <a:noFill/>
                </a:ln>
                <a:solidFill>
                  <a:srgbClr val="276996"/>
                </a:solidFill>
                <a:effectLst/>
                <a:uLnTx/>
                <a:uFillTx/>
                <a:latin typeface="Malgun Gothic"/>
                <a:ea typeface="+mn-ea"/>
                <a:cs typeface="+mn-cs"/>
              </a:rPr>
              <a:t>Single Field Optimization</a:t>
            </a:r>
            <a:br>
              <a:rPr kumimoji="0" sz="1400" b="1" i="0" u="none" strike="noStrike" kern="1200" cap="none" spc="0" normalizeH="0" baseline="0" noProof="0" dirty="0">
                <a:ln>
                  <a:noFill/>
                </a:ln>
                <a:solidFill>
                  <a:srgbClr val="276996"/>
                </a:solidFill>
                <a:effectLst/>
                <a:uLnTx/>
                <a:uFillTx/>
                <a:latin typeface="Malgun Gothic"/>
                <a:ea typeface="+mn-ea"/>
                <a:cs typeface="+mn-cs"/>
              </a:rPr>
            </a:br>
            <a:r>
              <a:rPr kumimoji="0" sz="1400" b="1" i="0" u="none" strike="noStrike" kern="1200" cap="none" spc="0" normalizeH="0" baseline="0" noProof="0" dirty="0">
                <a:ln>
                  <a:noFill/>
                </a:ln>
                <a:solidFill>
                  <a:srgbClr val="276996"/>
                </a:solidFill>
                <a:effectLst/>
                <a:uLnTx/>
                <a:uFillTx/>
                <a:latin typeface="Malgun Gothic"/>
                <a:ea typeface="+mn-ea"/>
                <a:cs typeface="+mn-cs"/>
              </a:rPr>
              <a:t>SFO / field-specific </a:t>
            </a:r>
            <a:r>
              <a:rPr kumimoji="0" sz="1400" b="1" i="0" u="none" strike="noStrike" kern="1200" cap="none" spc="0" normalizeH="0" baseline="0" noProof="0" dirty="0" smtClean="0">
                <a:ln>
                  <a:noFill/>
                </a:ln>
                <a:solidFill>
                  <a:srgbClr val="276996"/>
                </a:solidFill>
                <a:effectLst/>
                <a:uLnTx/>
                <a:uFillTx/>
                <a:latin typeface="Malgun Gothic"/>
                <a:ea typeface="+mn-ea"/>
                <a:cs typeface="+mn-cs"/>
              </a:rPr>
              <a:t>target</a:t>
            </a:r>
            <a:endParaRPr kumimoji="0" lang="en-US" sz="1400" b="1" i="0" u="none" strike="noStrike" kern="1200" cap="none" spc="0" normalizeH="0" baseline="0" noProof="0" dirty="0" smtClean="0">
              <a:ln>
                <a:noFill/>
              </a:ln>
              <a:solidFill>
                <a:srgbClr val="276996"/>
              </a:solidFill>
              <a:effectLst/>
              <a:uLnTx/>
              <a:uFillTx/>
              <a:latin typeface="Malgun Gothic"/>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sz="1400" b="1">
                <a:solidFill>
                  <a:srgbClr val="276996"/>
                </a:solidFill>
                <a:latin typeface="Malgun Gothic"/>
              </a:defRPr>
            </a:pPr>
            <a:endParaRPr kumimoji="0" sz="1400" b="1" i="0" u="none" strike="noStrike" kern="1200" cap="none" spc="0" normalizeH="0" baseline="0" noProof="0" dirty="0">
              <a:ln>
                <a:noFill/>
              </a:ln>
              <a:solidFill>
                <a:srgbClr val="276996"/>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각 </a:t>
            </a:r>
            <a:r>
              <a:rPr kumimoji="0" sz="1200" b="0" i="0" u="none" strike="noStrike" kern="1200" cap="none" spc="0" normalizeH="0" baseline="0" noProof="0" dirty="0" err="1">
                <a:ln>
                  <a:noFill/>
                </a:ln>
                <a:solidFill>
                  <a:srgbClr val="191919"/>
                </a:solidFill>
                <a:effectLst/>
                <a:uLnTx/>
                <a:uFillTx/>
                <a:latin typeface="Malgun Gothic"/>
                <a:ea typeface="+mn-ea"/>
                <a:cs typeface="+mn-cs"/>
              </a:rPr>
              <a:t>field가</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목표체적을</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비교적</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균일하게</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커버</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field별로</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해석이</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직관적</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range/setup </a:t>
            </a:r>
            <a:r>
              <a:rPr kumimoji="0" sz="1200" b="0" i="0" u="none" strike="noStrike" kern="1200" cap="none" spc="0" normalizeH="0" baseline="0" noProof="0" dirty="0" err="1">
                <a:ln>
                  <a:noFill/>
                </a:ln>
                <a:solidFill>
                  <a:srgbClr val="191919"/>
                </a:solidFill>
                <a:effectLst/>
                <a:uLnTx/>
                <a:uFillTx/>
                <a:latin typeface="Malgun Gothic"/>
                <a:ea typeface="+mn-ea"/>
                <a:cs typeface="+mn-cs"/>
              </a:rPr>
              <a:t>uncertainty에</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비교적</a:t>
            </a:r>
            <a:r>
              <a:rPr kumimoji="0" sz="1200" b="0" i="0" u="none" strike="noStrike" kern="1200" cap="none" spc="0" normalizeH="0" baseline="0" noProof="0" dirty="0">
                <a:ln>
                  <a:noFill/>
                </a:ln>
                <a:solidFill>
                  <a:srgbClr val="191919"/>
                </a:solidFill>
                <a:effectLst/>
                <a:uLnTx/>
                <a:uFillTx/>
                <a:latin typeface="Malgun Gothic"/>
                <a:ea typeface="+mn-ea"/>
                <a:cs typeface="+mn-cs"/>
              </a:rPr>
              <a:t> robust</a:t>
            </a: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일본</a:t>
            </a:r>
            <a:r>
              <a:rPr kumimoji="0" sz="1200" b="0" i="0" u="none" strike="noStrike" kern="1200" cap="none" spc="0" normalizeH="0" baseline="0" noProof="0" dirty="0">
                <a:ln>
                  <a:noFill/>
                </a:ln>
                <a:solidFill>
                  <a:srgbClr val="191919"/>
                </a:solidFill>
                <a:effectLst/>
                <a:uLnTx/>
                <a:uFillTx/>
                <a:latin typeface="Malgun Gothic"/>
                <a:ea typeface="+mn-ea"/>
                <a:cs typeface="+mn-cs"/>
              </a:rPr>
              <a:t> CIRT </a:t>
            </a:r>
            <a:r>
              <a:rPr kumimoji="0" sz="1200" b="0" i="0" u="none" strike="noStrike" kern="1200" cap="none" spc="0" normalizeH="0" baseline="0" noProof="0" dirty="0" err="1">
                <a:ln>
                  <a:noFill/>
                </a:ln>
                <a:solidFill>
                  <a:srgbClr val="191919"/>
                </a:solidFill>
                <a:effectLst/>
                <a:uLnTx/>
                <a:uFillTx/>
                <a:latin typeface="Malgun Gothic"/>
                <a:ea typeface="+mn-ea"/>
                <a:cs typeface="+mn-cs"/>
              </a:rPr>
              <a:t>임상</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workflow에서</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중요한</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개념</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p:txBody>
      </p:sp>
      <p:sp>
        <p:nvSpPr>
          <p:cNvPr id="9" name="Rounded Rectangle 8"/>
          <p:cNvSpPr/>
          <p:nvPr/>
        </p:nvSpPr>
        <p:spPr>
          <a:xfrm>
            <a:off x="4434839" y="1112534"/>
            <a:ext cx="3656045" cy="2849880"/>
          </a:xfrm>
          <a:prstGeom prst="roundRect">
            <a:avLst/>
          </a:prstGeom>
          <a:solidFill>
            <a:srgbClr val="FCF0E1"/>
          </a:solidFill>
          <a:ln w="12700">
            <a:solidFill>
              <a:srgbClr val="DD792A"/>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sz="1400" b="1">
                <a:solidFill>
                  <a:srgbClr val="DD792A"/>
                </a:solidFill>
                <a:latin typeface="Malgun Gothic"/>
              </a:defRPr>
            </a:pPr>
            <a:r>
              <a:rPr kumimoji="0" sz="1400" b="1" i="0" u="none" strike="noStrike" kern="1200" cap="none" spc="0" normalizeH="0" baseline="0" noProof="0" dirty="0">
                <a:ln>
                  <a:noFill/>
                </a:ln>
                <a:solidFill>
                  <a:srgbClr val="DD792A"/>
                </a:solidFill>
                <a:effectLst/>
                <a:uLnTx/>
                <a:uFillTx/>
                <a:latin typeface="Malgun Gothic"/>
                <a:ea typeface="+mn-ea"/>
                <a:cs typeface="+mn-cs"/>
              </a:rPr>
              <a:t>Multi Field Optimization</a:t>
            </a:r>
            <a:br>
              <a:rPr kumimoji="0" sz="1400" b="1" i="0" u="none" strike="noStrike" kern="1200" cap="none" spc="0" normalizeH="0" baseline="0" noProof="0" dirty="0">
                <a:ln>
                  <a:noFill/>
                </a:ln>
                <a:solidFill>
                  <a:srgbClr val="DD792A"/>
                </a:solidFill>
                <a:effectLst/>
                <a:uLnTx/>
                <a:uFillTx/>
                <a:latin typeface="Malgun Gothic"/>
                <a:ea typeface="+mn-ea"/>
                <a:cs typeface="+mn-cs"/>
              </a:rPr>
            </a:br>
            <a:r>
              <a:rPr kumimoji="0" sz="1400" b="1" i="0" u="none" strike="noStrike" kern="1200" cap="none" spc="0" normalizeH="0" baseline="0" noProof="0" dirty="0">
                <a:ln>
                  <a:noFill/>
                </a:ln>
                <a:solidFill>
                  <a:srgbClr val="DD792A"/>
                </a:solidFill>
                <a:effectLst/>
                <a:uLnTx/>
                <a:uFillTx/>
                <a:latin typeface="Malgun Gothic"/>
                <a:ea typeface="+mn-ea"/>
                <a:cs typeface="+mn-cs"/>
              </a:rPr>
              <a:t>MFO / </a:t>
            </a:r>
            <a:r>
              <a:rPr kumimoji="0" sz="1400" b="1" i="0" u="none" strike="noStrike" kern="1200" cap="none" spc="0" normalizeH="0" baseline="0" noProof="0" dirty="0" smtClean="0">
                <a:ln>
                  <a:noFill/>
                </a:ln>
                <a:solidFill>
                  <a:srgbClr val="DD792A"/>
                </a:solidFill>
                <a:effectLst/>
                <a:uLnTx/>
                <a:uFillTx/>
                <a:latin typeface="Malgun Gothic"/>
                <a:ea typeface="+mn-ea"/>
                <a:cs typeface="+mn-cs"/>
              </a:rPr>
              <a:t>IMPT</a:t>
            </a:r>
            <a:endParaRPr kumimoji="0" lang="en-US" sz="1400" b="1" i="0" u="none" strike="noStrike" kern="1200" cap="none" spc="0" normalizeH="0" baseline="0" noProof="0" dirty="0" smtClean="0">
              <a:ln>
                <a:noFill/>
              </a:ln>
              <a:solidFill>
                <a:srgbClr val="DD792A"/>
              </a:solidFill>
              <a:effectLst/>
              <a:uLnTx/>
              <a:uFillTx/>
              <a:latin typeface="Malgun Gothic"/>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sz="1400" b="1">
                <a:solidFill>
                  <a:srgbClr val="DD792A"/>
                </a:solidFill>
                <a:latin typeface="Malgun Gothic"/>
              </a:defRPr>
            </a:pPr>
            <a:endParaRPr kumimoji="0" sz="1400" b="1" i="0" u="none" strike="noStrike" kern="1200" cap="none" spc="0" normalizeH="0" baseline="0" noProof="0" dirty="0">
              <a:ln>
                <a:noFill/>
              </a:ln>
              <a:solidFill>
                <a:srgbClr val="DD792A"/>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여러</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field의</a:t>
            </a:r>
            <a:r>
              <a:rPr kumimoji="0" sz="1200" b="0" i="0" u="none" strike="noStrike" kern="1200" cap="none" spc="0" normalizeH="0" baseline="0" noProof="0" dirty="0">
                <a:ln>
                  <a:noFill/>
                </a:ln>
                <a:solidFill>
                  <a:srgbClr val="191919"/>
                </a:solidFill>
                <a:effectLst/>
                <a:uLnTx/>
                <a:uFillTx/>
                <a:latin typeface="Malgun Gothic"/>
                <a:ea typeface="+mn-ea"/>
                <a:cs typeface="+mn-cs"/>
              </a:rPr>
              <a:t> spot </a:t>
            </a:r>
            <a:r>
              <a:rPr kumimoji="0" sz="1200" b="0" i="0" u="none" strike="noStrike" kern="1200" cap="none" spc="0" normalizeH="0" baseline="0" noProof="0" dirty="0" err="1">
                <a:ln>
                  <a:noFill/>
                </a:ln>
                <a:solidFill>
                  <a:srgbClr val="191919"/>
                </a:solidFill>
                <a:effectLst/>
                <a:uLnTx/>
                <a:uFillTx/>
                <a:latin typeface="Malgun Gothic"/>
                <a:ea typeface="+mn-ea"/>
                <a:cs typeface="+mn-cs"/>
              </a:rPr>
              <a:t>weight를</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동시에</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최적화</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OAR sparing </a:t>
            </a:r>
            <a:r>
              <a:rPr kumimoji="0" sz="1200" b="0" i="0" u="none" strike="noStrike" kern="1200" cap="none" spc="0" normalizeH="0" baseline="0" noProof="0" dirty="0" err="1">
                <a:ln>
                  <a:noFill/>
                </a:ln>
                <a:solidFill>
                  <a:srgbClr val="191919"/>
                </a:solidFill>
                <a:effectLst/>
                <a:uLnTx/>
                <a:uFillTx/>
                <a:latin typeface="Malgun Gothic"/>
                <a:ea typeface="+mn-ea"/>
                <a:cs typeface="+mn-cs"/>
              </a:rPr>
              <a:t>잠재력</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증가</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대신</a:t>
            </a:r>
            <a:r>
              <a:rPr kumimoji="0" sz="1200" b="0" i="0" u="none" strike="noStrike" kern="1200" cap="none" spc="0" normalizeH="0" baseline="0" noProof="0" dirty="0">
                <a:ln>
                  <a:noFill/>
                </a:ln>
                <a:solidFill>
                  <a:srgbClr val="191919"/>
                </a:solidFill>
                <a:effectLst/>
                <a:uLnTx/>
                <a:uFillTx/>
                <a:latin typeface="Malgun Gothic"/>
                <a:ea typeface="+mn-ea"/>
                <a:cs typeface="+mn-cs"/>
              </a:rPr>
              <a:t> field 간 </a:t>
            </a:r>
            <a:r>
              <a:rPr kumimoji="0" sz="1200" b="0" i="0" u="none" strike="noStrike" kern="1200" cap="none" spc="0" normalizeH="0" baseline="0" noProof="0" dirty="0" err="1">
                <a:ln>
                  <a:noFill/>
                </a:ln>
                <a:solidFill>
                  <a:srgbClr val="191919"/>
                </a:solidFill>
                <a:effectLst/>
                <a:uLnTx/>
                <a:uFillTx/>
                <a:latin typeface="Malgun Gothic"/>
                <a:ea typeface="+mn-ea"/>
                <a:cs typeface="+mn-cs"/>
              </a:rPr>
              <a:t>보상</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구조</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때문에</a:t>
            </a:r>
            <a:r>
              <a:rPr kumimoji="0" sz="1200" b="0" i="0" u="none" strike="noStrike" kern="1200" cap="none" spc="0" normalizeH="0" baseline="0" noProof="0" dirty="0">
                <a:ln>
                  <a:noFill/>
                </a:ln>
                <a:solidFill>
                  <a:srgbClr val="191919"/>
                </a:solidFill>
                <a:effectLst/>
                <a:uLnTx/>
                <a:uFillTx/>
                <a:latin typeface="Malgun Gothic"/>
                <a:ea typeface="+mn-ea"/>
                <a:cs typeface="+mn-cs"/>
              </a:rPr>
              <a:t> range/setup </a:t>
            </a:r>
            <a:r>
              <a:rPr kumimoji="0" sz="1200" b="0" i="0" u="none" strike="noStrike" kern="1200" cap="none" spc="0" normalizeH="0" baseline="0" noProof="0" dirty="0" err="1">
                <a:ln>
                  <a:noFill/>
                </a:ln>
                <a:solidFill>
                  <a:srgbClr val="191919"/>
                </a:solidFill>
                <a:effectLst/>
                <a:uLnTx/>
                <a:uFillTx/>
                <a:latin typeface="Malgun Gothic"/>
                <a:ea typeface="+mn-ea"/>
                <a:cs typeface="+mn-cs"/>
              </a:rPr>
              <a:t>변화에</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민감할</a:t>
            </a:r>
            <a:r>
              <a:rPr kumimoji="0" sz="1200" b="0" i="0" u="none" strike="noStrike" kern="1200" cap="none" spc="0" normalizeH="0" baseline="0" noProof="0" dirty="0">
                <a:ln>
                  <a:noFill/>
                </a:ln>
                <a:solidFill>
                  <a:srgbClr val="191919"/>
                </a:solidFill>
                <a:effectLst/>
                <a:uLnTx/>
                <a:uFillTx/>
                <a:latin typeface="Malgun Gothic"/>
                <a:ea typeface="+mn-ea"/>
                <a:cs typeface="+mn-cs"/>
              </a:rPr>
              <a:t> 수 </a:t>
            </a:r>
            <a:r>
              <a:rPr kumimoji="0" sz="1200" b="0" i="0" u="none" strike="noStrike" kern="1200" cap="none" spc="0" normalizeH="0" baseline="0" noProof="0" dirty="0" err="1">
                <a:ln>
                  <a:noFill/>
                </a:ln>
                <a:solidFill>
                  <a:srgbClr val="191919"/>
                </a:solidFill>
                <a:effectLst/>
                <a:uLnTx/>
                <a:uFillTx/>
                <a:latin typeface="Malgun Gothic"/>
                <a:ea typeface="+mn-ea"/>
                <a:cs typeface="+mn-cs"/>
              </a:rPr>
              <a:t>있음</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robust </a:t>
            </a:r>
            <a:r>
              <a:rPr kumimoji="0" sz="1200" b="0" i="0" u="none" strike="noStrike" kern="1200" cap="none" spc="0" normalizeH="0" baseline="0" noProof="0" dirty="0" err="1">
                <a:ln>
                  <a:noFill/>
                </a:ln>
                <a:solidFill>
                  <a:srgbClr val="191919"/>
                </a:solidFill>
                <a:effectLst/>
                <a:uLnTx/>
                <a:uFillTx/>
                <a:latin typeface="Malgun Gothic"/>
                <a:ea typeface="+mn-ea"/>
                <a:cs typeface="+mn-cs"/>
              </a:rPr>
              <a:t>optimization과</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함께</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평가</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필요</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p:txBody>
      </p:sp>
      <p:sp>
        <p:nvSpPr>
          <p:cNvPr id="10" name="Rounded Rectangle 9"/>
          <p:cNvSpPr/>
          <p:nvPr/>
        </p:nvSpPr>
        <p:spPr>
          <a:xfrm>
            <a:off x="8183878" y="1112534"/>
            <a:ext cx="3656045" cy="2849880"/>
          </a:xfrm>
          <a:prstGeom prst="roundRect">
            <a:avLst/>
          </a:prstGeom>
          <a:solidFill>
            <a:srgbClr val="E6F5F2"/>
          </a:solidFill>
          <a:ln w="12700">
            <a:solidFill>
              <a:srgbClr val="1F847D"/>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sz="1400" b="1">
                <a:solidFill>
                  <a:srgbClr val="1F847D"/>
                </a:solidFill>
                <a:latin typeface="Malgun Gothic"/>
              </a:defRPr>
            </a:pPr>
            <a:r>
              <a:rPr kumimoji="0" sz="1400" b="1" i="0" u="none" strike="noStrike" kern="1200" cap="none" spc="0" normalizeH="0" baseline="0" noProof="0" dirty="0" err="1" smtClean="0">
                <a:ln>
                  <a:noFill/>
                </a:ln>
                <a:solidFill>
                  <a:srgbClr val="1F847D"/>
                </a:solidFill>
                <a:effectLst/>
                <a:uLnTx/>
                <a:uFillTx/>
                <a:latin typeface="Malgun Gothic"/>
                <a:ea typeface="+mn-ea"/>
                <a:cs typeface="+mn-cs"/>
              </a:rPr>
              <a:t>판단</a:t>
            </a:r>
            <a:r>
              <a:rPr kumimoji="0" sz="1400" b="1" i="0" u="none" strike="noStrike" kern="1200" cap="none" spc="0" normalizeH="0" baseline="0" noProof="0" dirty="0" smtClean="0">
                <a:ln>
                  <a:noFill/>
                </a:ln>
                <a:solidFill>
                  <a:srgbClr val="1F847D"/>
                </a:solidFill>
                <a:effectLst/>
                <a:uLnTx/>
                <a:uFillTx/>
                <a:latin typeface="Malgun Gothic"/>
                <a:ea typeface="+mn-ea"/>
                <a:cs typeface="+mn-cs"/>
              </a:rPr>
              <a:t> </a:t>
            </a:r>
            <a:r>
              <a:rPr kumimoji="0" sz="1400" b="1" i="0" u="none" strike="noStrike" kern="1200" cap="none" spc="0" normalizeH="0" baseline="0" noProof="0" dirty="0" err="1" smtClean="0">
                <a:ln>
                  <a:noFill/>
                </a:ln>
                <a:solidFill>
                  <a:srgbClr val="1F847D"/>
                </a:solidFill>
                <a:effectLst/>
                <a:uLnTx/>
                <a:uFillTx/>
                <a:latin typeface="Malgun Gothic"/>
                <a:ea typeface="+mn-ea"/>
                <a:cs typeface="+mn-cs"/>
              </a:rPr>
              <a:t>기준</a:t>
            </a:r>
            <a:endParaRPr kumimoji="0" lang="en-US" sz="1400" b="1" i="0" u="none" strike="noStrike" kern="1200" cap="none" spc="0" normalizeH="0" baseline="0" noProof="0" dirty="0" smtClean="0">
              <a:ln>
                <a:noFill/>
              </a:ln>
              <a:solidFill>
                <a:srgbClr val="1F847D"/>
              </a:solidFill>
              <a:effectLst/>
              <a:uLnTx/>
              <a:uFillTx/>
              <a:latin typeface="Malgun Gothic"/>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sz="1400" b="1">
                <a:solidFill>
                  <a:srgbClr val="1F847D"/>
                </a:solidFill>
                <a:latin typeface="Malgun Gothic"/>
              </a:defRPr>
            </a:pPr>
            <a:endParaRPr kumimoji="0" sz="1400" b="1" i="0" u="none" strike="noStrike" kern="1200" cap="none" spc="0" normalizeH="0" baseline="0" noProof="0" dirty="0">
              <a:ln>
                <a:noFill/>
              </a:ln>
              <a:solidFill>
                <a:srgbClr val="1F847D"/>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target </a:t>
            </a:r>
            <a:r>
              <a:rPr kumimoji="0" sz="1200" b="0" i="0" u="none" strike="noStrike" kern="1200" cap="none" spc="0" normalizeH="0" baseline="0" noProof="0" dirty="0" err="1">
                <a:ln>
                  <a:noFill/>
                </a:ln>
                <a:solidFill>
                  <a:srgbClr val="191919"/>
                </a:solidFill>
                <a:effectLst/>
                <a:uLnTx/>
                <a:uFillTx/>
                <a:latin typeface="Malgun Gothic"/>
                <a:ea typeface="+mn-ea"/>
                <a:cs typeface="+mn-cs"/>
              </a:rPr>
              <a:t>coverage만</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보지</a:t>
            </a:r>
            <a:r>
              <a:rPr kumimoji="0" sz="1200" b="0" i="0" u="none" strike="noStrike" kern="1200" cap="none" spc="0" normalizeH="0" baseline="0" noProof="0" dirty="0">
                <a:ln>
                  <a:noFill/>
                </a:ln>
                <a:solidFill>
                  <a:srgbClr val="191919"/>
                </a:solidFill>
                <a:effectLst/>
                <a:uLnTx/>
                <a:uFillTx/>
                <a:latin typeface="Malgun Gothic"/>
                <a:ea typeface="+mn-ea"/>
                <a:cs typeface="+mn-cs"/>
              </a:rPr>
              <a:t> 말 것</a:t>
            </a: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distal </a:t>
            </a:r>
            <a:r>
              <a:rPr kumimoji="0" sz="1200" b="0" i="0" u="none" strike="noStrike" kern="1200" cap="none" spc="0" normalizeH="0" baseline="0" noProof="0" dirty="0" err="1">
                <a:ln>
                  <a:noFill/>
                </a:ln>
                <a:solidFill>
                  <a:srgbClr val="191919"/>
                </a:solidFill>
                <a:effectLst/>
                <a:uLnTx/>
                <a:uFillTx/>
                <a:latin typeface="Malgun Gothic"/>
                <a:ea typeface="+mn-ea"/>
                <a:cs typeface="+mn-cs"/>
              </a:rPr>
              <a:t>OAR와</a:t>
            </a:r>
            <a:r>
              <a:rPr kumimoji="0" sz="1200" b="0" i="0" u="none" strike="noStrike" kern="1200" cap="none" spc="0" normalizeH="0" baseline="0" noProof="0" dirty="0">
                <a:ln>
                  <a:noFill/>
                </a:ln>
                <a:solidFill>
                  <a:srgbClr val="191919"/>
                </a:solidFill>
                <a:effectLst/>
                <a:uLnTx/>
                <a:uFillTx/>
                <a:latin typeface="Malgun Gothic"/>
                <a:ea typeface="+mn-ea"/>
                <a:cs typeface="+mn-cs"/>
              </a:rPr>
              <a:t> field junction </a:t>
            </a:r>
            <a:r>
              <a:rPr kumimoji="0" sz="1200" b="0" i="0" u="none" strike="noStrike" kern="1200" cap="none" spc="0" normalizeH="0" baseline="0" noProof="0" dirty="0" err="1">
                <a:ln>
                  <a:noFill/>
                </a:ln>
                <a:solidFill>
                  <a:srgbClr val="191919"/>
                </a:solidFill>
                <a:effectLst/>
                <a:uLnTx/>
                <a:uFillTx/>
                <a:latin typeface="Malgun Gothic"/>
                <a:ea typeface="+mn-ea"/>
                <a:cs typeface="+mn-cs"/>
              </a:rPr>
              <a:t>확인</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worst-case </a:t>
            </a:r>
            <a:r>
              <a:rPr kumimoji="0" sz="1200" b="0" i="0" u="none" strike="noStrike" kern="1200" cap="none" spc="0" normalizeH="0" baseline="0" noProof="0" dirty="0" err="1">
                <a:ln>
                  <a:noFill/>
                </a:ln>
                <a:solidFill>
                  <a:srgbClr val="191919"/>
                </a:solidFill>
                <a:effectLst/>
                <a:uLnTx/>
                <a:uFillTx/>
                <a:latin typeface="Malgun Gothic"/>
                <a:ea typeface="+mn-ea"/>
                <a:cs typeface="+mn-cs"/>
              </a:rPr>
              <a:t>DVH와</a:t>
            </a:r>
            <a:r>
              <a:rPr kumimoji="0" sz="1200" b="0" i="0" u="none" strike="noStrike" kern="1200" cap="none" spc="0" normalizeH="0" baseline="0" noProof="0" dirty="0">
                <a:ln>
                  <a:noFill/>
                </a:ln>
                <a:solidFill>
                  <a:srgbClr val="191919"/>
                </a:solidFill>
                <a:effectLst/>
                <a:uLnTx/>
                <a:uFillTx/>
                <a:latin typeface="Malgun Gothic"/>
                <a:ea typeface="+mn-ea"/>
                <a:cs typeface="+mn-cs"/>
              </a:rPr>
              <a:t> voxel-wise cold/hot spot </a:t>
            </a:r>
            <a:r>
              <a:rPr kumimoji="0" sz="1200" b="0" i="0" u="none" strike="noStrike" kern="1200" cap="none" spc="0" normalizeH="0" baseline="0" noProof="0" dirty="0" err="1">
                <a:ln>
                  <a:noFill/>
                </a:ln>
                <a:solidFill>
                  <a:srgbClr val="191919"/>
                </a:solidFill>
                <a:effectLst/>
                <a:uLnTx/>
                <a:uFillTx/>
                <a:latin typeface="Malgun Gothic"/>
                <a:ea typeface="+mn-ea"/>
                <a:cs typeface="+mn-cs"/>
              </a:rPr>
              <a:t>확인</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200" b="0" i="0" u="none" strike="noStrike" kern="1200" cap="none" spc="0" normalizeH="0" baseline="0" noProof="0" dirty="0">
                <a:ln>
                  <a:noFill/>
                </a:ln>
                <a:solidFill>
                  <a:srgbClr val="191919"/>
                </a:solidFill>
                <a:effectLst/>
                <a:uLnTx/>
                <a:uFillTx/>
                <a:latin typeface="Malgun Gothic"/>
                <a:ea typeface="+mn-ea"/>
                <a:cs typeface="+mn-cs"/>
              </a:rPr>
              <a:t>• delivery </a:t>
            </a:r>
            <a:r>
              <a:rPr kumimoji="0" sz="1200" b="0" i="0" u="none" strike="noStrike" kern="1200" cap="none" spc="0" normalizeH="0" baseline="0" noProof="0" dirty="0" err="1">
                <a:ln>
                  <a:noFill/>
                </a:ln>
                <a:solidFill>
                  <a:srgbClr val="191919"/>
                </a:solidFill>
                <a:effectLst/>
                <a:uLnTx/>
                <a:uFillTx/>
                <a:latin typeface="Malgun Gothic"/>
                <a:ea typeface="+mn-ea"/>
                <a:cs typeface="+mn-cs"/>
              </a:rPr>
              <a:t>log와</a:t>
            </a:r>
            <a:r>
              <a:rPr kumimoji="0" sz="1200" b="0" i="0" u="none" strike="noStrike" kern="1200" cap="none" spc="0" normalizeH="0" baseline="0" noProof="0" dirty="0">
                <a:ln>
                  <a:noFill/>
                </a:ln>
                <a:solidFill>
                  <a:srgbClr val="191919"/>
                </a:solidFill>
                <a:effectLst/>
                <a:uLnTx/>
                <a:uFillTx/>
                <a:latin typeface="Malgun Gothic"/>
                <a:ea typeface="+mn-ea"/>
                <a:cs typeface="+mn-cs"/>
              </a:rPr>
              <a:t> patient-specific </a:t>
            </a:r>
            <a:r>
              <a:rPr kumimoji="0" sz="1200" b="0" i="0" u="none" strike="noStrike" kern="1200" cap="none" spc="0" normalizeH="0" baseline="0" noProof="0" dirty="0" err="1">
                <a:ln>
                  <a:noFill/>
                </a:ln>
                <a:solidFill>
                  <a:srgbClr val="191919"/>
                </a:solidFill>
                <a:effectLst/>
                <a:uLnTx/>
                <a:uFillTx/>
                <a:latin typeface="Malgun Gothic"/>
                <a:ea typeface="+mn-ea"/>
                <a:cs typeface="+mn-cs"/>
              </a:rPr>
              <a:t>QA까지</a:t>
            </a:r>
            <a:r>
              <a:rPr kumimoji="0" sz="1200" b="0" i="0" u="none" strike="noStrike" kern="1200" cap="none" spc="0" normalizeH="0" baseline="0" noProof="0" dirty="0">
                <a:ln>
                  <a:noFill/>
                </a:ln>
                <a:solidFill>
                  <a:srgbClr val="191919"/>
                </a:solidFill>
                <a:effectLst/>
                <a:uLnTx/>
                <a:uFillTx/>
                <a:latin typeface="Malgun Gothic"/>
                <a:ea typeface="+mn-ea"/>
                <a:cs typeface="+mn-cs"/>
              </a:rPr>
              <a:t> </a:t>
            </a:r>
            <a:r>
              <a:rPr kumimoji="0" sz="1200" b="0" i="0" u="none" strike="noStrike" kern="1200" cap="none" spc="0" normalizeH="0" baseline="0" noProof="0" dirty="0" err="1">
                <a:ln>
                  <a:noFill/>
                </a:ln>
                <a:solidFill>
                  <a:srgbClr val="191919"/>
                </a:solidFill>
                <a:effectLst/>
                <a:uLnTx/>
                <a:uFillTx/>
                <a:latin typeface="Malgun Gothic"/>
                <a:ea typeface="+mn-ea"/>
                <a:cs typeface="+mn-cs"/>
              </a:rPr>
              <a:t>연결</a:t>
            </a:r>
            <a:endParaRPr kumimoji="0" sz="1200" b="0" i="0" u="none" strike="noStrike" kern="1200" cap="none" spc="0" normalizeH="0" baseline="0" noProof="0" dirty="0">
              <a:ln>
                <a:noFill/>
              </a:ln>
              <a:solidFill>
                <a:srgbClr val="191919"/>
              </a:solidFill>
              <a:effectLst/>
              <a:uLnTx/>
              <a:uFillTx/>
              <a:latin typeface="Malgun Gothic"/>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2992792661"/>
              </p:ext>
            </p:extLst>
          </p:nvPr>
        </p:nvGraphicFramePr>
        <p:xfrm>
          <a:off x="868680" y="4389116"/>
          <a:ext cx="10378440" cy="1594916"/>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4206240">
                  <a:extLst>
                    <a:ext uri="{9D8B030D-6E8A-4147-A177-3AD203B41FA5}">
                      <a16:colId xmlns:a16="http://schemas.microsoft.com/office/drawing/2014/main" val="20001"/>
                    </a:ext>
                  </a:extLst>
                </a:gridCol>
                <a:gridCol w="4343400">
                  <a:extLst>
                    <a:ext uri="{9D8B030D-6E8A-4147-A177-3AD203B41FA5}">
                      <a16:colId xmlns:a16="http://schemas.microsoft.com/office/drawing/2014/main" val="20002"/>
                    </a:ext>
                  </a:extLst>
                </a:gridCol>
              </a:tblGrid>
              <a:tr h="797458">
                <a:tc>
                  <a:txBody>
                    <a:bodyPr/>
                    <a:lstStyle/>
                    <a:p>
                      <a:pPr algn="ctr">
                        <a:defRPr sz="1200" b="1">
                          <a:solidFill>
                            <a:srgbClr val="FFFFFF"/>
                          </a:solidFill>
                          <a:latin typeface="Malgun Gothic"/>
                        </a:defRPr>
                      </a:pPr>
                      <a:endParaRPr sz="1800" dirty="0"/>
                    </a:p>
                  </a:txBody>
                  <a:tcPr marL="72000" marR="72000" marT="288000" marB="72000">
                    <a:solidFill>
                      <a:srgbClr val="183657"/>
                    </a:solidFill>
                  </a:tcPr>
                </a:tc>
                <a:tc>
                  <a:txBody>
                    <a:bodyPr/>
                    <a:lstStyle/>
                    <a:p>
                      <a:pPr algn="ctr">
                        <a:defRPr sz="1200" b="1">
                          <a:solidFill>
                            <a:srgbClr val="FFFFFF"/>
                          </a:solidFill>
                          <a:latin typeface="Malgun Gothic"/>
                        </a:defRPr>
                      </a:pPr>
                      <a:r>
                        <a:rPr sz="1800" dirty="0" err="1"/>
                        <a:t>SFO가</a:t>
                      </a:r>
                      <a:r>
                        <a:rPr sz="1800" dirty="0"/>
                        <a:t> </a:t>
                      </a:r>
                      <a:r>
                        <a:rPr sz="1800" dirty="0" err="1"/>
                        <a:t>유리한</a:t>
                      </a:r>
                      <a:r>
                        <a:rPr sz="1800" dirty="0"/>
                        <a:t> </a:t>
                      </a:r>
                      <a:r>
                        <a:rPr sz="1800" dirty="0" err="1"/>
                        <a:t>경우</a:t>
                      </a:r>
                      <a:endParaRPr sz="1800" dirty="0"/>
                    </a:p>
                  </a:txBody>
                  <a:tcPr marL="72000" marR="72000" marT="288000" marB="72000">
                    <a:solidFill>
                      <a:srgbClr val="183657"/>
                    </a:solidFill>
                  </a:tcPr>
                </a:tc>
                <a:tc>
                  <a:txBody>
                    <a:bodyPr/>
                    <a:lstStyle/>
                    <a:p>
                      <a:pPr algn="ctr">
                        <a:defRPr sz="1200" b="1">
                          <a:solidFill>
                            <a:srgbClr val="FFFFFF"/>
                          </a:solidFill>
                          <a:latin typeface="Malgun Gothic"/>
                        </a:defRPr>
                      </a:pPr>
                      <a:r>
                        <a:rPr sz="1800" dirty="0" err="1"/>
                        <a:t>MFO가</a:t>
                      </a:r>
                      <a:r>
                        <a:rPr sz="1800" dirty="0"/>
                        <a:t> </a:t>
                      </a:r>
                      <a:r>
                        <a:rPr sz="1800" dirty="0" err="1"/>
                        <a:t>유리한</a:t>
                      </a:r>
                      <a:r>
                        <a:rPr sz="1800" dirty="0"/>
                        <a:t> </a:t>
                      </a:r>
                      <a:r>
                        <a:rPr sz="1800" dirty="0" err="1"/>
                        <a:t>경우</a:t>
                      </a:r>
                      <a:endParaRPr sz="1800" dirty="0"/>
                    </a:p>
                  </a:txBody>
                  <a:tcPr marL="72000" marR="72000" marT="288000" marB="72000">
                    <a:solidFill>
                      <a:srgbClr val="183657"/>
                    </a:solidFill>
                  </a:tcPr>
                </a:tc>
                <a:extLst>
                  <a:ext uri="{0D108BD9-81ED-4DB2-BD59-A6C34878D82A}">
                    <a16:rowId xmlns:a16="http://schemas.microsoft.com/office/drawing/2014/main" val="10000"/>
                  </a:ext>
                </a:extLst>
              </a:tr>
              <a:tr h="797458">
                <a:tc>
                  <a:txBody>
                    <a:bodyPr/>
                    <a:lstStyle/>
                    <a:p>
                      <a:pPr algn="ctr">
                        <a:defRPr sz="1150" b="1">
                          <a:solidFill>
                            <a:srgbClr val="191919"/>
                          </a:solidFill>
                          <a:latin typeface="Malgun Gothic"/>
                        </a:defRPr>
                      </a:pPr>
                      <a:r>
                        <a:rPr sz="1600" dirty="0" smtClean="0"/>
                        <a:t>trade-off</a:t>
                      </a:r>
                      <a:endParaRPr sz="1600" dirty="0"/>
                    </a:p>
                  </a:txBody>
                  <a:tcPr marL="72000" marR="72000" marT="288000" marB="72000">
                    <a:solidFill>
                      <a:srgbClr val="FFFFFF"/>
                    </a:solidFill>
                  </a:tcPr>
                </a:tc>
                <a:tc>
                  <a:txBody>
                    <a:bodyPr/>
                    <a:lstStyle/>
                    <a:p>
                      <a:pPr algn="ctr">
                        <a:defRPr sz="1150" b="0">
                          <a:solidFill>
                            <a:srgbClr val="191919"/>
                          </a:solidFill>
                          <a:latin typeface="Malgun Gothic"/>
                        </a:defRPr>
                      </a:pPr>
                      <a:r>
                        <a:rPr sz="1600" dirty="0" err="1"/>
                        <a:t>robustness와</a:t>
                      </a:r>
                      <a:r>
                        <a:rPr sz="1600" dirty="0"/>
                        <a:t> </a:t>
                      </a:r>
                      <a:r>
                        <a:rPr sz="1600" dirty="0" err="1"/>
                        <a:t>단순성</a:t>
                      </a:r>
                      <a:endParaRPr sz="1600" dirty="0"/>
                    </a:p>
                  </a:txBody>
                  <a:tcPr marL="72000" marR="72000" marT="288000" marB="72000">
                    <a:solidFill>
                      <a:srgbClr val="FFFFFF"/>
                    </a:solidFill>
                  </a:tcPr>
                </a:tc>
                <a:tc>
                  <a:txBody>
                    <a:bodyPr/>
                    <a:lstStyle/>
                    <a:p>
                      <a:pPr algn="ctr">
                        <a:defRPr sz="1150" b="0">
                          <a:solidFill>
                            <a:srgbClr val="191919"/>
                          </a:solidFill>
                          <a:latin typeface="Malgun Gothic"/>
                        </a:defRPr>
                      </a:pPr>
                      <a:r>
                        <a:rPr sz="1600" dirty="0" err="1"/>
                        <a:t>conformality와</a:t>
                      </a:r>
                      <a:r>
                        <a:rPr sz="1600" dirty="0"/>
                        <a:t> OAR sparing</a:t>
                      </a:r>
                    </a:p>
                  </a:txBody>
                  <a:tcPr marL="72000" marR="72000" marT="288000" marB="72000">
                    <a:solidFill>
                      <a:srgbClr val="FFFFFF"/>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816995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5610EED8-D5E5-BB7A-5985-392003C8B4F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CE0E82FA-3591-317C-FC75-93E917957470}"/>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indent="0">
              <a:buNone/>
            </a:pPr>
            <a:r>
              <a:rPr lang="en-US" sz="3200" b="1" dirty="0">
                <a:solidFill>
                  <a:srgbClr val="0B1F3A"/>
                </a:solidFill>
                <a:latin typeface="+mn-ea"/>
                <a:cs typeface="NanumSquare" pitchFamily="34" charset="-120"/>
              </a:rPr>
              <a:t>Physical </a:t>
            </a:r>
            <a:r>
              <a:rPr lang="en-US" sz="3200" b="1" dirty="0" smtClean="0">
                <a:solidFill>
                  <a:srgbClr val="0B1F3A"/>
                </a:solidFill>
                <a:latin typeface="+mn-ea"/>
                <a:cs typeface="NanumSquare" pitchFamily="34" charset="-120"/>
              </a:rPr>
              <a:t>Advantages of CIRT : </a:t>
            </a:r>
            <a:r>
              <a:rPr lang="en-US" sz="4000" b="1" dirty="0">
                <a:solidFill>
                  <a:srgbClr val="0B1F3A"/>
                </a:solidFill>
                <a:latin typeface="+mn-ea"/>
                <a:cs typeface="NanumSquare" pitchFamily="34" charset="-120"/>
              </a:rPr>
              <a:t>Narrow Penumbra</a:t>
            </a:r>
          </a:p>
        </p:txBody>
      </p:sp>
      <p:sp>
        <p:nvSpPr>
          <p:cNvPr id="4" name="Shape 2">
            <a:extLst>
              <a:ext uri="{FF2B5EF4-FFF2-40B4-BE49-F238E27FC236}">
                <a16:creationId xmlns:a16="http://schemas.microsoft.com/office/drawing/2014/main" id="{6DB15026-FD7E-4924-2693-4D05EAF71057}"/>
              </a:ext>
            </a:extLst>
          </p:cNvPr>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14" name="Text 12">
            <a:extLst>
              <a:ext uri="{FF2B5EF4-FFF2-40B4-BE49-F238E27FC236}">
                <a16:creationId xmlns:a16="http://schemas.microsoft.com/office/drawing/2014/main" id="{028A7041-137E-5A45-0056-ECFD7D935366}"/>
              </a:ext>
            </a:extLst>
          </p:cNvPr>
          <p:cNvSpPr/>
          <p:nvPr/>
        </p:nvSpPr>
        <p:spPr>
          <a:xfrm>
            <a:off x="11475720" y="6519672"/>
            <a:ext cx="320040" cy="228600"/>
          </a:xfrm>
          <a:prstGeom prst="rect">
            <a:avLst/>
          </a:prstGeom>
          <a:noFill/>
          <a:ln/>
        </p:spPr>
        <p:txBody>
          <a:bodyPr wrap="square" lIns="0" tIns="0" rIns="0" bIns="0" rtlCol="0" anchor="ctr"/>
          <a:lstStyle/>
          <a:p>
            <a:pPr marL="0" indent="0" algn="r">
              <a:buNone/>
            </a:pPr>
            <a:r>
              <a:rPr lang="en-US" sz="800" dirty="0">
                <a:solidFill>
                  <a:srgbClr val="7D8897"/>
                </a:solidFill>
                <a:latin typeface="NanumBarunGothic" pitchFamily="34" charset="0"/>
                <a:ea typeface="NanumBarunGothic" pitchFamily="34" charset="-122"/>
                <a:cs typeface="NanumBarunGothic" pitchFamily="34" charset="-120"/>
              </a:rPr>
              <a:t>9</a:t>
            </a:r>
            <a:endParaRPr lang="en-US" sz="800" dirty="0"/>
          </a:p>
        </p:txBody>
      </p:sp>
      <p:sp>
        <p:nvSpPr>
          <p:cNvPr id="5" name="Text 5">
            <a:extLst>
              <a:ext uri="{FF2B5EF4-FFF2-40B4-BE49-F238E27FC236}">
                <a16:creationId xmlns:a16="http://schemas.microsoft.com/office/drawing/2014/main" id="{E2A9BFF2-95CD-3B38-3C83-3E438D3490C0}"/>
              </a:ext>
            </a:extLst>
          </p:cNvPr>
          <p:cNvSpPr/>
          <p:nvPr/>
        </p:nvSpPr>
        <p:spPr>
          <a:xfrm>
            <a:off x="1615324" y="1150540"/>
            <a:ext cx="9136582" cy="2538101"/>
          </a:xfrm>
          <a:prstGeom prst="rect">
            <a:avLst/>
          </a:prstGeom>
          <a:noFill/>
          <a:ln/>
        </p:spPr>
        <p:txBody>
          <a:bodyPr wrap="square" lIns="0" tIns="0" rIns="0" bIns="0" rtlCol="0" anchor="t">
            <a:noAutofit/>
          </a:bodyPr>
          <a:lstStyle/>
          <a:p>
            <a:pPr marL="285750" indent="-285750">
              <a:lnSpc>
                <a:spcPct val="130000"/>
              </a:lnSpc>
              <a:buFont typeface="Wingdings" panose="05000000000000000000" pitchFamily="2" charset="2"/>
              <a:buChar char="Ø"/>
            </a:pPr>
            <a:r>
              <a:rPr lang="en-US" sz="2400" dirty="0">
                <a:solidFill>
                  <a:schemeClr val="bg1">
                    <a:lumMod val="95000"/>
                    <a:lumOff val="5000"/>
                  </a:schemeClr>
                </a:solidFill>
                <a:sym typeface="Wingdings" panose="05000000000000000000" pitchFamily="2" charset="2"/>
              </a:rPr>
              <a:t>Heavier particles exhibit </a:t>
            </a:r>
            <a:r>
              <a:rPr lang="en-US" sz="2400" dirty="0">
                <a:solidFill>
                  <a:srgbClr val="FF0000"/>
                </a:solidFill>
                <a:sym typeface="Wingdings" panose="05000000000000000000" pitchFamily="2" charset="2"/>
              </a:rPr>
              <a:t>smaller FWHM </a:t>
            </a:r>
            <a:r>
              <a:rPr lang="en-US" sz="2400" dirty="0">
                <a:solidFill>
                  <a:schemeClr val="bg1">
                    <a:lumMod val="95000"/>
                    <a:lumOff val="5000"/>
                  </a:schemeClr>
                </a:solidFill>
                <a:sym typeface="Wingdings" panose="05000000000000000000" pitchFamily="2" charset="2"/>
              </a:rPr>
              <a:t>at the same depth.</a:t>
            </a:r>
            <a:endParaRPr lang="en-US" sz="2400" dirty="0">
              <a:solidFill>
                <a:schemeClr val="bg1">
                  <a:lumMod val="95000"/>
                  <a:lumOff val="5000"/>
                </a:schemeClr>
              </a:solidFill>
            </a:endParaRPr>
          </a:p>
          <a:p>
            <a:pPr>
              <a:lnSpc>
                <a:spcPct val="130000"/>
              </a:lnSpc>
            </a:pPr>
            <a:r>
              <a:rPr lang="en-US" dirty="0"/>
              <a:t>  </a:t>
            </a:r>
          </a:p>
        </p:txBody>
      </p:sp>
      <p:sp>
        <p:nvSpPr>
          <p:cNvPr id="7" name="Shape 8">
            <a:extLst>
              <a:ext uri="{FF2B5EF4-FFF2-40B4-BE49-F238E27FC236}">
                <a16:creationId xmlns:a16="http://schemas.microsoft.com/office/drawing/2014/main" id="{3BC92531-53F8-EC06-C47F-8D5366F48EF1}"/>
              </a:ext>
            </a:extLst>
          </p:cNvPr>
          <p:cNvSpPr/>
          <p:nvPr/>
        </p:nvSpPr>
        <p:spPr>
          <a:xfrm>
            <a:off x="1689463" y="1663337"/>
            <a:ext cx="7872548" cy="5084935"/>
          </a:xfrm>
          <a:prstGeom prst="roundRect">
            <a:avLst>
              <a:gd name="adj" fmla="val 3306"/>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sp>
        <p:nvSpPr>
          <p:cNvPr id="9" name="TextBox 8">
            <a:extLst>
              <a:ext uri="{FF2B5EF4-FFF2-40B4-BE49-F238E27FC236}">
                <a16:creationId xmlns:a16="http://schemas.microsoft.com/office/drawing/2014/main" id="{D485A61E-3703-E731-6910-DBBD8D9DB456}"/>
              </a:ext>
            </a:extLst>
          </p:cNvPr>
          <p:cNvSpPr txBox="1"/>
          <p:nvPr/>
        </p:nvSpPr>
        <p:spPr>
          <a:xfrm>
            <a:off x="5723255" y="6356973"/>
            <a:ext cx="607250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U. Weber and G. Kraft. The Cancer J. 2009</a:t>
            </a:r>
            <a:endParaRPr lang="ko-KR" altLang="en-US" sz="1200" dirty="0">
              <a:solidFill>
                <a:schemeClr val="bg1">
                  <a:lumMod val="95000"/>
                  <a:lumOff val="5000"/>
                </a:schemeClr>
              </a:solidFill>
            </a:endParaRPr>
          </a:p>
        </p:txBody>
      </p:sp>
      <p:pic>
        <p:nvPicPr>
          <p:cNvPr id="11" name="그림 10">
            <a:extLst>
              <a:ext uri="{FF2B5EF4-FFF2-40B4-BE49-F238E27FC236}">
                <a16:creationId xmlns:a16="http://schemas.microsoft.com/office/drawing/2014/main" id="{B70204D9-AD84-26CA-3E05-2E8B6DED62BA}"/>
              </a:ext>
            </a:extLst>
          </p:cNvPr>
          <p:cNvPicPr>
            <a:picLocks noChangeAspect="1"/>
          </p:cNvPicPr>
          <p:nvPr/>
        </p:nvPicPr>
        <p:blipFill>
          <a:blip r:embed="rId3"/>
          <a:stretch>
            <a:fillRect/>
          </a:stretch>
        </p:blipFill>
        <p:spPr>
          <a:xfrm>
            <a:off x="2308356" y="1776335"/>
            <a:ext cx="6382798" cy="4850205"/>
          </a:xfrm>
          <a:prstGeom prst="rect">
            <a:avLst/>
          </a:prstGeom>
        </p:spPr>
      </p:pic>
    </p:spTree>
    <p:extLst>
      <p:ext uri="{BB962C8B-B14F-4D97-AF65-F5344CB8AC3E}">
        <p14:creationId xmlns:p14="http://schemas.microsoft.com/office/powerpoint/2010/main" val="27537370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indent="0">
              <a:buNone/>
            </a:pPr>
            <a:r>
              <a:rPr lang="en-US" sz="3200" b="1" dirty="0">
                <a:solidFill>
                  <a:srgbClr val="0B1F3A"/>
                </a:solidFill>
                <a:latin typeface="+mn-ea"/>
                <a:cs typeface="NanumSquare" pitchFamily="34" charset="-120"/>
              </a:rPr>
              <a:t>Physical Advantages of CIRT: </a:t>
            </a:r>
            <a:r>
              <a:rPr lang="en-US" sz="4000" b="1" dirty="0">
                <a:solidFill>
                  <a:srgbClr val="0B1F3A"/>
                </a:solidFill>
                <a:latin typeface="+mn-ea"/>
                <a:cs typeface="NanumSquare" pitchFamily="34" charset="-120"/>
              </a:rPr>
              <a:t>Narrow Penumbra</a:t>
            </a:r>
            <a:endParaRPr lang="en-US" sz="3600" b="1" dirty="0">
              <a:solidFill>
                <a:srgbClr val="0B1F3A"/>
              </a:solidFill>
              <a:latin typeface="+mn-ea"/>
              <a:cs typeface="NanumSquare" pitchFamily="34" charset="-120"/>
            </a:endParaRPr>
          </a:p>
        </p:txBody>
      </p:sp>
      <p:sp>
        <p:nvSpPr>
          <p:cNvPr id="4" name="Shape 2">
            <a:extLst>
              <a:ext uri="{FF2B5EF4-FFF2-40B4-BE49-F238E27FC236}">
                <a16:creationId xmlns:a16="http://schemas.microsoft.com/office/drawing/2014/main" id="{4970FF11-3941-3D5B-7F30-1171128D940D}"/>
              </a:ext>
            </a:extLst>
          </p:cNvPr>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6" name="Shape 8">
            <a:extLst>
              <a:ext uri="{FF2B5EF4-FFF2-40B4-BE49-F238E27FC236}">
                <a16:creationId xmlns:a16="http://schemas.microsoft.com/office/drawing/2014/main" id="{5E05469B-B21A-1656-1EE8-41D72CAF1C40}"/>
              </a:ext>
            </a:extLst>
          </p:cNvPr>
          <p:cNvSpPr/>
          <p:nvPr/>
        </p:nvSpPr>
        <p:spPr>
          <a:xfrm>
            <a:off x="951079" y="1667814"/>
            <a:ext cx="10457149" cy="5190186"/>
          </a:xfrm>
          <a:prstGeom prst="roundRect">
            <a:avLst>
              <a:gd name="adj" fmla="val 3306"/>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solidFill>
                <a:schemeClr val="bg1">
                  <a:lumMod val="95000"/>
                  <a:lumOff val="5000"/>
                </a:schemeClr>
              </a:solidFill>
            </a:endParaRPr>
          </a:p>
        </p:txBody>
      </p:sp>
      <p:sp>
        <p:nvSpPr>
          <p:cNvPr id="10" name="Text 5">
            <a:extLst>
              <a:ext uri="{FF2B5EF4-FFF2-40B4-BE49-F238E27FC236}">
                <a16:creationId xmlns:a16="http://schemas.microsoft.com/office/drawing/2014/main" id="{F93DA76F-EDB1-B81C-31DF-16520C9BB56B}"/>
              </a:ext>
            </a:extLst>
          </p:cNvPr>
          <p:cNvSpPr/>
          <p:nvPr/>
        </p:nvSpPr>
        <p:spPr>
          <a:xfrm>
            <a:off x="1925823" y="1210442"/>
            <a:ext cx="7502944" cy="2524269"/>
          </a:xfrm>
          <a:prstGeom prst="rect">
            <a:avLst/>
          </a:prstGeom>
          <a:noFill/>
          <a:ln/>
        </p:spPr>
        <p:txBody>
          <a:bodyPr wrap="square" lIns="0" tIns="0" rIns="0" bIns="0" rtlCol="0" anchor="t">
            <a:normAutofit/>
          </a:bodyPr>
          <a:lstStyle/>
          <a:p>
            <a:pPr marL="285750" indent="-285750">
              <a:lnSpc>
                <a:spcPct val="130000"/>
              </a:lnSpc>
              <a:buFont typeface="Wingdings" panose="05000000000000000000" pitchFamily="2" charset="2"/>
              <a:buChar char="Ø"/>
            </a:pPr>
            <a:r>
              <a:rPr lang="en-US" dirty="0">
                <a:solidFill>
                  <a:schemeClr val="bg1">
                    <a:lumMod val="95000"/>
                    <a:lumOff val="5000"/>
                  </a:schemeClr>
                </a:solidFill>
              </a:rPr>
              <a:t>More beneficial when OARs are adjacent to the target</a:t>
            </a:r>
          </a:p>
          <a:p>
            <a:pPr>
              <a:lnSpc>
                <a:spcPct val="130000"/>
              </a:lnSpc>
            </a:pPr>
            <a:endParaRPr lang="en-US" dirty="0">
              <a:solidFill>
                <a:schemeClr val="bg1">
                  <a:lumMod val="95000"/>
                  <a:lumOff val="5000"/>
                </a:schemeClr>
              </a:solidFill>
            </a:endParaRPr>
          </a:p>
        </p:txBody>
      </p:sp>
      <p:pic>
        <p:nvPicPr>
          <p:cNvPr id="13" name="그림 12">
            <a:extLst>
              <a:ext uri="{FF2B5EF4-FFF2-40B4-BE49-F238E27FC236}">
                <a16:creationId xmlns:a16="http://schemas.microsoft.com/office/drawing/2014/main" id="{167EB4BF-DFA6-6B0C-137D-AED524151935}"/>
              </a:ext>
            </a:extLst>
          </p:cNvPr>
          <p:cNvPicPr>
            <a:picLocks noChangeAspect="1"/>
          </p:cNvPicPr>
          <p:nvPr/>
        </p:nvPicPr>
        <p:blipFill>
          <a:blip r:embed="rId3"/>
          <a:stretch>
            <a:fillRect/>
          </a:stretch>
        </p:blipFill>
        <p:spPr>
          <a:xfrm>
            <a:off x="1439890" y="1734438"/>
            <a:ext cx="9479525" cy="4880740"/>
          </a:xfrm>
          <a:prstGeom prst="rect">
            <a:avLst/>
          </a:prstGeom>
        </p:spPr>
      </p:pic>
      <p:sp>
        <p:nvSpPr>
          <p:cNvPr id="16" name="TextBox 15">
            <a:extLst>
              <a:ext uri="{FF2B5EF4-FFF2-40B4-BE49-F238E27FC236}">
                <a16:creationId xmlns:a16="http://schemas.microsoft.com/office/drawing/2014/main" id="{D11764F0-9D24-9BD9-D7F6-A4A67E8FB701}"/>
              </a:ext>
            </a:extLst>
          </p:cNvPr>
          <p:cNvSpPr txBox="1"/>
          <p:nvPr/>
        </p:nvSpPr>
        <p:spPr>
          <a:xfrm>
            <a:off x="5354402" y="6563913"/>
            <a:ext cx="607250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H. Suit et al. </a:t>
            </a:r>
            <a:r>
              <a:rPr lang="en-US" altLang="ko-KR" sz="1200" dirty="0" err="1">
                <a:solidFill>
                  <a:schemeClr val="bg1">
                    <a:lumMod val="95000"/>
                    <a:lumOff val="5000"/>
                  </a:schemeClr>
                </a:solidFill>
              </a:rPr>
              <a:t>Radiother</a:t>
            </a:r>
            <a:r>
              <a:rPr lang="en-US" altLang="ko-KR" sz="1200" dirty="0">
                <a:solidFill>
                  <a:schemeClr val="bg1">
                    <a:lumMod val="95000"/>
                    <a:lumOff val="5000"/>
                  </a:schemeClr>
                </a:solidFill>
              </a:rPr>
              <a:t> Oncol. 2010</a:t>
            </a:r>
            <a:endParaRPr lang="ko-KR" altLang="en-US" sz="1200" dirty="0">
              <a:solidFill>
                <a:schemeClr val="bg1">
                  <a:lumMod val="95000"/>
                  <a:lumOff val="5000"/>
                </a:schemeClr>
              </a:solidFill>
            </a:endParaRPr>
          </a:p>
        </p:txBody>
      </p:sp>
      <p:sp>
        <p:nvSpPr>
          <p:cNvPr id="18" name="TextBox 17">
            <a:extLst>
              <a:ext uri="{FF2B5EF4-FFF2-40B4-BE49-F238E27FC236}">
                <a16:creationId xmlns:a16="http://schemas.microsoft.com/office/drawing/2014/main" id="{D1DAB1DC-6546-71CE-4734-68778DBADBD4}"/>
              </a:ext>
            </a:extLst>
          </p:cNvPr>
          <p:cNvSpPr txBox="1"/>
          <p:nvPr/>
        </p:nvSpPr>
        <p:spPr>
          <a:xfrm>
            <a:off x="1439890" y="1695293"/>
            <a:ext cx="2019300" cy="369332"/>
          </a:xfrm>
          <a:prstGeom prst="rect">
            <a:avLst/>
          </a:prstGeom>
          <a:noFill/>
        </p:spPr>
        <p:txBody>
          <a:bodyPr wrap="square" rtlCol="0">
            <a:spAutoFit/>
          </a:bodyPr>
          <a:lstStyle/>
          <a:p>
            <a:pPr algn="ctr"/>
            <a:r>
              <a:rPr lang="en-US" altLang="ko-KR" b="1" dirty="0">
                <a:solidFill>
                  <a:schemeClr val="bg1">
                    <a:lumMod val="95000"/>
                    <a:lumOff val="5000"/>
                  </a:schemeClr>
                </a:solidFill>
              </a:rPr>
              <a:t>Carbon</a:t>
            </a:r>
            <a:endParaRPr lang="ko-KR" altLang="en-US" b="1" dirty="0">
              <a:solidFill>
                <a:schemeClr val="bg1">
                  <a:lumMod val="95000"/>
                  <a:lumOff val="5000"/>
                </a:schemeClr>
              </a:solidFill>
            </a:endParaRPr>
          </a:p>
        </p:txBody>
      </p:sp>
      <p:sp>
        <p:nvSpPr>
          <p:cNvPr id="20" name="TextBox 19">
            <a:extLst>
              <a:ext uri="{FF2B5EF4-FFF2-40B4-BE49-F238E27FC236}">
                <a16:creationId xmlns:a16="http://schemas.microsoft.com/office/drawing/2014/main" id="{C7E2E203-28A8-71B9-D344-E06A1B342A2E}"/>
              </a:ext>
            </a:extLst>
          </p:cNvPr>
          <p:cNvSpPr txBox="1"/>
          <p:nvPr/>
        </p:nvSpPr>
        <p:spPr>
          <a:xfrm>
            <a:off x="5566955" y="1682353"/>
            <a:ext cx="2019300" cy="369332"/>
          </a:xfrm>
          <a:prstGeom prst="rect">
            <a:avLst/>
          </a:prstGeom>
          <a:noFill/>
        </p:spPr>
        <p:txBody>
          <a:bodyPr wrap="square" rtlCol="0">
            <a:spAutoFit/>
          </a:bodyPr>
          <a:lstStyle/>
          <a:p>
            <a:pPr algn="ctr"/>
            <a:r>
              <a:rPr lang="en-US" altLang="ko-KR" b="1" dirty="0">
                <a:solidFill>
                  <a:schemeClr val="bg1">
                    <a:lumMod val="95000"/>
                    <a:lumOff val="5000"/>
                  </a:schemeClr>
                </a:solidFill>
              </a:rPr>
              <a:t>Proton</a:t>
            </a:r>
            <a:endParaRPr lang="ko-KR" altLang="en-US" b="1" dirty="0">
              <a:solidFill>
                <a:schemeClr val="bg1">
                  <a:lumMod val="95000"/>
                  <a:lumOff val="5000"/>
                </a:schemeClr>
              </a:solidFill>
            </a:endParaRPr>
          </a:p>
        </p:txBody>
      </p:sp>
    </p:spTree>
    <p:extLst>
      <p:ext uri="{BB962C8B-B14F-4D97-AF65-F5344CB8AC3E}">
        <p14:creationId xmlns:p14="http://schemas.microsoft.com/office/powerpoint/2010/main" val="31889899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indent="0">
              <a:buNone/>
            </a:pPr>
            <a:r>
              <a:rPr lang="en-US" sz="3200" b="1" dirty="0">
                <a:solidFill>
                  <a:srgbClr val="0B1F3A"/>
                </a:solidFill>
                <a:latin typeface="+mn-ea"/>
                <a:cs typeface="NanumSquare" pitchFamily="34" charset="-120"/>
              </a:rPr>
              <a:t>Physical Advantages of CIRT: </a:t>
            </a:r>
            <a:r>
              <a:rPr lang="en-US" sz="4000" b="1" dirty="0" smtClean="0">
                <a:solidFill>
                  <a:srgbClr val="0B1F3A"/>
                </a:solidFill>
                <a:latin typeface="+mn-ea"/>
                <a:cs typeface="NanumSquare" pitchFamily="34" charset="-120"/>
              </a:rPr>
              <a:t>Comp w/ x-ray </a:t>
            </a:r>
            <a:endParaRPr lang="en-US" sz="3600" b="1" dirty="0">
              <a:solidFill>
                <a:srgbClr val="0B1F3A"/>
              </a:solidFill>
              <a:latin typeface="+mn-ea"/>
              <a:cs typeface="NanumSquare" pitchFamily="34" charset="-120"/>
            </a:endParaRPr>
          </a:p>
        </p:txBody>
      </p:sp>
      <p:sp>
        <p:nvSpPr>
          <p:cNvPr id="11" name="Shape 8"/>
          <p:cNvSpPr/>
          <p:nvPr/>
        </p:nvSpPr>
        <p:spPr>
          <a:xfrm>
            <a:off x="502918" y="1564346"/>
            <a:ext cx="11419115" cy="4923539"/>
          </a:xfrm>
          <a:prstGeom prst="roundRect">
            <a:avLst>
              <a:gd name="adj" fmla="val 3306"/>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solidFill>
                <a:schemeClr val="bg1">
                  <a:lumMod val="95000"/>
                  <a:lumOff val="5000"/>
                </a:schemeClr>
              </a:solidFill>
            </a:endParaRPr>
          </a:p>
        </p:txBody>
      </p:sp>
      <p:sp>
        <p:nvSpPr>
          <p:cNvPr id="12" name="Text 5"/>
          <p:cNvSpPr/>
          <p:nvPr/>
        </p:nvSpPr>
        <p:spPr>
          <a:xfrm>
            <a:off x="2234980" y="1124710"/>
            <a:ext cx="7920239" cy="2524269"/>
          </a:xfrm>
          <a:prstGeom prst="rect">
            <a:avLst/>
          </a:prstGeom>
          <a:noFill/>
          <a:ln/>
        </p:spPr>
        <p:txBody>
          <a:bodyPr wrap="square" lIns="0" tIns="0" rIns="0" bIns="0" rtlCol="0" anchor="t">
            <a:normAutofit/>
          </a:bodyPr>
          <a:lstStyle/>
          <a:p>
            <a:pPr marL="285750" indent="-285750">
              <a:lnSpc>
                <a:spcPct val="130000"/>
              </a:lnSpc>
              <a:buFont typeface="Arial" panose="020B0604020202020204" pitchFamily="34" charset="0"/>
              <a:buChar char="•"/>
            </a:pPr>
            <a:r>
              <a:rPr lang="en-US" dirty="0">
                <a:solidFill>
                  <a:schemeClr val="bg1">
                    <a:lumMod val="95000"/>
                    <a:lumOff val="5000"/>
                  </a:schemeClr>
                </a:solidFill>
                <a:latin typeface="Arial" pitchFamily="34" charset="0"/>
                <a:cs typeface="Arial" pitchFamily="34" charset="-120"/>
              </a:rPr>
              <a:t>Ex. DVH for the treatment plan (Non-small cell lung cancer)</a:t>
            </a:r>
            <a:endParaRPr lang="en-US" dirty="0">
              <a:solidFill>
                <a:schemeClr val="bg1">
                  <a:lumMod val="95000"/>
                  <a:lumOff val="5000"/>
                </a:schemeClr>
              </a:solidFill>
            </a:endParaRPr>
          </a:p>
        </p:txBody>
      </p:sp>
      <p:sp>
        <p:nvSpPr>
          <p:cNvPr id="14" name="TextBox 13">
            <a:extLst>
              <a:ext uri="{FF2B5EF4-FFF2-40B4-BE49-F238E27FC236}">
                <a16:creationId xmlns:a16="http://schemas.microsoft.com/office/drawing/2014/main" id="{C14D1212-38CF-8920-3AA9-5AF6C7F70578}"/>
              </a:ext>
            </a:extLst>
          </p:cNvPr>
          <p:cNvSpPr txBox="1"/>
          <p:nvPr/>
        </p:nvSpPr>
        <p:spPr>
          <a:xfrm>
            <a:off x="5354684" y="6092160"/>
            <a:ext cx="607250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D. Yoshida et al. Anticancer Res. 2021</a:t>
            </a:r>
            <a:endParaRPr lang="ko-KR" altLang="en-US" sz="1200" dirty="0">
              <a:solidFill>
                <a:schemeClr val="bg1">
                  <a:lumMod val="95000"/>
                  <a:lumOff val="5000"/>
                </a:schemeClr>
              </a:solidFill>
            </a:endParaRPr>
          </a:p>
        </p:txBody>
      </p:sp>
      <p:pic>
        <p:nvPicPr>
          <p:cNvPr id="15" name="그림 14"/>
          <p:cNvPicPr>
            <a:picLocks noChangeAspect="1"/>
          </p:cNvPicPr>
          <p:nvPr/>
        </p:nvPicPr>
        <p:blipFill rotWithShape="1">
          <a:blip r:embed="rId3"/>
          <a:srcRect l="1" r="-50"/>
          <a:stretch/>
        </p:blipFill>
        <p:spPr>
          <a:xfrm>
            <a:off x="710981" y="2410416"/>
            <a:ext cx="10829766" cy="2605721"/>
          </a:xfrm>
          <a:prstGeom prst="rect">
            <a:avLst/>
          </a:prstGeom>
        </p:spPr>
      </p:pic>
    </p:spTree>
    <p:extLst>
      <p:ext uri="{BB962C8B-B14F-4D97-AF65-F5344CB8AC3E}">
        <p14:creationId xmlns:p14="http://schemas.microsoft.com/office/powerpoint/2010/main" val="31592600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indent="0">
              <a:buNone/>
            </a:pPr>
            <a:r>
              <a:rPr lang="en-US" sz="3200" b="1" dirty="0">
                <a:solidFill>
                  <a:srgbClr val="0B1F3A"/>
                </a:solidFill>
                <a:latin typeface="+mn-ea"/>
                <a:cs typeface="NanumSquare" pitchFamily="34" charset="-120"/>
              </a:rPr>
              <a:t>Physical Advantages of CIRT: </a:t>
            </a:r>
            <a:r>
              <a:rPr lang="en-US" sz="4000" b="1" dirty="0" smtClean="0">
                <a:solidFill>
                  <a:srgbClr val="0B1F3A"/>
                </a:solidFill>
                <a:latin typeface="+mn-ea"/>
                <a:cs typeface="NanumSquare" pitchFamily="34" charset="-120"/>
              </a:rPr>
              <a:t>Comp w/ x-ray </a:t>
            </a:r>
            <a:endParaRPr lang="en-US" sz="3600" b="1" dirty="0">
              <a:solidFill>
                <a:srgbClr val="0B1F3A"/>
              </a:solidFill>
              <a:latin typeface="+mn-ea"/>
              <a:cs typeface="NanumSquare" pitchFamily="34" charset="-120"/>
            </a:endParaRPr>
          </a:p>
        </p:txBody>
      </p:sp>
      <p:sp>
        <p:nvSpPr>
          <p:cNvPr id="11" name="Shape 8"/>
          <p:cNvSpPr/>
          <p:nvPr/>
        </p:nvSpPr>
        <p:spPr>
          <a:xfrm>
            <a:off x="502918" y="1564346"/>
            <a:ext cx="11419115" cy="4923539"/>
          </a:xfrm>
          <a:prstGeom prst="roundRect">
            <a:avLst>
              <a:gd name="adj" fmla="val 3306"/>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solidFill>
                <a:schemeClr val="bg1">
                  <a:lumMod val="95000"/>
                  <a:lumOff val="5000"/>
                </a:schemeClr>
              </a:solidFill>
            </a:endParaRPr>
          </a:p>
        </p:txBody>
      </p:sp>
      <p:sp>
        <p:nvSpPr>
          <p:cNvPr id="12" name="Text 5"/>
          <p:cNvSpPr/>
          <p:nvPr/>
        </p:nvSpPr>
        <p:spPr>
          <a:xfrm>
            <a:off x="2234980" y="1124710"/>
            <a:ext cx="7920239" cy="2524269"/>
          </a:xfrm>
          <a:prstGeom prst="rect">
            <a:avLst/>
          </a:prstGeom>
          <a:noFill/>
          <a:ln/>
        </p:spPr>
        <p:txBody>
          <a:bodyPr wrap="square" lIns="0" tIns="0" rIns="0" bIns="0" rtlCol="0" anchor="t">
            <a:normAutofit/>
          </a:bodyPr>
          <a:lstStyle/>
          <a:p>
            <a:pPr marL="285750" indent="-285750">
              <a:lnSpc>
                <a:spcPct val="130000"/>
              </a:lnSpc>
              <a:buFont typeface="Arial" panose="020B0604020202020204" pitchFamily="34" charset="0"/>
              <a:buChar char="•"/>
            </a:pPr>
            <a:r>
              <a:rPr lang="en-US" dirty="0">
                <a:solidFill>
                  <a:schemeClr val="bg1">
                    <a:lumMod val="95000"/>
                    <a:lumOff val="5000"/>
                  </a:schemeClr>
                </a:solidFill>
                <a:latin typeface="Arial" pitchFamily="34" charset="0"/>
                <a:cs typeface="Arial" pitchFamily="34" charset="-120"/>
              </a:rPr>
              <a:t>Ex. DVH for the treatment plan (Non-small cell lung cancer)</a:t>
            </a:r>
            <a:endParaRPr lang="en-US" dirty="0">
              <a:solidFill>
                <a:schemeClr val="bg1">
                  <a:lumMod val="95000"/>
                  <a:lumOff val="5000"/>
                </a:schemeClr>
              </a:solidFill>
            </a:endParaRPr>
          </a:p>
        </p:txBody>
      </p:sp>
      <p:sp>
        <p:nvSpPr>
          <p:cNvPr id="14" name="TextBox 13">
            <a:extLst>
              <a:ext uri="{FF2B5EF4-FFF2-40B4-BE49-F238E27FC236}">
                <a16:creationId xmlns:a16="http://schemas.microsoft.com/office/drawing/2014/main" id="{C14D1212-38CF-8920-3AA9-5AF6C7F70578}"/>
              </a:ext>
            </a:extLst>
          </p:cNvPr>
          <p:cNvSpPr txBox="1"/>
          <p:nvPr/>
        </p:nvSpPr>
        <p:spPr>
          <a:xfrm>
            <a:off x="5354684" y="6092160"/>
            <a:ext cx="607250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D. Yoshida et al. Anticancer Res. 2021</a:t>
            </a:r>
            <a:endParaRPr lang="ko-KR" altLang="en-US" sz="1200" dirty="0">
              <a:solidFill>
                <a:schemeClr val="bg1">
                  <a:lumMod val="95000"/>
                  <a:lumOff val="5000"/>
                </a:schemeClr>
              </a:solidFill>
            </a:endParaRPr>
          </a:p>
        </p:txBody>
      </p:sp>
      <p:pic>
        <p:nvPicPr>
          <p:cNvPr id="7" name="그림 6"/>
          <p:cNvPicPr>
            <a:picLocks noChangeAspect="1"/>
          </p:cNvPicPr>
          <p:nvPr/>
        </p:nvPicPr>
        <p:blipFill rotWithShape="1">
          <a:blip r:embed="rId3"/>
          <a:srcRect l="51033" t="15486"/>
          <a:stretch/>
        </p:blipFill>
        <p:spPr>
          <a:xfrm>
            <a:off x="830656" y="1929381"/>
            <a:ext cx="10725618" cy="4456242"/>
          </a:xfrm>
          <a:prstGeom prst="rect">
            <a:avLst/>
          </a:prstGeom>
        </p:spPr>
      </p:pic>
    </p:spTree>
    <p:extLst>
      <p:ext uri="{BB962C8B-B14F-4D97-AF65-F5344CB8AC3E}">
        <p14:creationId xmlns:p14="http://schemas.microsoft.com/office/powerpoint/2010/main" val="13651805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indent="0">
              <a:buNone/>
            </a:pPr>
            <a:r>
              <a:rPr lang="en-US" sz="3200" b="1" dirty="0">
                <a:solidFill>
                  <a:srgbClr val="0B1F3A"/>
                </a:solidFill>
                <a:latin typeface="+mn-ea"/>
                <a:cs typeface="NanumSquare" pitchFamily="34" charset="-120"/>
              </a:rPr>
              <a:t>Physical Advantages of CIRT: </a:t>
            </a:r>
            <a:r>
              <a:rPr lang="en-US" sz="4000" b="1" dirty="0" smtClean="0">
                <a:solidFill>
                  <a:srgbClr val="0B1F3A"/>
                </a:solidFill>
                <a:latin typeface="+mn-ea"/>
                <a:cs typeface="NanumSquare" pitchFamily="34" charset="-120"/>
              </a:rPr>
              <a:t>Motion management </a:t>
            </a:r>
            <a:endParaRPr lang="en-US" sz="3600" b="1" dirty="0">
              <a:solidFill>
                <a:srgbClr val="0B1F3A"/>
              </a:solidFill>
              <a:latin typeface="+mn-ea"/>
              <a:cs typeface="NanumSquare" pitchFamily="34" charset="-120"/>
            </a:endParaRPr>
          </a:p>
        </p:txBody>
      </p:sp>
      <p:sp>
        <p:nvSpPr>
          <p:cNvPr id="8" name="Shape 8"/>
          <p:cNvSpPr/>
          <p:nvPr/>
        </p:nvSpPr>
        <p:spPr>
          <a:xfrm>
            <a:off x="413028" y="1906318"/>
            <a:ext cx="11317418" cy="4729613"/>
          </a:xfrm>
          <a:prstGeom prst="roundRect">
            <a:avLst>
              <a:gd name="adj" fmla="val 3306"/>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solidFill>
                <a:schemeClr val="bg1">
                  <a:lumMod val="95000"/>
                  <a:lumOff val="5000"/>
                </a:schemeClr>
              </a:solidFill>
            </a:endParaRPr>
          </a:p>
        </p:txBody>
      </p:sp>
      <p:sp>
        <p:nvSpPr>
          <p:cNvPr id="9" name="TextBox 8">
            <a:extLst>
              <a:ext uri="{FF2B5EF4-FFF2-40B4-BE49-F238E27FC236}">
                <a16:creationId xmlns:a16="http://schemas.microsoft.com/office/drawing/2014/main" id="{C14D1212-38CF-8920-3AA9-5AF6C7F70578}"/>
              </a:ext>
            </a:extLst>
          </p:cNvPr>
          <p:cNvSpPr txBox="1"/>
          <p:nvPr/>
        </p:nvSpPr>
        <p:spPr>
          <a:xfrm>
            <a:off x="5354684" y="6341301"/>
            <a:ext cx="607250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T. Furukawa et al. Med Phys. 2010</a:t>
            </a:r>
            <a:endParaRPr lang="ko-KR" altLang="en-US" sz="1200" dirty="0">
              <a:solidFill>
                <a:schemeClr val="bg1">
                  <a:lumMod val="95000"/>
                  <a:lumOff val="5000"/>
                </a:schemeClr>
              </a:solidFill>
            </a:endParaRPr>
          </a:p>
        </p:txBody>
      </p:sp>
      <p:sp>
        <p:nvSpPr>
          <p:cNvPr id="10" name="Text 5"/>
          <p:cNvSpPr/>
          <p:nvPr/>
        </p:nvSpPr>
        <p:spPr>
          <a:xfrm>
            <a:off x="2098554" y="1139257"/>
            <a:ext cx="7920239" cy="2524269"/>
          </a:xfrm>
          <a:prstGeom prst="rect">
            <a:avLst/>
          </a:prstGeom>
          <a:noFill/>
          <a:ln/>
        </p:spPr>
        <p:txBody>
          <a:bodyPr wrap="square" lIns="0" tIns="0" rIns="0" bIns="0" rtlCol="0" anchor="t">
            <a:normAutofit/>
          </a:bodyPr>
          <a:lstStyle/>
          <a:p>
            <a:pPr marL="285750" indent="-285750">
              <a:lnSpc>
                <a:spcPct val="130000"/>
              </a:lnSpc>
              <a:buFont typeface="Arial" panose="020B0604020202020204" pitchFamily="34" charset="0"/>
              <a:buChar char="•"/>
            </a:pPr>
            <a:r>
              <a:rPr lang="en-US" dirty="0">
                <a:solidFill>
                  <a:schemeClr val="bg1">
                    <a:lumMod val="95000"/>
                    <a:lumOff val="5000"/>
                  </a:schemeClr>
                </a:solidFill>
                <a:latin typeface="Arial" pitchFamily="34" charset="0"/>
                <a:cs typeface="Arial" pitchFamily="34" charset="-120"/>
              </a:rPr>
              <a:t>Gating: </a:t>
            </a:r>
            <a:r>
              <a:rPr lang="en-US" dirty="0" err="1">
                <a:solidFill>
                  <a:schemeClr val="bg1">
                    <a:lumMod val="95000"/>
                    <a:lumOff val="5000"/>
                  </a:schemeClr>
                </a:solidFill>
                <a:latin typeface="Arial" pitchFamily="34" charset="0"/>
                <a:cs typeface="Arial" pitchFamily="34" charset="-120"/>
              </a:rPr>
              <a:t>Anzai</a:t>
            </a:r>
            <a:endParaRPr lang="en-US" dirty="0">
              <a:solidFill>
                <a:schemeClr val="bg1">
                  <a:lumMod val="95000"/>
                  <a:lumOff val="5000"/>
                </a:schemeClr>
              </a:solidFill>
            </a:endParaRPr>
          </a:p>
          <a:p>
            <a:pPr marL="285750" indent="-285750">
              <a:lnSpc>
                <a:spcPct val="130000"/>
              </a:lnSpc>
              <a:buFont typeface="Arial" panose="020B0604020202020204" pitchFamily="34" charset="0"/>
              <a:buChar char="•"/>
            </a:pPr>
            <a:r>
              <a:rPr lang="en-US" dirty="0">
                <a:solidFill>
                  <a:schemeClr val="bg1">
                    <a:lumMod val="95000"/>
                    <a:lumOff val="5000"/>
                  </a:schemeClr>
                </a:solidFill>
                <a:latin typeface="Arial" pitchFamily="34" charset="0"/>
                <a:ea typeface="Arial" pitchFamily="34" charset="-122"/>
                <a:cs typeface="Arial" pitchFamily="34" charset="-120"/>
              </a:rPr>
              <a:t>Plan: 4D robust optimization</a:t>
            </a:r>
          </a:p>
        </p:txBody>
      </p:sp>
      <p:pic>
        <p:nvPicPr>
          <p:cNvPr id="13" name="그림 12"/>
          <p:cNvPicPr>
            <a:picLocks noChangeAspect="1"/>
          </p:cNvPicPr>
          <p:nvPr/>
        </p:nvPicPr>
        <p:blipFill>
          <a:blip r:embed="rId3"/>
          <a:stretch>
            <a:fillRect/>
          </a:stretch>
        </p:blipFill>
        <p:spPr>
          <a:xfrm>
            <a:off x="7363421" y="2702854"/>
            <a:ext cx="4319899" cy="3136539"/>
          </a:xfrm>
          <a:prstGeom prst="rect">
            <a:avLst/>
          </a:prstGeom>
        </p:spPr>
      </p:pic>
      <p:pic>
        <p:nvPicPr>
          <p:cNvPr id="15" name="그림 14"/>
          <p:cNvPicPr>
            <a:picLocks noChangeAspect="1"/>
          </p:cNvPicPr>
          <p:nvPr/>
        </p:nvPicPr>
        <p:blipFill>
          <a:blip r:embed="rId4"/>
          <a:stretch>
            <a:fillRect/>
          </a:stretch>
        </p:blipFill>
        <p:spPr>
          <a:xfrm>
            <a:off x="605210" y="2203596"/>
            <a:ext cx="6711086" cy="4258164"/>
          </a:xfrm>
          <a:prstGeom prst="rect">
            <a:avLst/>
          </a:prstGeom>
        </p:spPr>
      </p:pic>
    </p:spTree>
    <p:extLst>
      <p:ext uri="{BB962C8B-B14F-4D97-AF65-F5344CB8AC3E}">
        <p14:creationId xmlns:p14="http://schemas.microsoft.com/office/powerpoint/2010/main" val="40005714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indent="0">
              <a:buNone/>
            </a:pPr>
            <a:r>
              <a:rPr lang="en-US" sz="4000" b="1" dirty="0" smtClean="0">
                <a:solidFill>
                  <a:srgbClr val="0B1F3A"/>
                </a:solidFill>
                <a:latin typeface="NanumSquare" pitchFamily="34" charset="0"/>
                <a:ea typeface="NanumSquare" pitchFamily="34" charset="-122"/>
              </a:rPr>
              <a:t>Radiotherapy  </a:t>
            </a:r>
            <a:r>
              <a:rPr lang="en-US" sz="2500" b="1" dirty="0" smtClean="0">
                <a:solidFill>
                  <a:srgbClr val="0B1F3A"/>
                </a:solidFill>
                <a:latin typeface="NanumSquare" pitchFamily="34" charset="0"/>
                <a:ea typeface="NanumSquare" pitchFamily="34" charset="-122"/>
              </a:rPr>
              <a:t> </a:t>
            </a:r>
            <a:endParaRPr lang="en-US" sz="2500" dirty="0"/>
          </a:p>
        </p:txBody>
      </p:sp>
      <p:sp>
        <p:nvSpPr>
          <p:cNvPr id="3" name="Shape 1"/>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4" name="Text 2"/>
          <p:cNvSpPr/>
          <p:nvPr/>
        </p:nvSpPr>
        <p:spPr>
          <a:xfrm>
            <a:off x="502920" y="1417320"/>
            <a:ext cx="11155680" cy="5138928"/>
          </a:xfrm>
          <a:prstGeom prst="rect">
            <a:avLst/>
          </a:prstGeom>
          <a:noFill/>
          <a:ln/>
        </p:spPr>
        <p:txBody>
          <a:bodyPr wrap="square" lIns="254" tIns="254" rIns="254" bIns="254" rtlCol="0" anchor="t">
            <a:normAutofit/>
          </a:bodyPr>
          <a:lstStyle/>
          <a:p>
            <a:pPr>
              <a:lnSpc>
                <a:spcPct val="160000"/>
              </a:lnSpc>
            </a:pPr>
            <a:r>
              <a:rPr lang="ko-KR" altLang="en-US" sz="1700" dirty="0">
                <a:solidFill>
                  <a:srgbClr val="1B263B"/>
                </a:solidFill>
                <a:latin typeface="NanumBarunGothic" pitchFamily="34" charset="0"/>
                <a:ea typeface="NanumBarunGothic" pitchFamily="34" charset="-122"/>
                <a:cs typeface="NanumBarunGothic" pitchFamily="34" charset="-120"/>
              </a:rPr>
              <a:t>방사선치료는 외과적 수술</a:t>
            </a:r>
            <a:r>
              <a:rPr lang="en-US" altLang="ko-KR" sz="1700" dirty="0">
                <a:solidFill>
                  <a:srgbClr val="1B263B"/>
                </a:solidFill>
                <a:latin typeface="NanumBarunGothic" pitchFamily="34" charset="0"/>
                <a:ea typeface="NanumBarunGothic" pitchFamily="34" charset="-122"/>
                <a:cs typeface="NanumBarunGothic" pitchFamily="34" charset="-120"/>
              </a:rPr>
              <a:t>, </a:t>
            </a:r>
            <a:r>
              <a:rPr lang="ko-KR" altLang="en-US" sz="1700" dirty="0" smtClean="0">
                <a:solidFill>
                  <a:srgbClr val="1B263B"/>
                </a:solidFill>
                <a:latin typeface="NanumBarunGothic" pitchFamily="34" charset="0"/>
                <a:ea typeface="NanumBarunGothic" pitchFamily="34" charset="-122"/>
                <a:cs typeface="NanumBarunGothic" pitchFamily="34" charset="-120"/>
              </a:rPr>
              <a:t>화학요법과 </a:t>
            </a:r>
            <a:r>
              <a:rPr lang="ko-KR" altLang="en-US" sz="1700" dirty="0">
                <a:solidFill>
                  <a:srgbClr val="1B263B"/>
                </a:solidFill>
                <a:latin typeface="NanumBarunGothic" pitchFamily="34" charset="0"/>
                <a:ea typeface="NanumBarunGothic" pitchFamily="34" charset="-122"/>
                <a:cs typeface="NanumBarunGothic" pitchFamily="34" charset="-120"/>
              </a:rPr>
              <a:t>함께 </a:t>
            </a:r>
            <a:r>
              <a:rPr lang="ko-KR" altLang="en-US" sz="1700" dirty="0" err="1">
                <a:solidFill>
                  <a:srgbClr val="1B263B"/>
                </a:solidFill>
                <a:latin typeface="NanumBarunGothic" pitchFamily="34" charset="0"/>
                <a:ea typeface="NanumBarunGothic" pitchFamily="34" charset="-122"/>
                <a:cs typeface="NanumBarunGothic" pitchFamily="34" charset="-120"/>
              </a:rPr>
              <a:t>암치료의</a:t>
            </a:r>
            <a:r>
              <a:rPr lang="ko-KR" altLang="en-US" sz="1700" dirty="0">
                <a:solidFill>
                  <a:srgbClr val="1B263B"/>
                </a:solidFill>
                <a:latin typeface="NanumBarunGothic" pitchFamily="34" charset="0"/>
                <a:ea typeface="NanumBarunGothic" pitchFamily="34" charset="-122"/>
                <a:cs typeface="NanumBarunGothic" pitchFamily="34" charset="-120"/>
              </a:rPr>
              <a:t> </a:t>
            </a:r>
            <a:r>
              <a:rPr lang="en-US" altLang="ko-KR" sz="1700" dirty="0">
                <a:solidFill>
                  <a:srgbClr val="1B263B"/>
                </a:solidFill>
                <a:latin typeface="NanumBarunGothic" pitchFamily="34" charset="0"/>
                <a:ea typeface="NanumBarunGothic" pitchFamily="34" charset="-122"/>
                <a:cs typeface="NanumBarunGothic" pitchFamily="34" charset="-120"/>
              </a:rPr>
              <a:t>3</a:t>
            </a:r>
            <a:r>
              <a:rPr lang="ko-KR" altLang="en-US" sz="1700" dirty="0">
                <a:solidFill>
                  <a:srgbClr val="1B263B"/>
                </a:solidFill>
                <a:latin typeface="NanumBarunGothic" pitchFamily="34" charset="0"/>
                <a:ea typeface="NanumBarunGothic" pitchFamily="34" charset="-122"/>
                <a:cs typeface="NanumBarunGothic" pitchFamily="34" charset="-120"/>
              </a:rPr>
              <a:t>대 치료법 중 하나로</a:t>
            </a:r>
            <a:r>
              <a:rPr lang="en-US" altLang="ko-KR" sz="1700" dirty="0">
                <a:solidFill>
                  <a:srgbClr val="1B263B"/>
                </a:solidFill>
                <a:latin typeface="NanumBarunGothic" pitchFamily="34" charset="0"/>
                <a:ea typeface="NanumBarunGothic" pitchFamily="34" charset="-122"/>
                <a:cs typeface="NanumBarunGothic" pitchFamily="34" charset="-120"/>
              </a:rPr>
              <a:t> </a:t>
            </a:r>
            <a:r>
              <a:rPr lang="ko-KR" altLang="en-US" sz="1700" dirty="0" err="1">
                <a:solidFill>
                  <a:srgbClr val="1B263B"/>
                </a:solidFill>
                <a:latin typeface="NanumBarunGothic" pitchFamily="34" charset="0"/>
                <a:ea typeface="NanumBarunGothic" pitchFamily="34" charset="-122"/>
                <a:cs typeface="NanumBarunGothic" pitchFamily="34" charset="-120"/>
              </a:rPr>
              <a:t>고에너지</a:t>
            </a:r>
            <a:r>
              <a:rPr lang="ko-KR" altLang="en-US" sz="1700" dirty="0">
                <a:solidFill>
                  <a:srgbClr val="1B263B"/>
                </a:solidFill>
                <a:latin typeface="NanumBarunGothic" pitchFamily="34" charset="0"/>
                <a:ea typeface="NanumBarunGothic" pitchFamily="34" charset="-122"/>
                <a:cs typeface="NanumBarunGothic" pitchFamily="34" charset="-120"/>
              </a:rPr>
              <a:t> 방사선을 이용하여 암세포를 죽이는 </a:t>
            </a:r>
            <a:r>
              <a:rPr lang="ko-KR" altLang="en-US" sz="1700" dirty="0" smtClean="0">
                <a:solidFill>
                  <a:srgbClr val="1B263B"/>
                </a:solidFill>
                <a:latin typeface="NanumBarunGothic" pitchFamily="34" charset="0"/>
                <a:ea typeface="NanumBarunGothic" pitchFamily="34" charset="-122"/>
                <a:cs typeface="NanumBarunGothic" pitchFamily="34" charset="-120"/>
              </a:rPr>
              <a:t>치료</a:t>
            </a:r>
            <a:r>
              <a:rPr lang="en-US" altLang="ko-KR" sz="1700" dirty="0" smtClean="0">
                <a:solidFill>
                  <a:srgbClr val="1B263B"/>
                </a:solidFill>
                <a:latin typeface="NanumBarunGothic" pitchFamily="34" charset="0"/>
                <a:ea typeface="NanumBarunGothic" pitchFamily="34" charset="-122"/>
                <a:cs typeface="NanumBarunGothic" pitchFamily="34" charset="-120"/>
              </a:rPr>
              <a:t> </a:t>
            </a: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r>
              <a:rPr lang="ko-KR" altLang="en-US" sz="1700" dirty="0" smtClean="0">
                <a:solidFill>
                  <a:srgbClr val="1B263B"/>
                </a:solidFill>
                <a:latin typeface="NanumBarunGothic" pitchFamily="34" charset="0"/>
                <a:ea typeface="NanumBarunGothic" pitchFamily="34" charset="-122"/>
                <a:cs typeface="NanumBarunGothic" pitchFamily="34" charset="-120"/>
              </a:rPr>
              <a:t>일반적으로 </a:t>
            </a:r>
            <a:r>
              <a:rPr lang="ko-KR" altLang="en-US" sz="1700" dirty="0" smtClean="0">
                <a:solidFill>
                  <a:srgbClr val="1B263B"/>
                </a:solidFill>
                <a:latin typeface="NanumBarunGothic" pitchFamily="34" charset="0"/>
                <a:ea typeface="NanumBarunGothic" pitchFamily="34" charset="-122"/>
                <a:cs typeface="NanumBarunGothic" pitchFamily="34" charset="-120"/>
              </a:rPr>
              <a:t>입원이 </a:t>
            </a:r>
            <a:r>
              <a:rPr lang="ko-KR" altLang="en-US" sz="1700" dirty="0">
                <a:solidFill>
                  <a:srgbClr val="1B263B"/>
                </a:solidFill>
                <a:latin typeface="NanumBarunGothic" pitchFamily="34" charset="0"/>
                <a:ea typeface="NanumBarunGothic" pitchFamily="34" charset="-122"/>
                <a:cs typeface="NanumBarunGothic" pitchFamily="34" charset="-120"/>
              </a:rPr>
              <a:t>필요하지 않고</a:t>
            </a:r>
            <a:r>
              <a:rPr lang="en-US" altLang="ko-KR" sz="1700" dirty="0">
                <a:solidFill>
                  <a:srgbClr val="1B263B"/>
                </a:solidFill>
                <a:latin typeface="NanumBarunGothic" pitchFamily="34" charset="0"/>
                <a:ea typeface="NanumBarunGothic" pitchFamily="34" charset="-122"/>
                <a:cs typeface="NanumBarunGothic" pitchFamily="34" charset="-120"/>
              </a:rPr>
              <a:t>, </a:t>
            </a:r>
            <a:r>
              <a:rPr lang="ko-KR" altLang="en-US" sz="1700" dirty="0" smtClean="0">
                <a:solidFill>
                  <a:srgbClr val="1B263B"/>
                </a:solidFill>
                <a:latin typeface="NanumBarunGothic" pitchFamily="34" charset="0"/>
                <a:ea typeface="NanumBarunGothic" pitchFamily="34" charset="-122"/>
                <a:cs typeface="NanumBarunGothic" pitchFamily="34" charset="-120"/>
              </a:rPr>
              <a:t>분할 치료를 하는데 한번에 수 </a:t>
            </a:r>
            <a:r>
              <a:rPr lang="ko-KR" altLang="en-US" sz="1700" dirty="0">
                <a:solidFill>
                  <a:srgbClr val="1B263B"/>
                </a:solidFill>
                <a:latin typeface="NanumBarunGothic" pitchFamily="34" charset="0"/>
                <a:ea typeface="NanumBarunGothic" pitchFamily="34" charset="-122"/>
                <a:cs typeface="NanumBarunGothic" pitchFamily="34" charset="-120"/>
              </a:rPr>
              <a:t>분에서 </a:t>
            </a:r>
            <a:r>
              <a:rPr lang="en-US" altLang="ko-KR" sz="1700" dirty="0">
                <a:solidFill>
                  <a:srgbClr val="1B263B"/>
                </a:solidFill>
                <a:latin typeface="NanumBarunGothic" pitchFamily="34" charset="0"/>
                <a:ea typeface="NanumBarunGothic" pitchFamily="34" charset="-122"/>
                <a:cs typeface="NanumBarunGothic" pitchFamily="34" charset="-120"/>
              </a:rPr>
              <a:t>20~30</a:t>
            </a:r>
            <a:r>
              <a:rPr lang="ko-KR" altLang="en-US" sz="1700" dirty="0">
                <a:solidFill>
                  <a:srgbClr val="1B263B"/>
                </a:solidFill>
                <a:latin typeface="NanumBarunGothic" pitchFamily="34" charset="0"/>
                <a:ea typeface="NanumBarunGothic" pitchFamily="34" charset="-122"/>
                <a:cs typeface="NanumBarunGothic" pitchFamily="34" charset="-120"/>
              </a:rPr>
              <a:t>분 정도의 시간이 소요</a:t>
            </a:r>
            <a:r>
              <a:rPr lang="en-US" altLang="ko-KR" sz="1700" dirty="0">
                <a:solidFill>
                  <a:srgbClr val="1B263B"/>
                </a:solidFill>
                <a:latin typeface="NanumBarunGothic" pitchFamily="34" charset="0"/>
                <a:ea typeface="NanumBarunGothic" pitchFamily="34" charset="-122"/>
                <a:cs typeface="NanumBarunGothic" pitchFamily="34" charset="-120"/>
              </a:rPr>
              <a:t>, </a:t>
            </a:r>
            <a:r>
              <a:rPr lang="ko-KR" altLang="en-US" sz="1700" dirty="0">
                <a:solidFill>
                  <a:srgbClr val="1B263B"/>
                </a:solidFill>
                <a:latin typeface="NanumBarunGothic" pitchFamily="34" charset="0"/>
                <a:ea typeface="NanumBarunGothic" pitchFamily="34" charset="-122"/>
                <a:cs typeface="NanumBarunGothic" pitchFamily="34" charset="-120"/>
              </a:rPr>
              <a:t>치료 시 통증이 </a:t>
            </a:r>
            <a:r>
              <a:rPr lang="ko-KR" altLang="en-US" sz="1700" dirty="0" smtClean="0">
                <a:solidFill>
                  <a:srgbClr val="1B263B"/>
                </a:solidFill>
                <a:latin typeface="NanumBarunGothic" pitchFamily="34" charset="0"/>
                <a:ea typeface="NanumBarunGothic" pitchFamily="34" charset="-122"/>
                <a:cs typeface="NanumBarunGothic" pitchFamily="34" charset="-120"/>
              </a:rPr>
              <a:t>없음</a:t>
            </a:r>
            <a:r>
              <a:rPr lang="en-US" altLang="ko-KR" sz="1700" dirty="0" smtClean="0">
                <a:solidFill>
                  <a:srgbClr val="1B263B"/>
                </a:solidFill>
                <a:latin typeface="NanumBarunGothic" pitchFamily="34" charset="0"/>
                <a:ea typeface="NanumBarunGothic" pitchFamily="34" charset="-122"/>
                <a:cs typeface="NanumBarunGothic" pitchFamily="34" charset="-120"/>
              </a:rPr>
              <a:t>.</a:t>
            </a:r>
            <a:endParaRPr lang="en-US" altLang="ko-KR" sz="1700" dirty="0">
              <a:solidFill>
                <a:srgbClr val="1B263B"/>
              </a:solidFill>
              <a:latin typeface="NanumBarunGothic" pitchFamily="34" charset="0"/>
              <a:ea typeface="NanumBarunGothic" pitchFamily="34" charset="-122"/>
              <a:cs typeface="NanumBarunGothic" pitchFamily="34" charset="-120"/>
            </a:endParaRPr>
          </a:p>
        </p:txBody>
      </p:sp>
      <p:pic>
        <p:nvPicPr>
          <p:cNvPr id="3076" name="Picture 4" descr="Three methods for treating cance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37440" y="2900362"/>
            <a:ext cx="10286639" cy="289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6419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indent="0">
              <a:buNone/>
            </a:pPr>
            <a:r>
              <a:rPr lang="en-US" sz="3200" b="1" dirty="0">
                <a:solidFill>
                  <a:srgbClr val="0B1F3A"/>
                </a:solidFill>
                <a:latin typeface="+mn-ea"/>
                <a:cs typeface="NanumSquare" pitchFamily="34" charset="-120"/>
              </a:rPr>
              <a:t>Physical Advantages of CIRT: </a:t>
            </a:r>
            <a:r>
              <a:rPr lang="en-US" sz="4000" b="1" dirty="0" smtClean="0">
                <a:solidFill>
                  <a:srgbClr val="0B1F3A"/>
                </a:solidFill>
                <a:latin typeface="+mn-ea"/>
                <a:cs typeface="NanumSquare" pitchFamily="34" charset="-120"/>
              </a:rPr>
              <a:t>Robust Optimization</a:t>
            </a:r>
            <a:endParaRPr lang="en-US" sz="3600" b="1" dirty="0">
              <a:solidFill>
                <a:srgbClr val="0B1F3A"/>
              </a:solidFill>
              <a:latin typeface="+mn-ea"/>
              <a:cs typeface="NanumSquare" pitchFamily="34" charset="-120"/>
            </a:endParaRPr>
          </a:p>
        </p:txBody>
      </p:sp>
      <p:sp>
        <p:nvSpPr>
          <p:cNvPr id="11" name="Shape 8"/>
          <p:cNvSpPr/>
          <p:nvPr/>
        </p:nvSpPr>
        <p:spPr>
          <a:xfrm>
            <a:off x="1097280" y="2516778"/>
            <a:ext cx="9814560" cy="3718560"/>
          </a:xfrm>
          <a:prstGeom prst="roundRect">
            <a:avLst>
              <a:gd name="adj" fmla="val 3306"/>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b="1"/>
          </a:p>
        </p:txBody>
      </p:sp>
      <p:sp>
        <p:nvSpPr>
          <p:cNvPr id="12" name="Text 5"/>
          <p:cNvSpPr/>
          <p:nvPr/>
        </p:nvSpPr>
        <p:spPr>
          <a:xfrm>
            <a:off x="2055629" y="1134598"/>
            <a:ext cx="6879366" cy="2524269"/>
          </a:xfrm>
          <a:prstGeom prst="rect">
            <a:avLst/>
          </a:prstGeom>
          <a:noFill/>
          <a:ln/>
        </p:spPr>
        <p:txBody>
          <a:bodyPr wrap="square" lIns="0" tIns="0" rIns="0" bIns="0" rtlCol="0" anchor="t">
            <a:normAutofit/>
          </a:bodyPr>
          <a:lstStyle/>
          <a:p>
            <a:pPr marL="285750" indent="-285750">
              <a:lnSpc>
                <a:spcPct val="130000"/>
              </a:lnSpc>
              <a:buFont typeface="Arial" panose="020B0604020202020204" pitchFamily="34" charset="0"/>
              <a:buChar char="•"/>
            </a:pPr>
            <a:r>
              <a:rPr lang="en-US" dirty="0">
                <a:solidFill>
                  <a:srgbClr val="1F2D3A"/>
                </a:solidFill>
                <a:latin typeface="Arial" pitchFamily="34" charset="0"/>
                <a:cs typeface="Arial" pitchFamily="34" charset="-120"/>
              </a:rPr>
              <a:t>Worst-case optimization: maintain acceptable dose distribution under all uncertainty scenarios (setup, range)</a:t>
            </a:r>
            <a:endParaRPr lang="en-US" dirty="0">
              <a:latin typeface="Arial" pitchFamily="34" charset="0"/>
              <a:ea typeface="Arial" pitchFamily="34" charset="-122"/>
              <a:cs typeface="Arial" pitchFamily="34" charset="-120"/>
            </a:endParaRPr>
          </a:p>
        </p:txBody>
      </p:sp>
      <p:sp>
        <p:nvSpPr>
          <p:cNvPr id="14" name="타원 13"/>
          <p:cNvSpPr/>
          <p:nvPr/>
        </p:nvSpPr>
        <p:spPr>
          <a:xfrm>
            <a:off x="3172833" y="4404591"/>
            <a:ext cx="933651" cy="83739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ysClr val="windowText" lastClr="000000"/>
                </a:solidFill>
              </a:rPr>
              <a:t>CTV</a:t>
            </a:r>
            <a:endParaRPr lang="ko-KR" altLang="en-US" b="1" dirty="0">
              <a:solidFill>
                <a:sysClr val="windowText" lastClr="000000"/>
              </a:solidFill>
            </a:endParaRPr>
          </a:p>
        </p:txBody>
      </p:sp>
      <p:sp>
        <p:nvSpPr>
          <p:cNvPr id="16" name="타원 15"/>
          <p:cNvSpPr/>
          <p:nvPr/>
        </p:nvSpPr>
        <p:spPr>
          <a:xfrm>
            <a:off x="2895051" y="4171621"/>
            <a:ext cx="1489213" cy="13033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ysClr val="windowText" lastClr="000000"/>
                </a:solidFill>
              </a:rPr>
              <a:t>CTV</a:t>
            </a:r>
            <a:endParaRPr lang="ko-KR" altLang="en-US" b="1" dirty="0">
              <a:solidFill>
                <a:sysClr val="windowText" lastClr="000000"/>
              </a:solidFill>
            </a:endParaRPr>
          </a:p>
        </p:txBody>
      </p:sp>
      <p:sp>
        <p:nvSpPr>
          <p:cNvPr id="17" name="TextBox 16"/>
          <p:cNvSpPr txBox="1"/>
          <p:nvPr/>
        </p:nvSpPr>
        <p:spPr>
          <a:xfrm>
            <a:off x="2657025" y="3959398"/>
            <a:ext cx="1395454" cy="372792"/>
          </a:xfrm>
          <a:prstGeom prst="rect">
            <a:avLst/>
          </a:prstGeom>
          <a:noFill/>
        </p:spPr>
        <p:txBody>
          <a:bodyPr wrap="square" rtlCol="0">
            <a:spAutoFit/>
          </a:bodyPr>
          <a:lstStyle/>
          <a:p>
            <a:r>
              <a:rPr lang="en-US" altLang="ko-KR" b="1" dirty="0">
                <a:solidFill>
                  <a:srgbClr val="FF0000"/>
                </a:solidFill>
              </a:rPr>
              <a:t>PTV</a:t>
            </a:r>
            <a:endParaRPr lang="ko-KR" altLang="en-US" b="1" dirty="0">
              <a:solidFill>
                <a:srgbClr val="FF0000"/>
              </a:solidFill>
            </a:endParaRPr>
          </a:p>
        </p:txBody>
      </p:sp>
      <p:sp>
        <p:nvSpPr>
          <p:cNvPr id="18" name="TextBox 17">
            <a:extLst>
              <a:ext uri="{FF2B5EF4-FFF2-40B4-BE49-F238E27FC236}">
                <a16:creationId xmlns:a16="http://schemas.microsoft.com/office/drawing/2014/main" id="{0A787AA1-98BB-B510-34C0-F4B61F672981}"/>
              </a:ext>
            </a:extLst>
          </p:cNvPr>
          <p:cNvSpPr txBox="1"/>
          <p:nvPr/>
        </p:nvSpPr>
        <p:spPr>
          <a:xfrm>
            <a:off x="2407914" y="2773652"/>
            <a:ext cx="2019300" cy="369332"/>
          </a:xfrm>
          <a:prstGeom prst="rect">
            <a:avLst/>
          </a:prstGeom>
          <a:noFill/>
        </p:spPr>
        <p:txBody>
          <a:bodyPr wrap="square" rtlCol="0">
            <a:spAutoFit/>
          </a:bodyPr>
          <a:lstStyle/>
          <a:p>
            <a:pPr algn="ctr"/>
            <a:r>
              <a:rPr lang="en-US" altLang="ko-KR" b="1" dirty="0">
                <a:solidFill>
                  <a:schemeClr val="bg1">
                    <a:lumMod val="95000"/>
                    <a:lumOff val="5000"/>
                  </a:schemeClr>
                </a:solidFill>
              </a:rPr>
              <a:t>PTV-based</a:t>
            </a:r>
            <a:endParaRPr lang="ko-KR" altLang="en-US" b="1" dirty="0">
              <a:solidFill>
                <a:schemeClr val="bg1">
                  <a:lumMod val="95000"/>
                  <a:lumOff val="5000"/>
                </a:schemeClr>
              </a:solidFill>
            </a:endParaRPr>
          </a:p>
        </p:txBody>
      </p:sp>
      <p:sp>
        <p:nvSpPr>
          <p:cNvPr id="19" name="타원 18"/>
          <p:cNvSpPr/>
          <p:nvPr/>
        </p:nvSpPr>
        <p:spPr>
          <a:xfrm>
            <a:off x="7717547" y="4457922"/>
            <a:ext cx="933651" cy="83739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ysClr val="windowText" lastClr="000000"/>
                </a:solidFill>
              </a:rPr>
              <a:t>CTV</a:t>
            </a:r>
            <a:endParaRPr lang="ko-KR" altLang="en-US" b="1" dirty="0">
              <a:solidFill>
                <a:sysClr val="windowText" lastClr="000000"/>
              </a:solidFill>
            </a:endParaRPr>
          </a:p>
        </p:txBody>
      </p:sp>
      <p:sp>
        <p:nvSpPr>
          <p:cNvPr id="20" name="TextBox 19">
            <a:extLst>
              <a:ext uri="{FF2B5EF4-FFF2-40B4-BE49-F238E27FC236}">
                <a16:creationId xmlns:a16="http://schemas.microsoft.com/office/drawing/2014/main" id="{0A787AA1-98BB-B510-34C0-F4B61F672981}"/>
              </a:ext>
            </a:extLst>
          </p:cNvPr>
          <p:cNvSpPr txBox="1"/>
          <p:nvPr/>
        </p:nvSpPr>
        <p:spPr>
          <a:xfrm>
            <a:off x="7012847" y="2844359"/>
            <a:ext cx="2019300" cy="369332"/>
          </a:xfrm>
          <a:prstGeom prst="rect">
            <a:avLst/>
          </a:prstGeom>
          <a:noFill/>
        </p:spPr>
        <p:txBody>
          <a:bodyPr wrap="square" rtlCol="0">
            <a:spAutoFit/>
          </a:bodyPr>
          <a:lstStyle/>
          <a:p>
            <a:pPr algn="ctr"/>
            <a:r>
              <a:rPr lang="en-US" altLang="ko-KR" b="1" dirty="0">
                <a:solidFill>
                  <a:schemeClr val="bg1">
                    <a:lumMod val="95000"/>
                    <a:lumOff val="5000"/>
                  </a:schemeClr>
                </a:solidFill>
              </a:rPr>
              <a:t>Robust Opt</a:t>
            </a:r>
            <a:endParaRPr lang="ko-KR" altLang="en-US" b="1" dirty="0">
              <a:solidFill>
                <a:schemeClr val="bg1">
                  <a:lumMod val="95000"/>
                  <a:lumOff val="5000"/>
                </a:schemeClr>
              </a:solidFill>
            </a:endParaRPr>
          </a:p>
        </p:txBody>
      </p:sp>
      <p:sp>
        <p:nvSpPr>
          <p:cNvPr id="21" name="타원 20"/>
          <p:cNvSpPr/>
          <p:nvPr/>
        </p:nvSpPr>
        <p:spPr>
          <a:xfrm>
            <a:off x="7479522" y="4457922"/>
            <a:ext cx="933651" cy="837398"/>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solidFill>
                <a:sysClr val="windowText" lastClr="000000"/>
              </a:solidFill>
            </a:endParaRPr>
          </a:p>
        </p:txBody>
      </p:sp>
      <p:sp>
        <p:nvSpPr>
          <p:cNvPr id="22" name="타원 21"/>
          <p:cNvSpPr/>
          <p:nvPr/>
        </p:nvSpPr>
        <p:spPr>
          <a:xfrm>
            <a:off x="7744564" y="4241293"/>
            <a:ext cx="933651" cy="837398"/>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solidFill>
                <a:sysClr val="windowText" lastClr="000000"/>
              </a:solidFill>
            </a:endParaRPr>
          </a:p>
        </p:txBody>
      </p:sp>
      <p:sp>
        <p:nvSpPr>
          <p:cNvPr id="23" name="TextBox 22"/>
          <p:cNvSpPr txBox="1"/>
          <p:nvPr/>
        </p:nvSpPr>
        <p:spPr>
          <a:xfrm>
            <a:off x="6316768" y="4552072"/>
            <a:ext cx="1647430" cy="369332"/>
          </a:xfrm>
          <a:prstGeom prst="rect">
            <a:avLst/>
          </a:prstGeom>
          <a:noFill/>
        </p:spPr>
        <p:txBody>
          <a:bodyPr wrap="square" rtlCol="0">
            <a:spAutoFit/>
          </a:bodyPr>
          <a:lstStyle/>
          <a:p>
            <a:r>
              <a:rPr lang="en-US" altLang="ko-KR" b="1" dirty="0">
                <a:solidFill>
                  <a:srgbClr val="FF0000"/>
                </a:solidFill>
              </a:rPr>
              <a:t>5mm shift</a:t>
            </a:r>
            <a:endParaRPr lang="ko-KR" altLang="en-US" b="1" dirty="0">
              <a:solidFill>
                <a:srgbClr val="FF0000"/>
              </a:solidFill>
            </a:endParaRPr>
          </a:p>
        </p:txBody>
      </p:sp>
      <p:sp>
        <p:nvSpPr>
          <p:cNvPr id="24" name="TextBox 23"/>
          <p:cNvSpPr txBox="1"/>
          <p:nvPr/>
        </p:nvSpPr>
        <p:spPr>
          <a:xfrm>
            <a:off x="8397324" y="3980276"/>
            <a:ext cx="1647430" cy="369332"/>
          </a:xfrm>
          <a:prstGeom prst="rect">
            <a:avLst/>
          </a:prstGeom>
          <a:noFill/>
        </p:spPr>
        <p:txBody>
          <a:bodyPr wrap="square" rtlCol="0">
            <a:spAutoFit/>
          </a:bodyPr>
          <a:lstStyle/>
          <a:p>
            <a:r>
              <a:rPr lang="en-US" altLang="ko-KR" b="1" dirty="0">
                <a:solidFill>
                  <a:srgbClr val="FF0000"/>
                </a:solidFill>
              </a:rPr>
              <a:t>5mm shift</a:t>
            </a:r>
            <a:endParaRPr lang="ko-KR" altLang="en-US" b="1" dirty="0">
              <a:solidFill>
                <a:srgbClr val="FF0000"/>
              </a:solidFill>
            </a:endParaRPr>
          </a:p>
        </p:txBody>
      </p:sp>
    </p:spTree>
    <p:extLst>
      <p:ext uri="{BB962C8B-B14F-4D97-AF65-F5344CB8AC3E}">
        <p14:creationId xmlns:p14="http://schemas.microsoft.com/office/powerpoint/2010/main" val="39960663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B1F3A"/>
                </a:solidFill>
                <a:effectLst/>
                <a:uLnTx/>
                <a:uFillTx/>
                <a:latin typeface="+mn-lt"/>
                <a:ea typeface="+mn-ea"/>
                <a:cs typeface="NanumSquare" pitchFamily="34" charset="-120"/>
              </a:rPr>
              <a:t>Physical Advantages of CIRT: </a:t>
            </a:r>
            <a:r>
              <a:rPr kumimoji="0" lang="en-US" sz="4000" b="1" i="0" u="none" strike="noStrike" kern="1200" cap="none" spc="0" normalizeH="0" baseline="0" noProof="0" dirty="0" smtClean="0">
                <a:ln>
                  <a:noFill/>
                </a:ln>
                <a:solidFill>
                  <a:srgbClr val="0B1F3A"/>
                </a:solidFill>
                <a:effectLst/>
                <a:uLnTx/>
                <a:uFillTx/>
                <a:latin typeface="+mn-lt"/>
                <a:ea typeface="+mn-ea"/>
                <a:cs typeface="NanumSquare" pitchFamily="34" charset="-120"/>
              </a:rPr>
              <a:t>4D Robust Optimization</a:t>
            </a:r>
            <a:endParaRPr kumimoji="0" lang="en-US" sz="3600" b="1" i="0" u="none" strike="noStrike" kern="1200" cap="none" spc="0" normalizeH="0" baseline="0" noProof="0" dirty="0">
              <a:ln>
                <a:noFill/>
              </a:ln>
              <a:solidFill>
                <a:srgbClr val="0B1F3A"/>
              </a:solidFill>
              <a:effectLst/>
              <a:uLnTx/>
              <a:uFillTx/>
              <a:latin typeface="+mn-lt"/>
              <a:ea typeface="+mn-ea"/>
              <a:cs typeface="NanumSquare" pitchFamily="34" charset="-120"/>
            </a:endParaRPr>
          </a:p>
        </p:txBody>
      </p:sp>
      <p:sp>
        <p:nvSpPr>
          <p:cNvPr id="15" name="Shape 8"/>
          <p:cNvSpPr/>
          <p:nvPr/>
        </p:nvSpPr>
        <p:spPr>
          <a:xfrm>
            <a:off x="831346" y="2131830"/>
            <a:ext cx="10872973" cy="4530227"/>
          </a:xfrm>
          <a:prstGeom prst="roundRect">
            <a:avLst>
              <a:gd name="adj" fmla="val 3306"/>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b="1">
              <a:solidFill>
                <a:schemeClr val="bg1">
                  <a:lumMod val="95000"/>
                  <a:lumOff val="5000"/>
                </a:schemeClr>
              </a:solidFill>
            </a:endParaRPr>
          </a:p>
        </p:txBody>
      </p:sp>
      <p:sp>
        <p:nvSpPr>
          <p:cNvPr id="25" name="TextBox 24">
            <a:extLst>
              <a:ext uri="{FF2B5EF4-FFF2-40B4-BE49-F238E27FC236}">
                <a16:creationId xmlns:a16="http://schemas.microsoft.com/office/drawing/2014/main" id="{C14D1212-38CF-8920-3AA9-5AF6C7F70578}"/>
              </a:ext>
            </a:extLst>
          </p:cNvPr>
          <p:cNvSpPr txBox="1"/>
          <p:nvPr/>
        </p:nvSpPr>
        <p:spPr>
          <a:xfrm>
            <a:off x="5180512" y="6337804"/>
            <a:ext cx="6072505" cy="276999"/>
          </a:xfrm>
          <a:prstGeom prst="rect">
            <a:avLst/>
          </a:prstGeom>
          <a:noFill/>
        </p:spPr>
        <p:txBody>
          <a:bodyPr wrap="square" rtlCol="0">
            <a:spAutoFit/>
          </a:bodyPr>
          <a:lstStyle/>
          <a:p>
            <a:pPr algn="r"/>
            <a:r>
              <a:rPr lang="en-US" altLang="ko-KR" sz="1200" b="1" dirty="0">
                <a:solidFill>
                  <a:schemeClr val="bg1">
                    <a:lumMod val="95000"/>
                    <a:lumOff val="5000"/>
                  </a:schemeClr>
                </a:solidFill>
              </a:rPr>
              <a:t>Ref) T. Furukawa et al. Med Phys. 2010</a:t>
            </a:r>
            <a:endParaRPr lang="ko-KR" altLang="en-US" sz="1200" b="1" dirty="0">
              <a:solidFill>
                <a:schemeClr val="bg1">
                  <a:lumMod val="95000"/>
                  <a:lumOff val="5000"/>
                </a:schemeClr>
              </a:solidFill>
            </a:endParaRPr>
          </a:p>
        </p:txBody>
      </p:sp>
      <p:sp>
        <p:nvSpPr>
          <p:cNvPr id="26" name="Text 5"/>
          <p:cNvSpPr/>
          <p:nvPr/>
        </p:nvSpPr>
        <p:spPr>
          <a:xfrm>
            <a:off x="2305167" y="1195336"/>
            <a:ext cx="7920239" cy="2524269"/>
          </a:xfrm>
          <a:prstGeom prst="rect">
            <a:avLst/>
          </a:prstGeom>
          <a:noFill/>
          <a:ln/>
        </p:spPr>
        <p:txBody>
          <a:bodyPr wrap="square" lIns="0" tIns="0" rIns="0" bIns="0" rtlCol="0" anchor="t">
            <a:normAutofit/>
          </a:bodyPr>
          <a:lstStyle/>
          <a:p>
            <a:pPr marL="285750" indent="-285750">
              <a:lnSpc>
                <a:spcPct val="130000"/>
              </a:lnSpc>
              <a:buFont typeface="Arial" panose="020B0604020202020204" pitchFamily="34" charset="0"/>
              <a:buChar char="•"/>
            </a:pPr>
            <a:r>
              <a:rPr lang="en-US" b="1" dirty="0">
                <a:solidFill>
                  <a:schemeClr val="bg1">
                    <a:lumMod val="95000"/>
                    <a:lumOff val="5000"/>
                  </a:schemeClr>
                </a:solidFill>
                <a:latin typeface="Arial" pitchFamily="34" charset="0"/>
                <a:ea typeface="Arial" pitchFamily="34" charset="-122"/>
                <a:cs typeface="Arial" pitchFamily="34" charset="-120"/>
              </a:rPr>
              <a:t>Select the respiratory phase intended for beam delivery</a:t>
            </a:r>
          </a:p>
          <a:p>
            <a:pPr marL="285750" indent="-285750">
              <a:lnSpc>
                <a:spcPct val="130000"/>
              </a:lnSpc>
              <a:buFont typeface="Arial" panose="020B0604020202020204" pitchFamily="34" charset="0"/>
              <a:buChar char="•"/>
            </a:pPr>
            <a:r>
              <a:rPr lang="en-US" b="1" dirty="0">
                <a:solidFill>
                  <a:schemeClr val="bg1">
                    <a:lumMod val="95000"/>
                    <a:lumOff val="5000"/>
                  </a:schemeClr>
                </a:solidFill>
                <a:latin typeface="Arial" pitchFamily="34" charset="0"/>
                <a:ea typeface="Arial" pitchFamily="34" charset="-122"/>
                <a:cs typeface="Arial" pitchFamily="34" charset="-120"/>
              </a:rPr>
              <a:t>Robust optimization for the selected phase</a:t>
            </a:r>
          </a:p>
        </p:txBody>
      </p:sp>
      <p:pic>
        <p:nvPicPr>
          <p:cNvPr id="27" name="그림 26"/>
          <p:cNvPicPr>
            <a:picLocks noChangeAspect="1"/>
          </p:cNvPicPr>
          <p:nvPr/>
        </p:nvPicPr>
        <p:blipFill rotWithShape="1">
          <a:blip r:embed="rId3"/>
          <a:srcRect l="59001" b="39491"/>
          <a:stretch/>
        </p:blipFill>
        <p:spPr>
          <a:xfrm>
            <a:off x="1298663" y="2236570"/>
            <a:ext cx="4250467" cy="4554647"/>
          </a:xfrm>
          <a:prstGeom prst="rect">
            <a:avLst/>
          </a:prstGeom>
        </p:spPr>
      </p:pic>
      <p:sp>
        <p:nvSpPr>
          <p:cNvPr id="28" name="타원 27"/>
          <p:cNvSpPr/>
          <p:nvPr/>
        </p:nvSpPr>
        <p:spPr>
          <a:xfrm>
            <a:off x="8390326" y="4333137"/>
            <a:ext cx="933651" cy="83739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chemeClr val="bg1">
                    <a:lumMod val="95000"/>
                    <a:lumOff val="5000"/>
                  </a:schemeClr>
                </a:solidFill>
              </a:rPr>
              <a:t>CTV</a:t>
            </a:r>
            <a:endParaRPr lang="ko-KR" altLang="en-US" b="1" dirty="0">
              <a:solidFill>
                <a:schemeClr val="bg1">
                  <a:lumMod val="95000"/>
                  <a:lumOff val="5000"/>
                </a:schemeClr>
              </a:solidFill>
            </a:endParaRPr>
          </a:p>
        </p:txBody>
      </p:sp>
      <p:sp>
        <p:nvSpPr>
          <p:cNvPr id="29" name="타원 28"/>
          <p:cNvSpPr/>
          <p:nvPr/>
        </p:nvSpPr>
        <p:spPr>
          <a:xfrm>
            <a:off x="8390325" y="3964493"/>
            <a:ext cx="933651" cy="837398"/>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solidFill>
                <a:schemeClr val="bg1">
                  <a:lumMod val="95000"/>
                  <a:lumOff val="5000"/>
                </a:schemeClr>
              </a:solidFill>
            </a:endParaRPr>
          </a:p>
        </p:txBody>
      </p:sp>
      <p:sp>
        <p:nvSpPr>
          <p:cNvPr id="30" name="타원 29"/>
          <p:cNvSpPr/>
          <p:nvPr/>
        </p:nvSpPr>
        <p:spPr>
          <a:xfrm>
            <a:off x="8390323" y="3520070"/>
            <a:ext cx="933651" cy="837398"/>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solidFill>
                <a:schemeClr val="bg1">
                  <a:lumMod val="95000"/>
                  <a:lumOff val="5000"/>
                </a:schemeClr>
              </a:solidFill>
            </a:endParaRPr>
          </a:p>
        </p:txBody>
      </p:sp>
      <p:sp>
        <p:nvSpPr>
          <p:cNvPr id="31" name="타원 30"/>
          <p:cNvSpPr/>
          <p:nvPr/>
        </p:nvSpPr>
        <p:spPr>
          <a:xfrm>
            <a:off x="8390321" y="3142954"/>
            <a:ext cx="933651" cy="837398"/>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solidFill>
                <a:schemeClr val="bg1">
                  <a:lumMod val="95000"/>
                  <a:lumOff val="5000"/>
                </a:schemeClr>
              </a:solidFill>
            </a:endParaRPr>
          </a:p>
        </p:txBody>
      </p:sp>
      <p:sp>
        <p:nvSpPr>
          <p:cNvPr id="32" name="위쪽/아래쪽 화살표 31"/>
          <p:cNvSpPr/>
          <p:nvPr/>
        </p:nvSpPr>
        <p:spPr>
          <a:xfrm>
            <a:off x="9700216" y="3403647"/>
            <a:ext cx="149087" cy="1483197"/>
          </a:xfrm>
          <a:prstGeom prst="upDownArrow">
            <a:avLst/>
          </a:prstGeom>
          <a:solidFill>
            <a:srgbClr val="F9ECEF"/>
          </a:solidFill>
          <a:ln>
            <a:solidFill>
              <a:srgbClr val="D66F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solidFill>
                <a:schemeClr val="bg1">
                  <a:lumMod val="95000"/>
                  <a:lumOff val="5000"/>
                </a:schemeClr>
              </a:solidFill>
            </a:endParaRPr>
          </a:p>
        </p:txBody>
      </p:sp>
      <p:sp>
        <p:nvSpPr>
          <p:cNvPr id="33" name="TextBox 32"/>
          <p:cNvSpPr txBox="1"/>
          <p:nvPr/>
        </p:nvSpPr>
        <p:spPr>
          <a:xfrm>
            <a:off x="9903843" y="3964493"/>
            <a:ext cx="1110921" cy="369332"/>
          </a:xfrm>
          <a:prstGeom prst="rect">
            <a:avLst/>
          </a:prstGeom>
          <a:noFill/>
        </p:spPr>
        <p:txBody>
          <a:bodyPr wrap="square" rtlCol="0">
            <a:spAutoFit/>
          </a:bodyPr>
          <a:lstStyle/>
          <a:p>
            <a:r>
              <a:rPr lang="en-US" altLang="ko-KR" b="1" dirty="0">
                <a:solidFill>
                  <a:schemeClr val="bg1">
                    <a:lumMod val="95000"/>
                    <a:lumOff val="5000"/>
                  </a:schemeClr>
                </a:solidFill>
              </a:rPr>
              <a:t>Motion</a:t>
            </a:r>
            <a:endParaRPr lang="ko-KR" altLang="en-US" b="1" dirty="0">
              <a:solidFill>
                <a:schemeClr val="bg1">
                  <a:lumMod val="95000"/>
                  <a:lumOff val="5000"/>
                </a:schemeClr>
              </a:solidFill>
            </a:endParaRPr>
          </a:p>
        </p:txBody>
      </p:sp>
      <p:cxnSp>
        <p:nvCxnSpPr>
          <p:cNvPr id="34" name="직선 연결선 33"/>
          <p:cNvCxnSpPr/>
          <p:nvPr/>
        </p:nvCxnSpPr>
        <p:spPr>
          <a:xfrm>
            <a:off x="7293808" y="3959462"/>
            <a:ext cx="2119046" cy="0"/>
          </a:xfrm>
          <a:prstGeom prst="line">
            <a:avLst/>
          </a:prstGeom>
          <a:ln w="28575">
            <a:solidFill>
              <a:srgbClr val="D66F7E"/>
            </a:solidFill>
          </a:ln>
        </p:spPr>
        <p:style>
          <a:lnRef idx="1">
            <a:schemeClr val="accent1"/>
          </a:lnRef>
          <a:fillRef idx="0">
            <a:schemeClr val="accent1"/>
          </a:fillRef>
          <a:effectRef idx="0">
            <a:schemeClr val="accent1"/>
          </a:effectRef>
          <a:fontRef idx="minor">
            <a:schemeClr val="tx1"/>
          </a:fontRef>
        </p:style>
      </p:cxnSp>
      <p:cxnSp>
        <p:nvCxnSpPr>
          <p:cNvPr id="35" name="직선 연결선 34"/>
          <p:cNvCxnSpPr/>
          <p:nvPr/>
        </p:nvCxnSpPr>
        <p:spPr>
          <a:xfrm>
            <a:off x="7330797" y="5170535"/>
            <a:ext cx="2119046" cy="0"/>
          </a:xfrm>
          <a:prstGeom prst="line">
            <a:avLst/>
          </a:prstGeom>
          <a:ln w="28575">
            <a:solidFill>
              <a:srgbClr val="D66F7E"/>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7019337" y="4362418"/>
            <a:ext cx="1110921" cy="369332"/>
          </a:xfrm>
          <a:prstGeom prst="rect">
            <a:avLst/>
          </a:prstGeom>
          <a:noFill/>
        </p:spPr>
        <p:txBody>
          <a:bodyPr wrap="square" rtlCol="0">
            <a:spAutoFit/>
          </a:bodyPr>
          <a:lstStyle/>
          <a:p>
            <a:r>
              <a:rPr lang="en-US" altLang="ko-KR" b="1" dirty="0">
                <a:solidFill>
                  <a:schemeClr val="bg1">
                    <a:lumMod val="95000"/>
                    <a:lumOff val="5000"/>
                  </a:schemeClr>
                </a:solidFill>
              </a:rPr>
              <a:t>Beam on</a:t>
            </a:r>
            <a:endParaRPr lang="ko-KR" altLang="en-US" b="1" dirty="0">
              <a:solidFill>
                <a:schemeClr val="bg1">
                  <a:lumMod val="95000"/>
                  <a:lumOff val="5000"/>
                </a:schemeClr>
              </a:solidFill>
            </a:endParaRPr>
          </a:p>
        </p:txBody>
      </p:sp>
    </p:spTree>
    <p:extLst>
      <p:ext uri="{BB962C8B-B14F-4D97-AF65-F5344CB8AC3E}">
        <p14:creationId xmlns:p14="http://schemas.microsoft.com/office/powerpoint/2010/main" val="22297282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B1F3A"/>
                </a:solidFill>
                <a:effectLst/>
                <a:uLnTx/>
                <a:uFillTx/>
                <a:latin typeface="Franklin Gothic Book"/>
                <a:ea typeface="+mn-ea"/>
                <a:cs typeface="NanumSquare" pitchFamily="34" charset="-120"/>
              </a:rPr>
              <a:t>Physical Advantages of CIRT: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Re-</a:t>
            </a:r>
            <a:r>
              <a:rPr kumimoji="0" lang="en-US" sz="4000" b="1" i="0" u="none" strike="noStrike" kern="1200" cap="none" spc="0" normalizeH="0" baseline="0" noProof="0" dirty="0" err="1" smtClean="0">
                <a:ln>
                  <a:noFill/>
                </a:ln>
                <a:solidFill>
                  <a:srgbClr val="0B1F3A"/>
                </a:solidFill>
                <a:effectLst/>
                <a:uLnTx/>
                <a:uFillTx/>
                <a:latin typeface="Franklin Gothic Book"/>
                <a:ea typeface="+mn-ea"/>
                <a:cs typeface="NanumSquare" pitchFamily="34" charset="-120"/>
              </a:rPr>
              <a:t>Scanniung</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16" name="Shape 8"/>
          <p:cNvSpPr/>
          <p:nvPr/>
        </p:nvSpPr>
        <p:spPr>
          <a:xfrm>
            <a:off x="359687" y="2008678"/>
            <a:ext cx="11362049" cy="4548876"/>
          </a:xfrm>
          <a:prstGeom prst="roundRect">
            <a:avLst>
              <a:gd name="adj" fmla="val 3306"/>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solidFill>
                <a:schemeClr val="bg1">
                  <a:lumMod val="95000"/>
                  <a:lumOff val="5000"/>
                </a:schemeClr>
              </a:solidFill>
            </a:endParaRPr>
          </a:p>
        </p:txBody>
      </p:sp>
      <p:pic>
        <p:nvPicPr>
          <p:cNvPr id="18" name="그림 17"/>
          <p:cNvPicPr>
            <a:picLocks noChangeAspect="1"/>
          </p:cNvPicPr>
          <p:nvPr/>
        </p:nvPicPr>
        <p:blipFill>
          <a:blip r:embed="rId3"/>
          <a:stretch>
            <a:fillRect/>
          </a:stretch>
        </p:blipFill>
        <p:spPr>
          <a:xfrm>
            <a:off x="5845754" y="2726337"/>
            <a:ext cx="5449263" cy="3543801"/>
          </a:xfrm>
          <a:prstGeom prst="rect">
            <a:avLst/>
          </a:prstGeom>
        </p:spPr>
      </p:pic>
      <p:sp>
        <p:nvSpPr>
          <p:cNvPr id="19" name="Text 5"/>
          <p:cNvSpPr/>
          <p:nvPr/>
        </p:nvSpPr>
        <p:spPr>
          <a:xfrm>
            <a:off x="2143977" y="1130383"/>
            <a:ext cx="7920239" cy="2524269"/>
          </a:xfrm>
          <a:prstGeom prst="rect">
            <a:avLst/>
          </a:prstGeom>
          <a:noFill/>
          <a:ln/>
        </p:spPr>
        <p:txBody>
          <a:bodyPr wrap="square" lIns="0" tIns="0" rIns="0" bIns="0" rtlCol="0" anchor="t">
            <a:normAutofit/>
          </a:bodyPr>
          <a:lstStyle/>
          <a:p>
            <a:pPr marL="285750" indent="-285750">
              <a:lnSpc>
                <a:spcPct val="130000"/>
              </a:lnSpc>
              <a:buFont typeface="Arial" panose="020B0604020202020204" pitchFamily="34" charset="0"/>
              <a:buChar char="•"/>
            </a:pPr>
            <a:r>
              <a:rPr lang="en-US" dirty="0">
                <a:solidFill>
                  <a:schemeClr val="bg1">
                    <a:lumMod val="95000"/>
                    <a:lumOff val="5000"/>
                  </a:schemeClr>
                </a:solidFill>
                <a:latin typeface="Arial" pitchFamily="34" charset="0"/>
                <a:cs typeface="Arial" pitchFamily="34" charset="-120"/>
              </a:rPr>
              <a:t>Scanning + Bragg peak </a:t>
            </a:r>
            <a:r>
              <a:rPr lang="en-US" dirty="0">
                <a:solidFill>
                  <a:schemeClr val="bg1">
                    <a:lumMod val="95000"/>
                    <a:lumOff val="5000"/>
                  </a:schemeClr>
                </a:solidFill>
                <a:latin typeface="Arial" pitchFamily="34" charset="0"/>
                <a:cs typeface="Arial" pitchFamily="34" charset="-120"/>
                <a:sym typeface="Wingdings" panose="05000000000000000000" pitchFamily="2" charset="2"/>
              </a:rPr>
              <a:t> Sensitive to motion</a:t>
            </a:r>
            <a:endParaRPr lang="en-US" dirty="0">
              <a:solidFill>
                <a:schemeClr val="bg1">
                  <a:lumMod val="95000"/>
                  <a:lumOff val="5000"/>
                </a:schemeClr>
              </a:solidFill>
              <a:latin typeface="Arial" pitchFamily="34" charset="0"/>
              <a:cs typeface="Arial" pitchFamily="34" charset="-120"/>
            </a:endParaRPr>
          </a:p>
          <a:p>
            <a:pPr marL="285750" indent="-285750">
              <a:lnSpc>
                <a:spcPct val="130000"/>
              </a:lnSpc>
              <a:buFont typeface="Arial" panose="020B0604020202020204" pitchFamily="34" charset="0"/>
              <a:buChar char="•"/>
            </a:pPr>
            <a:r>
              <a:rPr lang="en-US" dirty="0">
                <a:solidFill>
                  <a:schemeClr val="bg1">
                    <a:lumMod val="95000"/>
                    <a:lumOff val="5000"/>
                  </a:schemeClr>
                </a:solidFill>
                <a:latin typeface="Arial" pitchFamily="34" charset="0"/>
                <a:cs typeface="Arial" pitchFamily="34" charset="-120"/>
              </a:rPr>
              <a:t>To reduce the motion uncertainty (interplay effect)</a:t>
            </a:r>
            <a:endParaRPr lang="en-US" dirty="0">
              <a:solidFill>
                <a:schemeClr val="bg1">
                  <a:lumMod val="95000"/>
                  <a:lumOff val="5000"/>
                </a:schemeClr>
              </a:solidFill>
              <a:latin typeface="Arial" pitchFamily="34" charset="0"/>
              <a:ea typeface="Arial" pitchFamily="34" charset="-122"/>
              <a:cs typeface="Arial" pitchFamily="34" charset="-120"/>
            </a:endParaRPr>
          </a:p>
          <a:p>
            <a:pPr>
              <a:lnSpc>
                <a:spcPct val="130000"/>
              </a:lnSpc>
            </a:pPr>
            <a:endParaRPr lang="en-US" dirty="0">
              <a:solidFill>
                <a:schemeClr val="bg1">
                  <a:lumMod val="95000"/>
                  <a:lumOff val="5000"/>
                </a:schemeClr>
              </a:solidFill>
            </a:endParaRPr>
          </a:p>
        </p:txBody>
      </p:sp>
      <p:pic>
        <p:nvPicPr>
          <p:cNvPr id="20" name="그림 19"/>
          <p:cNvPicPr>
            <a:picLocks noChangeAspect="1"/>
          </p:cNvPicPr>
          <p:nvPr/>
        </p:nvPicPr>
        <p:blipFill>
          <a:blip r:embed="rId4"/>
          <a:stretch>
            <a:fillRect/>
          </a:stretch>
        </p:blipFill>
        <p:spPr>
          <a:xfrm>
            <a:off x="1355959" y="2831000"/>
            <a:ext cx="3701777" cy="1733413"/>
          </a:xfrm>
          <a:prstGeom prst="rect">
            <a:avLst/>
          </a:prstGeom>
        </p:spPr>
      </p:pic>
      <p:sp>
        <p:nvSpPr>
          <p:cNvPr id="21" name="TextBox 20">
            <a:extLst>
              <a:ext uri="{FF2B5EF4-FFF2-40B4-BE49-F238E27FC236}">
                <a16:creationId xmlns:a16="http://schemas.microsoft.com/office/drawing/2014/main" id="{0A787AA1-98BB-B510-34C0-F4B61F672981}"/>
              </a:ext>
            </a:extLst>
          </p:cNvPr>
          <p:cNvSpPr txBox="1"/>
          <p:nvPr/>
        </p:nvSpPr>
        <p:spPr>
          <a:xfrm>
            <a:off x="2681330" y="2098570"/>
            <a:ext cx="2019300" cy="369332"/>
          </a:xfrm>
          <a:prstGeom prst="rect">
            <a:avLst/>
          </a:prstGeom>
          <a:noFill/>
        </p:spPr>
        <p:txBody>
          <a:bodyPr wrap="square" rtlCol="0">
            <a:spAutoFit/>
          </a:bodyPr>
          <a:lstStyle/>
          <a:p>
            <a:pPr algn="ctr"/>
            <a:r>
              <a:rPr lang="en-US" altLang="ko-KR" b="1" dirty="0">
                <a:solidFill>
                  <a:schemeClr val="bg1">
                    <a:lumMod val="95000"/>
                    <a:lumOff val="5000"/>
                  </a:schemeClr>
                </a:solidFill>
              </a:rPr>
              <a:t>Interplay effect</a:t>
            </a:r>
            <a:endParaRPr lang="ko-KR" altLang="en-US" b="1" dirty="0">
              <a:solidFill>
                <a:schemeClr val="bg1">
                  <a:lumMod val="95000"/>
                  <a:lumOff val="5000"/>
                </a:schemeClr>
              </a:solidFill>
            </a:endParaRPr>
          </a:p>
        </p:txBody>
      </p:sp>
      <p:sp>
        <p:nvSpPr>
          <p:cNvPr id="22" name="TextBox 21">
            <a:extLst>
              <a:ext uri="{FF2B5EF4-FFF2-40B4-BE49-F238E27FC236}">
                <a16:creationId xmlns:a16="http://schemas.microsoft.com/office/drawing/2014/main" id="{0A787AA1-98BB-B510-34C0-F4B61F672981}"/>
              </a:ext>
            </a:extLst>
          </p:cNvPr>
          <p:cNvSpPr txBox="1"/>
          <p:nvPr/>
        </p:nvSpPr>
        <p:spPr>
          <a:xfrm>
            <a:off x="6976719" y="2111143"/>
            <a:ext cx="2019300" cy="369332"/>
          </a:xfrm>
          <a:prstGeom prst="rect">
            <a:avLst/>
          </a:prstGeom>
          <a:noFill/>
        </p:spPr>
        <p:txBody>
          <a:bodyPr wrap="square" rtlCol="0">
            <a:spAutoFit/>
          </a:bodyPr>
          <a:lstStyle/>
          <a:p>
            <a:pPr algn="ctr"/>
            <a:r>
              <a:rPr lang="en-US" altLang="ko-KR" b="1" dirty="0">
                <a:solidFill>
                  <a:schemeClr val="bg1">
                    <a:lumMod val="95000"/>
                    <a:lumOff val="5000"/>
                  </a:schemeClr>
                </a:solidFill>
              </a:rPr>
              <a:t>Re-scanning</a:t>
            </a:r>
            <a:endParaRPr lang="ko-KR" altLang="en-US" b="1" dirty="0">
              <a:solidFill>
                <a:schemeClr val="bg1">
                  <a:lumMod val="95000"/>
                  <a:lumOff val="5000"/>
                </a:schemeClr>
              </a:solidFill>
            </a:endParaRPr>
          </a:p>
        </p:txBody>
      </p:sp>
      <p:pic>
        <p:nvPicPr>
          <p:cNvPr id="23" name="그림 22"/>
          <p:cNvPicPr>
            <a:picLocks noChangeAspect="1"/>
          </p:cNvPicPr>
          <p:nvPr/>
        </p:nvPicPr>
        <p:blipFill>
          <a:blip r:embed="rId5"/>
          <a:stretch>
            <a:fillRect/>
          </a:stretch>
        </p:blipFill>
        <p:spPr>
          <a:xfrm>
            <a:off x="812918" y="4735924"/>
            <a:ext cx="4795401" cy="1621222"/>
          </a:xfrm>
          <a:prstGeom prst="rect">
            <a:avLst/>
          </a:prstGeom>
        </p:spPr>
      </p:pic>
      <p:sp>
        <p:nvSpPr>
          <p:cNvPr id="17" name="TextBox 16">
            <a:extLst>
              <a:ext uri="{FF2B5EF4-FFF2-40B4-BE49-F238E27FC236}">
                <a16:creationId xmlns:a16="http://schemas.microsoft.com/office/drawing/2014/main" id="{C14D1212-38CF-8920-3AA9-5AF6C7F70578}"/>
              </a:ext>
            </a:extLst>
          </p:cNvPr>
          <p:cNvSpPr txBox="1"/>
          <p:nvPr/>
        </p:nvSpPr>
        <p:spPr>
          <a:xfrm>
            <a:off x="5485311" y="6218646"/>
            <a:ext cx="607250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T. Furukawa et al. Med Phys. 2010</a:t>
            </a:r>
            <a:endParaRPr lang="ko-KR" altLang="en-US" sz="1200" dirty="0">
              <a:solidFill>
                <a:schemeClr val="bg1">
                  <a:lumMod val="95000"/>
                  <a:lumOff val="5000"/>
                </a:schemeClr>
              </a:solidFill>
            </a:endParaRPr>
          </a:p>
        </p:txBody>
      </p:sp>
    </p:spTree>
    <p:extLst>
      <p:ext uri="{BB962C8B-B14F-4D97-AF65-F5344CB8AC3E}">
        <p14:creationId xmlns:p14="http://schemas.microsoft.com/office/powerpoint/2010/main" val="11160931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B1F3A"/>
                </a:solidFill>
                <a:effectLst/>
                <a:uLnTx/>
                <a:uFillTx/>
                <a:latin typeface="Franklin Gothic Book"/>
                <a:ea typeface="+mn-ea"/>
                <a:cs typeface="NanumSquare" pitchFamily="34" charset="-120"/>
              </a:rPr>
              <a:t>Physical Advantages of CIRT: </a:t>
            </a: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Summary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11" name="Shape 5"/>
          <p:cNvSpPr/>
          <p:nvPr/>
        </p:nvSpPr>
        <p:spPr>
          <a:xfrm>
            <a:off x="1394240" y="1702749"/>
            <a:ext cx="9021209" cy="1110125"/>
          </a:xfrm>
          <a:prstGeom prst="roundRect">
            <a:avLst>
              <a:gd name="adj" fmla="val 740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sz="2000"/>
          </a:p>
        </p:txBody>
      </p:sp>
      <p:sp>
        <p:nvSpPr>
          <p:cNvPr id="12" name="Shape 6"/>
          <p:cNvSpPr/>
          <p:nvPr/>
        </p:nvSpPr>
        <p:spPr>
          <a:xfrm>
            <a:off x="1394241" y="1702750"/>
            <a:ext cx="54864" cy="987552"/>
          </a:xfrm>
          <a:prstGeom prst="rect">
            <a:avLst/>
          </a:prstGeom>
          <a:solidFill>
            <a:srgbClr val="C7922E"/>
          </a:solidFill>
          <a:ln w="12700">
            <a:solidFill>
              <a:srgbClr val="C7922E"/>
            </a:solidFill>
            <a:prstDash val="solid"/>
          </a:ln>
        </p:spPr>
        <p:txBody>
          <a:bodyPr/>
          <a:lstStyle/>
          <a:p>
            <a:endParaRPr lang="ko-KR" altLang="en-US" sz="2000"/>
          </a:p>
        </p:txBody>
      </p:sp>
      <p:sp>
        <p:nvSpPr>
          <p:cNvPr id="13" name="Shape 7"/>
          <p:cNvSpPr/>
          <p:nvPr/>
        </p:nvSpPr>
        <p:spPr>
          <a:xfrm>
            <a:off x="1540545" y="2037260"/>
            <a:ext cx="310896" cy="310896"/>
          </a:xfrm>
          <a:prstGeom prst="ellipse">
            <a:avLst/>
          </a:prstGeom>
          <a:solidFill>
            <a:srgbClr val="C7922E"/>
          </a:solidFill>
          <a:ln w="12700">
            <a:solidFill>
              <a:srgbClr val="C7922E"/>
            </a:solidFill>
            <a:prstDash val="solid"/>
          </a:ln>
        </p:spPr>
        <p:txBody>
          <a:bodyPr/>
          <a:lstStyle/>
          <a:p>
            <a:endParaRPr lang="ko-KR" altLang="en-US" sz="2000"/>
          </a:p>
        </p:txBody>
      </p:sp>
      <p:sp>
        <p:nvSpPr>
          <p:cNvPr id="14" name="Text 8"/>
          <p:cNvSpPr/>
          <p:nvPr/>
        </p:nvSpPr>
        <p:spPr>
          <a:xfrm>
            <a:off x="1540545" y="2061073"/>
            <a:ext cx="310896" cy="258044"/>
          </a:xfrm>
          <a:prstGeom prst="rect">
            <a:avLst/>
          </a:prstGeom>
          <a:noFill/>
          <a:ln/>
        </p:spPr>
        <p:txBody>
          <a:bodyPr wrap="square" lIns="0" tIns="0" rIns="0" bIns="0" rtlCol="0" anchor="ctr"/>
          <a:lstStyle/>
          <a:p>
            <a:pPr algn="ctr"/>
            <a:r>
              <a:rPr lang="en-US" b="1" dirty="0">
                <a:solidFill>
                  <a:srgbClr val="FFFFFF"/>
                </a:solidFill>
                <a:latin typeface="Arial" pitchFamily="34" charset="0"/>
                <a:ea typeface="Arial" pitchFamily="34" charset="-122"/>
                <a:cs typeface="Arial" pitchFamily="34" charset="-120"/>
              </a:rPr>
              <a:t>1</a:t>
            </a:r>
            <a:endParaRPr lang="en-US" dirty="0"/>
          </a:p>
        </p:txBody>
      </p:sp>
      <p:sp>
        <p:nvSpPr>
          <p:cNvPr id="15" name="Text 9"/>
          <p:cNvSpPr/>
          <p:nvPr/>
        </p:nvSpPr>
        <p:spPr>
          <a:xfrm>
            <a:off x="1961168" y="2007215"/>
            <a:ext cx="8018853" cy="487362"/>
          </a:xfrm>
          <a:prstGeom prst="rect">
            <a:avLst/>
          </a:prstGeom>
          <a:noFill/>
          <a:ln/>
        </p:spPr>
        <p:txBody>
          <a:bodyPr wrap="square" lIns="0" tIns="0" rIns="0" bIns="0" rtlCol="0" anchor="ctr"/>
          <a:lstStyle/>
          <a:p>
            <a:r>
              <a:rPr lang="en-US" altLang="ko-KR" sz="2000" b="1" dirty="0">
                <a:solidFill>
                  <a:srgbClr val="0B233B"/>
                </a:solidFill>
                <a:latin typeface="Arial" pitchFamily="34" charset="0"/>
                <a:ea typeface="Arial" pitchFamily="34" charset="-122"/>
                <a:cs typeface="Arial" pitchFamily="34" charset="-120"/>
              </a:rPr>
              <a:t>Conformal target dose with fewer beam angles (Bragg peak)</a:t>
            </a:r>
            <a:endParaRPr lang="en-US" altLang="ko-KR" sz="2000" dirty="0">
              <a:solidFill>
                <a:srgbClr val="FF0000"/>
              </a:solidFill>
            </a:endParaRPr>
          </a:p>
        </p:txBody>
      </p:sp>
      <p:sp>
        <p:nvSpPr>
          <p:cNvPr id="24" name="Shape 11"/>
          <p:cNvSpPr/>
          <p:nvPr/>
        </p:nvSpPr>
        <p:spPr>
          <a:xfrm>
            <a:off x="1394240" y="3101339"/>
            <a:ext cx="9021209" cy="1110125"/>
          </a:xfrm>
          <a:prstGeom prst="roundRect">
            <a:avLst>
              <a:gd name="adj" fmla="val 740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sz="2000"/>
          </a:p>
        </p:txBody>
      </p:sp>
      <p:sp>
        <p:nvSpPr>
          <p:cNvPr id="25" name="Shape 12"/>
          <p:cNvSpPr/>
          <p:nvPr/>
        </p:nvSpPr>
        <p:spPr>
          <a:xfrm>
            <a:off x="1394241" y="3101340"/>
            <a:ext cx="54864" cy="987552"/>
          </a:xfrm>
          <a:prstGeom prst="rect">
            <a:avLst/>
          </a:prstGeom>
          <a:solidFill>
            <a:srgbClr val="0B6E73"/>
          </a:solidFill>
          <a:ln w="12700">
            <a:solidFill>
              <a:srgbClr val="0B6E73"/>
            </a:solidFill>
            <a:prstDash val="solid"/>
          </a:ln>
        </p:spPr>
        <p:txBody>
          <a:bodyPr/>
          <a:lstStyle/>
          <a:p>
            <a:endParaRPr lang="ko-KR" altLang="en-US" sz="2000"/>
          </a:p>
        </p:txBody>
      </p:sp>
      <p:sp>
        <p:nvSpPr>
          <p:cNvPr id="26" name="Shape 13"/>
          <p:cNvSpPr/>
          <p:nvPr/>
        </p:nvSpPr>
        <p:spPr>
          <a:xfrm>
            <a:off x="1540545" y="3439668"/>
            <a:ext cx="310896" cy="310896"/>
          </a:xfrm>
          <a:prstGeom prst="ellipse">
            <a:avLst/>
          </a:prstGeom>
          <a:solidFill>
            <a:srgbClr val="0B6E73"/>
          </a:solidFill>
          <a:ln w="12700">
            <a:solidFill>
              <a:srgbClr val="0B6E73"/>
            </a:solidFill>
            <a:prstDash val="solid"/>
          </a:ln>
        </p:spPr>
        <p:txBody>
          <a:bodyPr/>
          <a:lstStyle/>
          <a:p>
            <a:endParaRPr lang="ko-KR" altLang="en-US" sz="2000"/>
          </a:p>
        </p:txBody>
      </p:sp>
      <p:sp>
        <p:nvSpPr>
          <p:cNvPr id="27" name="Text 14"/>
          <p:cNvSpPr/>
          <p:nvPr/>
        </p:nvSpPr>
        <p:spPr>
          <a:xfrm>
            <a:off x="1549689" y="3465342"/>
            <a:ext cx="310896" cy="263300"/>
          </a:xfrm>
          <a:prstGeom prst="rect">
            <a:avLst/>
          </a:prstGeom>
          <a:noFill/>
          <a:ln/>
        </p:spPr>
        <p:txBody>
          <a:bodyPr wrap="square" lIns="0" tIns="0" rIns="0" bIns="0" rtlCol="0" anchor="ctr"/>
          <a:lstStyle/>
          <a:p>
            <a:pPr algn="ctr"/>
            <a:r>
              <a:rPr lang="en-US" b="1" dirty="0">
                <a:solidFill>
                  <a:srgbClr val="FFFFFF"/>
                </a:solidFill>
                <a:latin typeface="Arial" pitchFamily="34" charset="0"/>
                <a:ea typeface="Arial" pitchFamily="34" charset="-122"/>
                <a:cs typeface="Arial" pitchFamily="34" charset="-120"/>
              </a:rPr>
              <a:t>2</a:t>
            </a:r>
            <a:endParaRPr lang="en-US" dirty="0"/>
          </a:p>
        </p:txBody>
      </p:sp>
      <p:sp>
        <p:nvSpPr>
          <p:cNvPr id="28" name="Text 15"/>
          <p:cNvSpPr/>
          <p:nvPr/>
        </p:nvSpPr>
        <p:spPr>
          <a:xfrm>
            <a:off x="1961169" y="3393947"/>
            <a:ext cx="8018852" cy="480931"/>
          </a:xfrm>
          <a:prstGeom prst="rect">
            <a:avLst/>
          </a:prstGeom>
          <a:noFill/>
          <a:ln/>
        </p:spPr>
        <p:txBody>
          <a:bodyPr wrap="square" lIns="0" tIns="0" rIns="0" bIns="0" rtlCol="0" anchor="ctr"/>
          <a:lstStyle/>
          <a:p>
            <a:r>
              <a:rPr lang="en-US" altLang="ko-KR" sz="2000" b="1" dirty="0">
                <a:solidFill>
                  <a:srgbClr val="0B233B"/>
                </a:solidFill>
                <a:latin typeface="Arial" pitchFamily="34" charset="0"/>
                <a:ea typeface="Arial" pitchFamily="34" charset="-122"/>
                <a:cs typeface="Arial" pitchFamily="34" charset="-120"/>
              </a:rPr>
              <a:t>Reduced OAR dose with a narrow penumbra</a:t>
            </a:r>
            <a:endParaRPr lang="en-US" altLang="ko-KR" sz="2000" dirty="0"/>
          </a:p>
        </p:txBody>
      </p:sp>
      <p:sp>
        <p:nvSpPr>
          <p:cNvPr id="29" name="Shape 17"/>
          <p:cNvSpPr/>
          <p:nvPr/>
        </p:nvSpPr>
        <p:spPr>
          <a:xfrm>
            <a:off x="1394240" y="4534771"/>
            <a:ext cx="9021209" cy="1110125"/>
          </a:xfrm>
          <a:prstGeom prst="roundRect">
            <a:avLst>
              <a:gd name="adj" fmla="val 740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sz="2000"/>
          </a:p>
        </p:txBody>
      </p:sp>
      <p:sp>
        <p:nvSpPr>
          <p:cNvPr id="30" name="Shape 18"/>
          <p:cNvSpPr/>
          <p:nvPr/>
        </p:nvSpPr>
        <p:spPr>
          <a:xfrm>
            <a:off x="1394241" y="4534772"/>
            <a:ext cx="54864" cy="987552"/>
          </a:xfrm>
          <a:prstGeom prst="rect">
            <a:avLst/>
          </a:prstGeom>
          <a:solidFill>
            <a:srgbClr val="D66F7E"/>
          </a:solidFill>
          <a:ln w="12700">
            <a:solidFill>
              <a:srgbClr val="D66F7E"/>
            </a:solidFill>
            <a:prstDash val="solid"/>
          </a:ln>
        </p:spPr>
        <p:txBody>
          <a:bodyPr/>
          <a:lstStyle/>
          <a:p>
            <a:endParaRPr lang="ko-KR" altLang="en-US" sz="2000"/>
          </a:p>
        </p:txBody>
      </p:sp>
      <p:sp>
        <p:nvSpPr>
          <p:cNvPr id="31" name="Shape 19"/>
          <p:cNvSpPr/>
          <p:nvPr/>
        </p:nvSpPr>
        <p:spPr>
          <a:xfrm>
            <a:off x="1540545" y="4867209"/>
            <a:ext cx="310896" cy="310896"/>
          </a:xfrm>
          <a:prstGeom prst="ellipse">
            <a:avLst/>
          </a:prstGeom>
          <a:solidFill>
            <a:srgbClr val="D66F7E"/>
          </a:solidFill>
          <a:ln w="12700">
            <a:solidFill>
              <a:srgbClr val="D66F7E"/>
            </a:solidFill>
            <a:prstDash val="solid"/>
          </a:ln>
        </p:spPr>
        <p:txBody>
          <a:bodyPr/>
          <a:lstStyle/>
          <a:p>
            <a:endParaRPr lang="ko-KR" altLang="en-US" sz="2000"/>
          </a:p>
        </p:txBody>
      </p:sp>
      <p:sp>
        <p:nvSpPr>
          <p:cNvPr id="32" name="Text 20"/>
          <p:cNvSpPr/>
          <p:nvPr/>
        </p:nvSpPr>
        <p:spPr>
          <a:xfrm>
            <a:off x="1549689" y="4893635"/>
            <a:ext cx="310896" cy="258044"/>
          </a:xfrm>
          <a:prstGeom prst="rect">
            <a:avLst/>
          </a:prstGeom>
          <a:noFill/>
          <a:ln/>
        </p:spPr>
        <p:txBody>
          <a:bodyPr wrap="square" lIns="0" tIns="0" rIns="0" bIns="0" rtlCol="0" anchor="ctr"/>
          <a:lstStyle/>
          <a:p>
            <a:pPr algn="ctr"/>
            <a:r>
              <a:rPr lang="en-US" b="1" dirty="0">
                <a:solidFill>
                  <a:srgbClr val="FFFFFF"/>
                </a:solidFill>
                <a:latin typeface="Arial" pitchFamily="34" charset="0"/>
                <a:ea typeface="Arial" pitchFamily="34" charset="-122"/>
                <a:cs typeface="Arial" pitchFamily="34" charset="-120"/>
              </a:rPr>
              <a:t>3</a:t>
            </a:r>
            <a:endParaRPr lang="en-US" dirty="0"/>
          </a:p>
        </p:txBody>
      </p:sp>
      <p:sp>
        <p:nvSpPr>
          <p:cNvPr id="33" name="Text 21"/>
          <p:cNvSpPr/>
          <p:nvPr/>
        </p:nvSpPr>
        <p:spPr>
          <a:xfrm>
            <a:off x="1961169" y="4845668"/>
            <a:ext cx="8018852" cy="466562"/>
          </a:xfrm>
          <a:prstGeom prst="rect">
            <a:avLst/>
          </a:prstGeom>
          <a:noFill/>
          <a:ln/>
        </p:spPr>
        <p:txBody>
          <a:bodyPr wrap="square" lIns="0" tIns="0" rIns="0" bIns="0" rtlCol="0" anchor="ctr"/>
          <a:lstStyle/>
          <a:p>
            <a:r>
              <a:rPr lang="en-US" altLang="ko-KR" sz="2000" b="1" dirty="0">
                <a:solidFill>
                  <a:srgbClr val="0B233B"/>
                </a:solidFill>
                <a:latin typeface="Arial" pitchFamily="34" charset="0"/>
                <a:cs typeface="Arial" pitchFamily="34" charset="-120"/>
              </a:rPr>
              <a:t>Reduced motion and interplay uncertainty using gating, 4D robust optimization, and re-scanning</a:t>
            </a:r>
            <a:endParaRPr lang="en-US" altLang="ko-KR" sz="2000" dirty="0"/>
          </a:p>
        </p:txBody>
      </p:sp>
    </p:spTree>
    <p:extLst>
      <p:ext uri="{BB962C8B-B14F-4D97-AF65-F5344CB8AC3E}">
        <p14:creationId xmlns:p14="http://schemas.microsoft.com/office/powerpoint/2010/main" val="19824706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39"/>
            <a:ext cx="10972800" cy="804671"/>
          </a:xfrm>
          <a:prstGeom prst="rect">
            <a:avLst/>
          </a:prstGeom>
          <a:noFill/>
          <a:ln/>
        </p:spPr>
        <p:txBody>
          <a:bodyPr wrap="square" lIns="254" tIns="254" rIns="254" bIns="254" rtlCol="0" anchor="ctr">
            <a:normAutofit/>
          </a:bodyPr>
          <a:lstStyle/>
          <a:p>
            <a:pPr marL="0" indent="0">
              <a:buNone/>
            </a:pPr>
            <a:r>
              <a:rPr lang="en-US" sz="4000" b="1" dirty="0" smtClean="0">
                <a:solidFill>
                  <a:srgbClr val="0B1F3A"/>
                </a:solidFill>
                <a:latin typeface="+mj-ea"/>
                <a:ea typeface="+mj-ea"/>
                <a:cs typeface="NanumSquare" pitchFamily="34" charset="-120"/>
              </a:rPr>
              <a:t>LET &amp; RBE: </a:t>
            </a:r>
            <a:r>
              <a:rPr lang="ko-KR" altLang="en-US" sz="4000" b="1" dirty="0" err="1" smtClean="0">
                <a:solidFill>
                  <a:srgbClr val="0B1F3A"/>
                </a:solidFill>
                <a:latin typeface="+mj-ea"/>
                <a:ea typeface="+mj-ea"/>
                <a:cs typeface="NanumSquare" pitchFamily="34" charset="-120"/>
              </a:rPr>
              <a:t>중입자</a:t>
            </a:r>
            <a:r>
              <a:rPr lang="ko-KR" altLang="en-US" sz="4000" b="1" dirty="0" smtClean="0">
                <a:solidFill>
                  <a:srgbClr val="0B1F3A"/>
                </a:solidFill>
                <a:latin typeface="+mj-ea"/>
                <a:ea typeface="+mj-ea"/>
                <a:cs typeface="NanumSquare" pitchFamily="34" charset="-120"/>
              </a:rPr>
              <a:t> 치료</a:t>
            </a:r>
            <a:r>
              <a:rPr lang="en-US" sz="4000" b="1" dirty="0" smtClean="0">
                <a:solidFill>
                  <a:srgbClr val="0B1F3A"/>
                </a:solidFill>
                <a:latin typeface="+mj-ea"/>
                <a:ea typeface="+mj-ea"/>
                <a:cs typeface="NanumSquare" pitchFamily="34" charset="-120"/>
              </a:rPr>
              <a:t>의 </a:t>
            </a:r>
            <a:r>
              <a:rPr lang="en-US" sz="4000" b="1" dirty="0">
                <a:solidFill>
                  <a:srgbClr val="0B1F3A"/>
                </a:solidFill>
                <a:latin typeface="+mj-ea"/>
                <a:ea typeface="+mj-ea"/>
                <a:cs typeface="NanumSquare" pitchFamily="34" charset="-120"/>
              </a:rPr>
              <a:t>두 번째 축</a:t>
            </a:r>
            <a:endParaRPr lang="en-US" sz="4000" dirty="0">
              <a:latin typeface="+mj-ea"/>
              <a:ea typeface="+mj-ea"/>
            </a:endParaRPr>
          </a:p>
        </p:txBody>
      </p:sp>
      <p:sp>
        <p:nvSpPr>
          <p:cNvPr id="4" name="Shape 2"/>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5" name="Text 3"/>
          <p:cNvSpPr/>
          <p:nvPr/>
        </p:nvSpPr>
        <p:spPr>
          <a:xfrm>
            <a:off x="822960" y="1600200"/>
            <a:ext cx="2926080" cy="914400"/>
          </a:xfrm>
          <a:prstGeom prst="rect">
            <a:avLst/>
          </a:prstGeom>
          <a:solidFill>
            <a:srgbClr val="00A6D6"/>
          </a:solidFill>
          <a:ln>
            <a:solidFill>
              <a:srgbClr val="00A6D6"/>
            </a:solidFill>
          </a:ln>
        </p:spPr>
        <p:txBody>
          <a:bodyPr wrap="square" lIns="1016" tIns="1016" rIns="1016" bIns="1016" rtlCol="0" anchor="ctr">
            <a:normAutofit/>
          </a:bodyPr>
          <a:lstStyle/>
          <a:p>
            <a:pPr marL="0" indent="0" algn="ctr">
              <a:buNone/>
            </a:pPr>
            <a:r>
              <a:rPr lang="en-US" sz="1800" b="1" dirty="0">
                <a:solidFill>
                  <a:srgbClr val="FFFFFF"/>
                </a:solidFill>
                <a:latin typeface="+mj-ea"/>
                <a:ea typeface="+mj-ea"/>
                <a:cs typeface="NanumSquare" pitchFamily="34" charset="-120"/>
              </a:rPr>
              <a:t>LET</a:t>
            </a:r>
            <a:endParaRPr lang="en-US" sz="1800" dirty="0">
              <a:latin typeface="+mj-ea"/>
              <a:ea typeface="+mj-ea"/>
            </a:endParaRPr>
          </a:p>
          <a:p>
            <a:pPr marL="0" indent="0" algn="ctr">
              <a:buNone/>
            </a:pPr>
            <a:r>
              <a:rPr lang="en-US" sz="1800" b="1" dirty="0">
                <a:solidFill>
                  <a:srgbClr val="FFFFFF"/>
                </a:solidFill>
                <a:latin typeface="+mj-ea"/>
                <a:ea typeface="+mj-ea"/>
                <a:cs typeface="NanumSquare" pitchFamily="34" charset="-120"/>
              </a:rPr>
              <a:t>Linear Energy Transfer</a:t>
            </a:r>
            <a:endParaRPr lang="en-US" sz="1800" dirty="0">
              <a:latin typeface="+mj-ea"/>
              <a:ea typeface="+mj-ea"/>
            </a:endParaRPr>
          </a:p>
        </p:txBody>
      </p:sp>
      <p:sp>
        <p:nvSpPr>
          <p:cNvPr id="6" name="Text 4"/>
          <p:cNvSpPr/>
          <p:nvPr/>
        </p:nvSpPr>
        <p:spPr>
          <a:xfrm>
            <a:off x="4663440" y="1600200"/>
            <a:ext cx="2926080" cy="914400"/>
          </a:xfrm>
          <a:prstGeom prst="rect">
            <a:avLst/>
          </a:prstGeom>
          <a:solidFill>
            <a:srgbClr val="D1495B"/>
          </a:solidFill>
          <a:ln>
            <a:solidFill>
              <a:srgbClr val="D1495B"/>
            </a:solidFill>
          </a:ln>
        </p:spPr>
        <p:txBody>
          <a:bodyPr wrap="square" lIns="1016" tIns="1016" rIns="1016" bIns="1016" rtlCol="0" anchor="ctr">
            <a:normAutofit/>
          </a:bodyPr>
          <a:lstStyle/>
          <a:p>
            <a:pPr marL="0" indent="0" algn="ctr">
              <a:buNone/>
            </a:pPr>
            <a:r>
              <a:rPr lang="en-US" sz="1800" b="1" dirty="0">
                <a:solidFill>
                  <a:srgbClr val="FFFFFF"/>
                </a:solidFill>
                <a:latin typeface="+mj-ea"/>
                <a:ea typeface="+mj-ea"/>
                <a:cs typeface="NanumSquare" pitchFamily="34" charset="-120"/>
              </a:rPr>
              <a:t>복합 DNA 손상</a:t>
            </a:r>
            <a:endParaRPr lang="en-US" sz="1800" dirty="0">
              <a:latin typeface="+mj-ea"/>
              <a:ea typeface="+mj-ea"/>
            </a:endParaRPr>
          </a:p>
          <a:p>
            <a:pPr marL="0" indent="0" algn="ctr">
              <a:buNone/>
            </a:pPr>
            <a:r>
              <a:rPr lang="en-US" sz="1800" b="1" dirty="0">
                <a:solidFill>
                  <a:srgbClr val="FFFFFF"/>
                </a:solidFill>
                <a:latin typeface="+mj-ea"/>
                <a:ea typeface="+mj-ea"/>
                <a:cs typeface="NanumSquare" pitchFamily="34" charset="-120"/>
              </a:rPr>
              <a:t>clustered damage</a:t>
            </a:r>
            <a:endParaRPr lang="en-US" sz="1800" dirty="0">
              <a:latin typeface="+mj-ea"/>
              <a:ea typeface="+mj-ea"/>
            </a:endParaRPr>
          </a:p>
        </p:txBody>
      </p:sp>
      <p:sp>
        <p:nvSpPr>
          <p:cNvPr id="7" name="Text 5"/>
          <p:cNvSpPr/>
          <p:nvPr/>
        </p:nvSpPr>
        <p:spPr>
          <a:xfrm>
            <a:off x="8503920" y="1600200"/>
            <a:ext cx="2743200" cy="914400"/>
          </a:xfrm>
          <a:prstGeom prst="rect">
            <a:avLst/>
          </a:prstGeom>
          <a:solidFill>
            <a:srgbClr val="F4A261"/>
          </a:solidFill>
          <a:ln>
            <a:solidFill>
              <a:srgbClr val="F4A261"/>
            </a:solidFill>
          </a:ln>
        </p:spPr>
        <p:txBody>
          <a:bodyPr wrap="square" lIns="1016" tIns="1016" rIns="1016" bIns="1016" rtlCol="0" anchor="ctr">
            <a:normAutofit/>
          </a:bodyPr>
          <a:lstStyle/>
          <a:p>
            <a:pPr marL="0" indent="0" algn="ctr">
              <a:buNone/>
            </a:pPr>
            <a:r>
              <a:rPr lang="en-US" sz="1800" b="1" dirty="0">
                <a:solidFill>
                  <a:srgbClr val="FFFFFF"/>
                </a:solidFill>
                <a:latin typeface="+mj-ea"/>
                <a:ea typeface="+mj-ea"/>
                <a:cs typeface="NanumSquare" pitchFamily="34" charset="-120"/>
              </a:rPr>
              <a:t>RBE 증가</a:t>
            </a:r>
            <a:endParaRPr lang="en-US" sz="1800" dirty="0">
              <a:latin typeface="+mj-ea"/>
              <a:ea typeface="+mj-ea"/>
            </a:endParaRPr>
          </a:p>
          <a:p>
            <a:pPr marL="0" indent="0" algn="ctr">
              <a:buNone/>
            </a:pPr>
            <a:r>
              <a:rPr lang="en-US" sz="1800" b="1" dirty="0">
                <a:solidFill>
                  <a:srgbClr val="FFFFFF"/>
                </a:solidFill>
                <a:latin typeface="+mj-ea"/>
                <a:ea typeface="+mj-ea"/>
                <a:cs typeface="NanumSquare" pitchFamily="34" charset="-120"/>
              </a:rPr>
              <a:t>biological dose</a:t>
            </a:r>
            <a:endParaRPr lang="en-US" sz="1800" dirty="0">
              <a:latin typeface="+mj-ea"/>
              <a:ea typeface="+mj-ea"/>
            </a:endParaRPr>
          </a:p>
        </p:txBody>
      </p:sp>
      <p:sp>
        <p:nvSpPr>
          <p:cNvPr id="8" name="Shape 6"/>
          <p:cNvSpPr/>
          <p:nvPr/>
        </p:nvSpPr>
        <p:spPr>
          <a:xfrm>
            <a:off x="3794760" y="2057400"/>
            <a:ext cx="822960" cy="0"/>
          </a:xfrm>
          <a:prstGeom prst="line">
            <a:avLst/>
          </a:prstGeom>
          <a:noFill/>
          <a:ln w="17780">
            <a:solidFill>
              <a:srgbClr val="697386"/>
            </a:solidFill>
            <a:prstDash val="solid"/>
            <a:headEnd type="none"/>
            <a:tailEnd type="triangle"/>
          </a:ln>
        </p:spPr>
        <p:txBody>
          <a:bodyPr/>
          <a:lstStyle/>
          <a:p>
            <a:endParaRPr lang="ko-KR" altLang="en-US">
              <a:latin typeface="+mj-ea"/>
              <a:ea typeface="+mj-ea"/>
            </a:endParaRPr>
          </a:p>
        </p:txBody>
      </p:sp>
      <p:sp>
        <p:nvSpPr>
          <p:cNvPr id="9" name="Shape 7"/>
          <p:cNvSpPr/>
          <p:nvPr/>
        </p:nvSpPr>
        <p:spPr>
          <a:xfrm>
            <a:off x="7635240" y="2057400"/>
            <a:ext cx="822960" cy="0"/>
          </a:xfrm>
          <a:prstGeom prst="line">
            <a:avLst/>
          </a:prstGeom>
          <a:noFill/>
          <a:ln w="17780">
            <a:solidFill>
              <a:srgbClr val="697386"/>
            </a:solidFill>
            <a:prstDash val="solid"/>
            <a:headEnd type="none"/>
            <a:tailEnd type="triangle"/>
          </a:ln>
        </p:spPr>
        <p:txBody>
          <a:bodyPr/>
          <a:lstStyle/>
          <a:p>
            <a:endParaRPr lang="ko-KR" altLang="en-US">
              <a:latin typeface="+mj-ea"/>
              <a:ea typeface="+mj-ea"/>
            </a:endParaRPr>
          </a:p>
        </p:txBody>
      </p:sp>
      <p:sp>
        <p:nvSpPr>
          <p:cNvPr id="10" name="Text 8"/>
          <p:cNvSpPr/>
          <p:nvPr/>
        </p:nvSpPr>
        <p:spPr>
          <a:xfrm>
            <a:off x="1005839" y="3154677"/>
            <a:ext cx="10567851" cy="1295403"/>
          </a:xfrm>
          <a:prstGeom prst="rect">
            <a:avLst/>
          </a:prstGeom>
          <a:noFill/>
          <a:ln/>
        </p:spPr>
        <p:txBody>
          <a:bodyPr wrap="square" rtlCol="0" anchor="ctr">
            <a:normAutofit/>
          </a:bodyPr>
          <a:lstStyle/>
          <a:p>
            <a:pPr marL="0" indent="0" algn="ctr">
              <a:lnSpc>
                <a:spcPct val="150000"/>
              </a:lnSpc>
              <a:buNone/>
            </a:pPr>
            <a:r>
              <a:rPr lang="en-US" sz="2400" b="1" dirty="0">
                <a:solidFill>
                  <a:srgbClr val="0B1F3A"/>
                </a:solidFill>
                <a:latin typeface="+mj-ea"/>
                <a:ea typeface="+mj-ea"/>
                <a:cs typeface="Cambria Math" pitchFamily="34" charset="-120"/>
              </a:rPr>
              <a:t>RBE = </a:t>
            </a:r>
            <a:r>
              <a:rPr lang="ko-KR" altLang="en-US" sz="2400" b="1" dirty="0" smtClean="0">
                <a:solidFill>
                  <a:srgbClr val="0B1F3A"/>
                </a:solidFill>
                <a:latin typeface="+mj-ea"/>
                <a:ea typeface="+mj-ea"/>
                <a:cs typeface="Cambria Math" pitchFamily="34" charset="-120"/>
              </a:rPr>
              <a:t>기준 방사선 선량</a:t>
            </a:r>
            <a:r>
              <a:rPr lang="ko-KR" altLang="en-US" sz="2400" b="1" dirty="0">
                <a:solidFill>
                  <a:srgbClr val="0B1F3A"/>
                </a:solidFill>
                <a:latin typeface="+mj-ea"/>
                <a:ea typeface="+mj-ea"/>
                <a:cs typeface="Cambria Math" pitchFamily="34" charset="-120"/>
              </a:rPr>
              <a:t>과</a:t>
            </a:r>
            <a:r>
              <a:rPr lang="en-US" sz="2400" b="1" dirty="0" smtClean="0">
                <a:solidFill>
                  <a:srgbClr val="0B1F3A"/>
                </a:solidFill>
                <a:latin typeface="+mj-ea"/>
                <a:ea typeface="+mj-ea"/>
                <a:cs typeface="Cambria Math" pitchFamily="34" charset="-120"/>
              </a:rPr>
              <a:t> </a:t>
            </a:r>
            <a:r>
              <a:rPr lang="ko-KR" altLang="en-US" sz="2400" b="1" dirty="0" smtClean="0">
                <a:solidFill>
                  <a:srgbClr val="0B1F3A"/>
                </a:solidFill>
                <a:latin typeface="+mj-ea"/>
                <a:ea typeface="+mj-ea"/>
                <a:cs typeface="Cambria Math" pitchFamily="34" charset="-120"/>
              </a:rPr>
              <a:t>같은</a:t>
            </a:r>
            <a:r>
              <a:rPr lang="en-US" sz="2400" b="1" dirty="0" smtClean="0">
                <a:solidFill>
                  <a:srgbClr val="0B1F3A"/>
                </a:solidFill>
                <a:latin typeface="+mj-ea"/>
                <a:ea typeface="+mj-ea"/>
                <a:cs typeface="Cambria Math" pitchFamily="34" charset="-120"/>
              </a:rPr>
              <a:t> </a:t>
            </a:r>
            <a:r>
              <a:rPr lang="ko-KR" altLang="en-US" sz="2400" b="1" dirty="0" smtClean="0">
                <a:solidFill>
                  <a:srgbClr val="0B1F3A"/>
                </a:solidFill>
                <a:latin typeface="+mj-ea"/>
                <a:ea typeface="+mj-ea"/>
                <a:cs typeface="Cambria Math" pitchFamily="34" charset="-120"/>
              </a:rPr>
              <a:t>생물학적 효과를</a:t>
            </a:r>
            <a:r>
              <a:rPr lang="en-US" sz="2400" b="1" dirty="0" smtClean="0">
                <a:solidFill>
                  <a:srgbClr val="0B1F3A"/>
                </a:solidFill>
                <a:latin typeface="+mj-ea"/>
                <a:ea typeface="+mj-ea"/>
                <a:cs typeface="Cambria Math" pitchFamily="34" charset="-120"/>
              </a:rPr>
              <a:t> </a:t>
            </a:r>
            <a:r>
              <a:rPr lang="ko-KR" altLang="en-US" sz="2400" b="1" dirty="0" smtClean="0">
                <a:solidFill>
                  <a:srgbClr val="0B1F3A"/>
                </a:solidFill>
                <a:latin typeface="+mj-ea"/>
                <a:ea typeface="+mj-ea"/>
                <a:cs typeface="Cambria Math" pitchFamily="34" charset="-120"/>
              </a:rPr>
              <a:t>내는 방사선량</a:t>
            </a:r>
            <a:r>
              <a:rPr lang="en-US" sz="2400" b="1" dirty="0" smtClean="0">
                <a:solidFill>
                  <a:srgbClr val="0B1F3A"/>
                </a:solidFill>
                <a:latin typeface="+mj-ea"/>
                <a:ea typeface="+mj-ea"/>
                <a:cs typeface="Cambria Math" pitchFamily="34" charset="-120"/>
              </a:rPr>
              <a:t> </a:t>
            </a:r>
          </a:p>
          <a:p>
            <a:pPr marL="0" indent="0" algn="ctr">
              <a:lnSpc>
                <a:spcPct val="150000"/>
              </a:lnSpc>
              <a:buNone/>
            </a:pPr>
            <a:r>
              <a:rPr lang="en-US" sz="2400" b="1" dirty="0" smtClean="0">
                <a:solidFill>
                  <a:srgbClr val="0B1F3A"/>
                </a:solidFill>
                <a:latin typeface="+mj-ea"/>
                <a:ea typeface="+mj-ea"/>
                <a:cs typeface="Cambria Math" pitchFamily="34" charset="-120"/>
              </a:rPr>
              <a:t>/ </a:t>
            </a:r>
            <a:r>
              <a:rPr lang="ko-KR" altLang="en-US" sz="2400" b="1" dirty="0" smtClean="0">
                <a:solidFill>
                  <a:srgbClr val="0B1F3A"/>
                </a:solidFill>
                <a:latin typeface="+mj-ea"/>
                <a:ea typeface="+mj-ea"/>
                <a:cs typeface="Cambria Math" pitchFamily="34" charset="-120"/>
              </a:rPr>
              <a:t>기준</a:t>
            </a:r>
            <a:r>
              <a:rPr lang="en-US" sz="2400" b="1" dirty="0" smtClean="0">
                <a:solidFill>
                  <a:srgbClr val="0B1F3A"/>
                </a:solidFill>
                <a:latin typeface="+mj-ea"/>
                <a:ea typeface="+mj-ea"/>
                <a:cs typeface="Cambria Math" pitchFamily="34" charset="-120"/>
              </a:rPr>
              <a:t> </a:t>
            </a:r>
            <a:r>
              <a:rPr lang="ko-KR" altLang="en-US" sz="2400" b="1" dirty="0" smtClean="0">
                <a:solidFill>
                  <a:srgbClr val="0B1F3A"/>
                </a:solidFill>
                <a:latin typeface="+mj-ea"/>
                <a:ea typeface="+mj-ea"/>
                <a:cs typeface="Cambria Math" pitchFamily="34" charset="-120"/>
              </a:rPr>
              <a:t>방사선 선량</a:t>
            </a:r>
            <a:endParaRPr lang="en-US" sz="2400" b="1" dirty="0">
              <a:latin typeface="+mj-ea"/>
              <a:ea typeface="+mj-ea"/>
            </a:endParaRPr>
          </a:p>
        </p:txBody>
      </p:sp>
      <p:sp>
        <p:nvSpPr>
          <p:cNvPr id="11" name="Text 9"/>
          <p:cNvSpPr/>
          <p:nvPr/>
        </p:nvSpPr>
        <p:spPr>
          <a:xfrm>
            <a:off x="1214844" y="4516419"/>
            <a:ext cx="10149840" cy="1936914"/>
          </a:xfrm>
          <a:prstGeom prst="rect">
            <a:avLst/>
          </a:prstGeom>
          <a:noFill/>
          <a:ln/>
        </p:spPr>
        <p:txBody>
          <a:bodyPr wrap="square" rtlCol="0" anchor="ctr">
            <a:normAutofit/>
          </a:bodyPr>
          <a:lstStyle/>
          <a:p>
            <a:pPr marL="0" indent="0" algn="ctr">
              <a:buNone/>
            </a:pPr>
            <a:r>
              <a:rPr lang="en-US" sz="2400" b="1" dirty="0" err="1">
                <a:solidFill>
                  <a:srgbClr val="D1495B"/>
                </a:solidFill>
                <a:latin typeface="+mj-ea"/>
                <a:ea typeface="+mj-ea"/>
                <a:cs typeface="NanumSquare" pitchFamily="34" charset="-120"/>
              </a:rPr>
              <a:t>탄소이온</a:t>
            </a:r>
            <a:r>
              <a:rPr lang="en-US" sz="2400" b="1" dirty="0">
                <a:solidFill>
                  <a:srgbClr val="D1495B"/>
                </a:solidFill>
                <a:latin typeface="+mj-ea"/>
                <a:ea typeface="+mj-ea"/>
                <a:cs typeface="NanumSquare" pitchFamily="34" charset="-120"/>
              </a:rPr>
              <a:t> </a:t>
            </a:r>
            <a:r>
              <a:rPr lang="en-US" sz="2400" b="1" dirty="0" err="1">
                <a:solidFill>
                  <a:srgbClr val="D1495B"/>
                </a:solidFill>
                <a:latin typeface="+mj-ea"/>
                <a:ea typeface="+mj-ea"/>
                <a:cs typeface="NanumSquare" pitchFamily="34" charset="-120"/>
              </a:rPr>
              <a:t>RBE는</a:t>
            </a:r>
            <a:r>
              <a:rPr lang="en-US" sz="2400" b="1" dirty="0">
                <a:solidFill>
                  <a:srgbClr val="D1495B"/>
                </a:solidFill>
                <a:latin typeface="+mj-ea"/>
                <a:ea typeface="+mj-ea"/>
                <a:cs typeface="NanumSquare" pitchFamily="34" charset="-120"/>
              </a:rPr>
              <a:t> </a:t>
            </a:r>
            <a:r>
              <a:rPr lang="en-US" sz="2400" b="1" dirty="0" err="1">
                <a:solidFill>
                  <a:srgbClr val="D1495B"/>
                </a:solidFill>
                <a:latin typeface="+mj-ea"/>
                <a:ea typeface="+mj-ea"/>
                <a:cs typeface="NanumSquare" pitchFamily="34" charset="-120"/>
              </a:rPr>
              <a:t>고정</a:t>
            </a:r>
            <a:r>
              <a:rPr lang="ko-KR" altLang="en-US" sz="2400" b="1" dirty="0">
                <a:solidFill>
                  <a:srgbClr val="D1495B"/>
                </a:solidFill>
                <a:latin typeface="+mj-ea"/>
                <a:ea typeface="+mj-ea"/>
                <a:cs typeface="NanumSquare" pitchFamily="34" charset="-120"/>
              </a:rPr>
              <a:t>되지 않음</a:t>
            </a:r>
            <a:r>
              <a:rPr lang="en-US" sz="2400" b="1" dirty="0">
                <a:solidFill>
                  <a:srgbClr val="D1495B"/>
                </a:solidFill>
                <a:latin typeface="+mj-ea"/>
                <a:ea typeface="+mj-ea"/>
                <a:cs typeface="NanumSquare" pitchFamily="34" charset="-120"/>
              </a:rPr>
              <a:t>. </a:t>
            </a:r>
          </a:p>
          <a:p>
            <a:pPr marL="0" indent="0" algn="ctr">
              <a:buNone/>
            </a:pPr>
            <a:endParaRPr lang="en-US" sz="2000" b="1" dirty="0">
              <a:solidFill>
                <a:srgbClr val="D1495B"/>
              </a:solidFill>
              <a:latin typeface="+mj-ea"/>
              <a:ea typeface="+mj-ea"/>
              <a:cs typeface="NanumSquare" pitchFamily="34" charset="-120"/>
            </a:endParaRPr>
          </a:p>
          <a:p>
            <a:pPr marL="0" indent="0" algn="ctr">
              <a:buNone/>
            </a:pPr>
            <a:r>
              <a:rPr lang="en-US" sz="2400" b="1" dirty="0">
                <a:solidFill>
                  <a:srgbClr val="D1495B"/>
                </a:solidFill>
                <a:latin typeface="+mj-ea"/>
                <a:ea typeface="+mj-ea"/>
                <a:cs typeface="NanumSquare" pitchFamily="34" charset="-120"/>
              </a:rPr>
              <a:t>LET, dose, fraction size, 조직, endpoint, </a:t>
            </a:r>
            <a:r>
              <a:rPr lang="en-US" sz="2400" b="1" dirty="0" err="1">
                <a:solidFill>
                  <a:srgbClr val="D1495B"/>
                </a:solidFill>
                <a:latin typeface="+mj-ea"/>
                <a:ea typeface="+mj-ea"/>
                <a:cs typeface="NanumSquare" pitchFamily="34" charset="-120"/>
              </a:rPr>
              <a:t>모델</a:t>
            </a:r>
            <a:r>
              <a:rPr lang="ko-KR" altLang="en-US" sz="2400" b="1" dirty="0">
                <a:solidFill>
                  <a:srgbClr val="D1495B"/>
                </a:solidFill>
                <a:latin typeface="+mj-ea"/>
                <a:ea typeface="+mj-ea"/>
                <a:cs typeface="NanumSquare" pitchFamily="34" charset="-120"/>
              </a:rPr>
              <a:t>에 연관 </a:t>
            </a:r>
            <a:endParaRPr lang="en-US" sz="2400" b="1" dirty="0">
              <a:latin typeface="+mj-ea"/>
              <a:ea typeface="+mj-ea"/>
            </a:endParaRPr>
          </a:p>
        </p:txBody>
      </p:sp>
      <p:sp>
        <p:nvSpPr>
          <p:cNvPr id="14" name="Text 12"/>
          <p:cNvSpPr/>
          <p:nvPr/>
        </p:nvSpPr>
        <p:spPr>
          <a:xfrm>
            <a:off x="11475720" y="6519672"/>
            <a:ext cx="320040" cy="228600"/>
          </a:xfrm>
          <a:prstGeom prst="rect">
            <a:avLst/>
          </a:prstGeom>
          <a:noFill/>
          <a:ln/>
        </p:spPr>
        <p:txBody>
          <a:bodyPr wrap="square" lIns="0" tIns="0" rIns="0" bIns="0" rtlCol="0" anchor="ctr"/>
          <a:lstStyle/>
          <a:p>
            <a:pPr marL="0" indent="0" algn="r">
              <a:buNone/>
            </a:pPr>
            <a:r>
              <a:rPr lang="en-US" sz="800" dirty="0">
                <a:solidFill>
                  <a:srgbClr val="7D8897"/>
                </a:solidFill>
                <a:latin typeface="+mj-ea"/>
                <a:ea typeface="+mj-ea"/>
                <a:cs typeface="NanumBarunGothic" pitchFamily="34" charset="-120"/>
              </a:rPr>
              <a:t>9</a:t>
            </a:r>
            <a:endParaRPr lang="en-US" sz="800" dirty="0">
              <a:latin typeface="+mj-ea"/>
              <a:ea typeface="+mj-ea"/>
            </a:endParaRPr>
          </a:p>
        </p:txBody>
      </p:sp>
    </p:spTree>
    <p:extLst>
      <p:ext uri="{BB962C8B-B14F-4D97-AF65-F5344CB8AC3E}">
        <p14:creationId xmlns:p14="http://schemas.microsoft.com/office/powerpoint/2010/main" val="8465568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Biological Factors: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LET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pic>
        <p:nvPicPr>
          <p:cNvPr id="7174" name="Picture 6" descr="3 Distribution of ionizations in equal volumes by low and high LET radiation and tracks in photo-emulsions of electrons produced by γ-rays and tracks of different nuclei of the primary cosmic radiation moving at relativistic velocities (modified from [29]). For biological radiation effects the efficiency of a radiation type increases as the ion density along the tracks increa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983" y="1808907"/>
            <a:ext cx="6955823" cy="4206227"/>
          </a:xfrm>
          <a:prstGeom prst="rect">
            <a:avLst/>
          </a:prstGeom>
          <a:noFill/>
          <a:extLst>
            <a:ext uri="{909E8E84-426E-40DD-AFC4-6F175D3DCCD1}">
              <a14:hiddenFill xmlns:a14="http://schemas.microsoft.com/office/drawing/2010/main">
                <a:solidFill>
                  <a:srgbClr val="FFFFFF"/>
                </a:solidFill>
              </a14:hiddenFill>
            </a:ext>
          </a:extLst>
        </p:spPr>
      </p:pic>
      <p:pic>
        <p:nvPicPr>
          <p:cNvPr id="7184" name="Picture 16" descr="Carbon-ion radiotherapy—basic and clinical stud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5420" y="1717318"/>
            <a:ext cx="4267200" cy="4248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9740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Biological Factors: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RBE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pic>
        <p:nvPicPr>
          <p:cNvPr id="8194" name="Picture 2" descr="https://ars.els-cdn.com/content/image/1-s2.0-S0360301602029498-g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7989" y="1321220"/>
            <a:ext cx="5788590" cy="51542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A proposed cellular model with two different outcomes caused by low LET...  | Download Scientific Diagr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19" y="1321220"/>
            <a:ext cx="4369735" cy="4693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7419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Biological Factors:  </a:t>
            </a:r>
            <a:r>
              <a:rPr lang="en-US" sz="4000" b="1" dirty="0" smtClean="0">
                <a:solidFill>
                  <a:srgbClr val="0B1F3A"/>
                </a:solidFill>
                <a:latin typeface="Franklin Gothic Book"/>
                <a:cs typeface="NanumSquare" pitchFamily="34" charset="-120"/>
              </a:rPr>
              <a:t>OER</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pic>
        <p:nvPicPr>
          <p:cNvPr id="9218" name="Picture 2" descr="Relationship between RBE, OER, and LETs.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7459" y="1431568"/>
            <a:ext cx="5733811" cy="4222783"/>
          </a:xfrm>
          <a:prstGeom prst="rect">
            <a:avLst/>
          </a:prstGeom>
          <a:noFill/>
          <a:extLst>
            <a:ext uri="{909E8E84-426E-40DD-AFC4-6F175D3DCCD1}">
              <a14:hiddenFill xmlns:a14="http://schemas.microsoft.com/office/drawing/2010/main">
                <a:solidFill>
                  <a:srgbClr val="FFFFFF"/>
                </a:solidFill>
              </a14:hiddenFill>
            </a:ext>
          </a:extLst>
        </p:spPr>
      </p:pic>
      <p:pic>
        <p:nvPicPr>
          <p:cNvPr id="6" name="그림 5"/>
          <p:cNvPicPr>
            <a:picLocks noChangeAspect="1"/>
          </p:cNvPicPr>
          <p:nvPr/>
        </p:nvPicPr>
        <p:blipFill>
          <a:blip r:embed="rId4"/>
          <a:stretch>
            <a:fillRect/>
          </a:stretch>
        </p:blipFill>
        <p:spPr>
          <a:xfrm>
            <a:off x="502919" y="1170311"/>
            <a:ext cx="5634746" cy="4602228"/>
          </a:xfrm>
          <a:prstGeom prst="rect">
            <a:avLst/>
          </a:prstGeom>
        </p:spPr>
      </p:pic>
    </p:spTree>
    <p:extLst>
      <p:ext uri="{BB962C8B-B14F-4D97-AF65-F5344CB8AC3E}">
        <p14:creationId xmlns:p14="http://schemas.microsoft.com/office/powerpoint/2010/main" val="21956488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smtClean="0">
                <a:solidFill>
                  <a:srgbClr val="0B1F3A"/>
                </a:solidFill>
                <a:latin typeface="Franklin Gothic Book"/>
                <a:cs typeface="NanumSquare" pitchFamily="34" charset="-120"/>
              </a:rPr>
              <a:t>Biological</a:t>
            </a: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r>
              <a:rPr kumimoji="0" lang="en-US" sz="3200" b="1" i="0" u="none" strike="noStrike" kern="1200" cap="none" spc="0" normalizeH="0" baseline="0" noProof="0" dirty="0">
                <a:ln>
                  <a:noFill/>
                </a:ln>
                <a:solidFill>
                  <a:srgbClr val="0B1F3A"/>
                </a:solidFill>
                <a:effectLst/>
                <a:uLnTx/>
                <a:uFillTx/>
                <a:latin typeface="Franklin Gothic Book"/>
                <a:ea typeface="+mn-ea"/>
                <a:cs typeface="NanumSquare" pitchFamily="34" charset="-120"/>
              </a:rPr>
              <a:t>Advantages of CIRT: </a:t>
            </a: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r>
              <a:rPr lang="en-US" sz="4000" b="1" dirty="0" smtClean="0">
                <a:solidFill>
                  <a:srgbClr val="0B1F3A"/>
                </a:solidFill>
                <a:latin typeface="Franklin Gothic Book"/>
                <a:cs typeface="NanumSquare" pitchFamily="34" charset="-120"/>
              </a:rPr>
              <a:t>High RBE</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18" name="Shape 5"/>
          <p:cNvSpPr/>
          <p:nvPr/>
        </p:nvSpPr>
        <p:spPr>
          <a:xfrm>
            <a:off x="1235217" y="2779776"/>
            <a:ext cx="10007549" cy="3986783"/>
          </a:xfrm>
          <a:prstGeom prst="roundRect">
            <a:avLst>
              <a:gd name="adj" fmla="val 2941"/>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sz="2000"/>
          </a:p>
        </p:txBody>
      </p:sp>
      <p:grpSp>
        <p:nvGrpSpPr>
          <p:cNvPr id="19" name="그룹 18"/>
          <p:cNvGrpSpPr/>
          <p:nvPr/>
        </p:nvGrpSpPr>
        <p:grpSpPr>
          <a:xfrm>
            <a:off x="1235218" y="1229274"/>
            <a:ext cx="1857724" cy="1274281"/>
            <a:chOff x="366752" y="1904281"/>
            <a:chExt cx="3010625" cy="586839"/>
          </a:xfrm>
        </p:grpSpPr>
        <p:sp>
          <p:nvSpPr>
            <p:cNvPr id="20" name="Shape 6"/>
            <p:cNvSpPr/>
            <p:nvPr/>
          </p:nvSpPr>
          <p:spPr>
            <a:xfrm>
              <a:off x="366752" y="1904281"/>
              <a:ext cx="3010625" cy="586839"/>
            </a:xfrm>
            <a:prstGeom prst="roundRect">
              <a:avLst>
                <a:gd name="adj" fmla="val 8511"/>
              </a:avLst>
            </a:prstGeom>
            <a:solidFill>
              <a:srgbClr val="EEF2F7"/>
            </a:solidFill>
            <a:ln w="12700">
              <a:solidFill>
                <a:srgbClr val="D7D1C8"/>
              </a:solidFill>
              <a:prstDash val="solid"/>
            </a:ln>
            <a:effectLst>
              <a:outerShdw algn="bl" rotWithShape="0">
                <a:srgbClr val="21303A">
                  <a:alpha val="0"/>
                </a:srgbClr>
              </a:outerShdw>
            </a:effectLst>
          </p:spPr>
          <p:txBody>
            <a:bodyPr/>
            <a:lstStyle/>
            <a:p>
              <a:endParaRPr lang="ko-KR" altLang="en-US" sz="2000"/>
            </a:p>
          </p:txBody>
        </p:sp>
        <p:sp>
          <p:nvSpPr>
            <p:cNvPr id="21" name="Text 6"/>
            <p:cNvSpPr/>
            <p:nvPr/>
          </p:nvSpPr>
          <p:spPr>
            <a:xfrm>
              <a:off x="790233" y="1997496"/>
              <a:ext cx="2163661" cy="392320"/>
            </a:xfrm>
            <a:prstGeom prst="rect">
              <a:avLst/>
            </a:prstGeom>
            <a:noFill/>
            <a:ln/>
          </p:spPr>
          <p:txBody>
            <a:bodyPr wrap="square" lIns="0" tIns="0" rIns="0" bIns="0" rtlCol="0" anchor="ctr">
              <a:noAutofit/>
            </a:bodyPr>
            <a:lstStyle/>
            <a:p>
              <a:pPr algn="ctr"/>
              <a:r>
                <a:rPr lang="en-US" b="1" dirty="0">
                  <a:solidFill>
                    <a:srgbClr val="0B233B"/>
                  </a:solidFill>
                  <a:latin typeface="Arial" pitchFamily="34" charset="0"/>
                  <a:ea typeface="Arial" pitchFamily="34" charset="-122"/>
                  <a:cs typeface="Arial" pitchFamily="34" charset="-120"/>
                </a:rPr>
                <a:t>Dense ionization</a:t>
              </a:r>
              <a:endParaRPr lang="en-US" dirty="0"/>
            </a:p>
          </p:txBody>
        </p:sp>
      </p:grpSp>
      <p:grpSp>
        <p:nvGrpSpPr>
          <p:cNvPr id="22" name="그룹 21"/>
          <p:cNvGrpSpPr/>
          <p:nvPr/>
        </p:nvGrpSpPr>
        <p:grpSpPr>
          <a:xfrm>
            <a:off x="4489735" y="1231138"/>
            <a:ext cx="1857724" cy="1272418"/>
            <a:chOff x="366752" y="2827312"/>
            <a:chExt cx="3010625" cy="586839"/>
          </a:xfrm>
          <a:solidFill>
            <a:srgbClr val="EEF2F7"/>
          </a:solidFill>
        </p:grpSpPr>
        <p:sp>
          <p:nvSpPr>
            <p:cNvPr id="23" name="Shape 11"/>
            <p:cNvSpPr/>
            <p:nvPr/>
          </p:nvSpPr>
          <p:spPr>
            <a:xfrm>
              <a:off x="366752" y="2827312"/>
              <a:ext cx="3010625" cy="586839"/>
            </a:xfrm>
            <a:prstGeom prst="roundRect">
              <a:avLst>
                <a:gd name="adj" fmla="val 8511"/>
              </a:avLst>
            </a:prstGeom>
            <a:grpFill/>
            <a:ln w="12700">
              <a:solidFill>
                <a:srgbClr val="D7D1C8"/>
              </a:solidFill>
              <a:prstDash val="solid"/>
            </a:ln>
            <a:effectLst>
              <a:outerShdw algn="bl" rotWithShape="0">
                <a:srgbClr val="21303A">
                  <a:alpha val="0"/>
                </a:srgbClr>
              </a:outerShdw>
            </a:effectLst>
          </p:spPr>
          <p:txBody>
            <a:bodyPr/>
            <a:lstStyle/>
            <a:p>
              <a:endParaRPr lang="ko-KR" altLang="en-US" sz="2000"/>
            </a:p>
          </p:txBody>
        </p:sp>
        <p:sp>
          <p:nvSpPr>
            <p:cNvPr id="34" name="Text 9"/>
            <p:cNvSpPr/>
            <p:nvPr/>
          </p:nvSpPr>
          <p:spPr>
            <a:xfrm>
              <a:off x="521799" y="2895214"/>
              <a:ext cx="2662256" cy="451033"/>
            </a:xfrm>
            <a:prstGeom prst="rect">
              <a:avLst/>
            </a:prstGeom>
            <a:grpFill/>
            <a:ln/>
          </p:spPr>
          <p:txBody>
            <a:bodyPr wrap="square" lIns="0" tIns="0" rIns="0" bIns="0" rtlCol="0" anchor="ctr">
              <a:noAutofit/>
            </a:bodyPr>
            <a:lstStyle/>
            <a:p>
              <a:pPr algn="ctr"/>
              <a:r>
                <a:rPr lang="en-US" b="1" dirty="0">
                  <a:solidFill>
                    <a:srgbClr val="0B233B"/>
                  </a:solidFill>
                  <a:latin typeface="Arial" pitchFamily="34" charset="0"/>
                  <a:cs typeface="Arial" pitchFamily="34" charset="-120"/>
                </a:rPr>
                <a:t>Clustered DSB</a:t>
              </a:r>
            </a:p>
          </p:txBody>
        </p:sp>
      </p:grpSp>
      <p:grpSp>
        <p:nvGrpSpPr>
          <p:cNvPr id="35" name="그룹 34"/>
          <p:cNvGrpSpPr/>
          <p:nvPr/>
        </p:nvGrpSpPr>
        <p:grpSpPr>
          <a:xfrm>
            <a:off x="7880664" y="1231155"/>
            <a:ext cx="1866631" cy="1272820"/>
            <a:chOff x="366752" y="4673374"/>
            <a:chExt cx="3010625" cy="586839"/>
          </a:xfrm>
          <a:solidFill>
            <a:srgbClr val="F9ECEF"/>
          </a:solidFill>
        </p:grpSpPr>
        <p:sp>
          <p:nvSpPr>
            <p:cNvPr id="36" name="Shape 16"/>
            <p:cNvSpPr/>
            <p:nvPr/>
          </p:nvSpPr>
          <p:spPr>
            <a:xfrm>
              <a:off x="366752" y="4673374"/>
              <a:ext cx="3010625" cy="586839"/>
            </a:xfrm>
            <a:prstGeom prst="roundRect">
              <a:avLst>
                <a:gd name="adj" fmla="val 8511"/>
              </a:avLst>
            </a:prstGeom>
            <a:grpFill/>
            <a:ln w="12700">
              <a:solidFill>
                <a:srgbClr val="D7D1C8"/>
              </a:solidFill>
              <a:prstDash val="solid"/>
            </a:ln>
            <a:effectLst>
              <a:outerShdw algn="bl" rotWithShape="0">
                <a:srgbClr val="21303A">
                  <a:alpha val="0"/>
                </a:srgbClr>
              </a:outerShdw>
            </a:effectLst>
          </p:spPr>
          <p:txBody>
            <a:bodyPr/>
            <a:lstStyle/>
            <a:p>
              <a:endParaRPr lang="ko-KR" altLang="en-US" sz="2000"/>
            </a:p>
          </p:txBody>
        </p:sp>
        <p:sp>
          <p:nvSpPr>
            <p:cNvPr id="37" name="Text 15"/>
            <p:cNvSpPr/>
            <p:nvPr/>
          </p:nvSpPr>
          <p:spPr>
            <a:xfrm>
              <a:off x="784020" y="4774677"/>
              <a:ext cx="2176987" cy="384232"/>
            </a:xfrm>
            <a:prstGeom prst="rect">
              <a:avLst/>
            </a:prstGeom>
            <a:grpFill/>
            <a:ln/>
          </p:spPr>
          <p:txBody>
            <a:bodyPr wrap="square" lIns="0" tIns="0" rIns="0" bIns="0" rtlCol="0" anchor="ctr">
              <a:noAutofit/>
            </a:bodyPr>
            <a:lstStyle/>
            <a:p>
              <a:pPr algn="ctr"/>
              <a:r>
                <a:rPr lang="en-US" b="1" dirty="0">
                  <a:solidFill>
                    <a:srgbClr val="0B233B"/>
                  </a:solidFill>
                  <a:latin typeface="Arial" pitchFamily="34" charset="0"/>
                  <a:ea typeface="Arial" pitchFamily="34" charset="-122"/>
                  <a:cs typeface="Arial" pitchFamily="34" charset="-120"/>
                </a:rPr>
                <a:t>Reduced cell survival</a:t>
              </a:r>
              <a:endParaRPr lang="en-US" dirty="0"/>
            </a:p>
          </p:txBody>
        </p:sp>
      </p:grpSp>
      <p:sp>
        <p:nvSpPr>
          <p:cNvPr id="38" name="오른쪽 화살표 37"/>
          <p:cNvSpPr/>
          <p:nvPr/>
        </p:nvSpPr>
        <p:spPr>
          <a:xfrm>
            <a:off x="3531366" y="1772712"/>
            <a:ext cx="381837" cy="180870"/>
          </a:xfrm>
          <a:prstGeom prst="right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p>
        </p:txBody>
      </p:sp>
      <p:sp>
        <p:nvSpPr>
          <p:cNvPr id="40" name="오른쪽 화살표 39"/>
          <p:cNvSpPr/>
          <p:nvPr/>
        </p:nvSpPr>
        <p:spPr>
          <a:xfrm>
            <a:off x="7032663" y="1767197"/>
            <a:ext cx="381837" cy="180870"/>
          </a:xfrm>
          <a:prstGeom prst="right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p>
        </p:txBody>
      </p:sp>
      <p:pic>
        <p:nvPicPr>
          <p:cNvPr id="41" name="그림 40"/>
          <p:cNvPicPr>
            <a:picLocks noChangeAspect="1"/>
          </p:cNvPicPr>
          <p:nvPr/>
        </p:nvPicPr>
        <p:blipFill rotWithShape="1">
          <a:blip r:embed="rId3"/>
          <a:srcRect r="47620"/>
          <a:stretch/>
        </p:blipFill>
        <p:spPr>
          <a:xfrm>
            <a:off x="1741279" y="2964973"/>
            <a:ext cx="4067338" cy="3558694"/>
          </a:xfrm>
          <a:prstGeom prst="rect">
            <a:avLst/>
          </a:prstGeom>
        </p:spPr>
      </p:pic>
      <p:sp>
        <p:nvSpPr>
          <p:cNvPr id="42" name="직사각형 41"/>
          <p:cNvSpPr/>
          <p:nvPr/>
        </p:nvSpPr>
        <p:spPr>
          <a:xfrm>
            <a:off x="7252569" y="4109177"/>
            <a:ext cx="3603746" cy="1166986"/>
          </a:xfrm>
          <a:prstGeom prst="rect">
            <a:avLst/>
          </a:prstGeom>
        </p:spPr>
        <p:txBody>
          <a:bodyPr wrap="square">
            <a:spAutoFit/>
          </a:bodyPr>
          <a:lstStyle/>
          <a:p>
            <a:pPr marL="285750" indent="-285750">
              <a:lnSpc>
                <a:spcPct val="120000"/>
              </a:lnSpc>
              <a:buFont typeface="Arial" panose="020B0604020202020204" pitchFamily="34" charset="0"/>
              <a:buChar char="•"/>
            </a:pPr>
            <a:r>
              <a:rPr lang="en-US" altLang="ko-KR" sz="2000" dirty="0">
                <a:solidFill>
                  <a:srgbClr val="FF0000"/>
                </a:solidFill>
              </a:rPr>
              <a:t>More effective tumor cell killing at the same physical dose</a:t>
            </a:r>
            <a:r>
              <a:rPr lang="en-US" altLang="ko-KR" sz="2000" dirty="0">
                <a:solidFill>
                  <a:srgbClr val="1F2D3A"/>
                </a:solidFill>
                <a:ea typeface="Arial" pitchFamily="34" charset="-122"/>
                <a:cs typeface="Arial" pitchFamily="34" charset="-120"/>
                <a:sym typeface="Wingdings" panose="05000000000000000000" pitchFamily="2" charset="2"/>
              </a:rPr>
              <a:t> </a:t>
            </a:r>
          </a:p>
        </p:txBody>
      </p:sp>
      <p:sp>
        <p:nvSpPr>
          <p:cNvPr id="39" name="TextBox 38">
            <a:extLst>
              <a:ext uri="{FF2B5EF4-FFF2-40B4-BE49-F238E27FC236}">
                <a16:creationId xmlns:a16="http://schemas.microsoft.com/office/drawing/2014/main" id="{CA1DF714-DE4D-D3B6-5A6D-3D45AA400729}"/>
              </a:ext>
            </a:extLst>
          </p:cNvPr>
          <p:cNvSpPr txBox="1"/>
          <p:nvPr/>
        </p:nvSpPr>
        <p:spPr>
          <a:xfrm>
            <a:off x="3209010" y="6347736"/>
            <a:ext cx="7647305" cy="307777"/>
          </a:xfrm>
          <a:prstGeom prst="rect">
            <a:avLst/>
          </a:prstGeom>
          <a:noFill/>
        </p:spPr>
        <p:txBody>
          <a:bodyPr wrap="square" rtlCol="0">
            <a:spAutoFit/>
          </a:bodyPr>
          <a:lstStyle/>
          <a:p>
            <a:pPr algn="r"/>
            <a:r>
              <a:rPr lang="en-US" altLang="ko-KR" sz="1400" dirty="0">
                <a:solidFill>
                  <a:schemeClr val="bg1">
                    <a:lumMod val="95000"/>
                    <a:lumOff val="5000"/>
                  </a:schemeClr>
                </a:solidFill>
              </a:rPr>
              <a:t>Ref) M. </a:t>
            </a:r>
            <a:r>
              <a:rPr lang="fr-FR" altLang="ko-KR" sz="1400" dirty="0">
                <a:solidFill>
                  <a:schemeClr val="bg1">
                    <a:lumMod val="95000"/>
                    <a:lumOff val="5000"/>
                  </a:schemeClr>
                </a:solidFill>
              </a:rPr>
              <a:t>Beuve et al. J. Phys. Conf. Ser. 2015</a:t>
            </a:r>
            <a:endParaRPr lang="ko-KR" altLang="en-US" sz="1400" dirty="0">
              <a:solidFill>
                <a:schemeClr val="bg1">
                  <a:lumMod val="95000"/>
                  <a:lumOff val="5000"/>
                </a:schemeClr>
              </a:solidFill>
            </a:endParaRPr>
          </a:p>
        </p:txBody>
      </p:sp>
    </p:spTree>
    <p:extLst>
      <p:ext uri="{BB962C8B-B14F-4D97-AF65-F5344CB8AC3E}">
        <p14:creationId xmlns:p14="http://schemas.microsoft.com/office/powerpoint/2010/main" val="16166570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Biological </a:t>
            </a:r>
            <a:r>
              <a:rPr kumimoji="0" lang="en-US" sz="3200" b="1" i="0" u="none" strike="noStrike" kern="1200" cap="none" spc="0" normalizeH="0" baseline="0" noProof="0" dirty="0">
                <a:ln>
                  <a:noFill/>
                </a:ln>
                <a:solidFill>
                  <a:srgbClr val="0B1F3A"/>
                </a:solidFill>
                <a:effectLst/>
                <a:uLnTx/>
                <a:uFillTx/>
                <a:latin typeface="Franklin Gothic Book"/>
                <a:ea typeface="+mn-ea"/>
                <a:cs typeface="NanumSquare" pitchFamily="34" charset="-120"/>
              </a:rPr>
              <a:t>Advantages of CIRT: </a:t>
            </a: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High RBE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24" name="Text 5"/>
          <p:cNvSpPr/>
          <p:nvPr/>
        </p:nvSpPr>
        <p:spPr>
          <a:xfrm>
            <a:off x="1760263" y="1187165"/>
            <a:ext cx="7902902" cy="1900543"/>
          </a:xfrm>
          <a:prstGeom prst="rect">
            <a:avLst/>
          </a:prstGeom>
          <a:noFill/>
          <a:ln/>
        </p:spPr>
        <p:txBody>
          <a:bodyPr wrap="square" lIns="0" tIns="0" rIns="0" bIns="0" rtlCol="0" anchor="t">
            <a:normAutofit/>
          </a:bodyPr>
          <a:lstStyle/>
          <a:p>
            <a:pPr marL="285750" indent="-285750">
              <a:lnSpc>
                <a:spcPct val="120000"/>
              </a:lnSpc>
              <a:buFont typeface="Arial" panose="020B0604020202020204" pitchFamily="34" charset="0"/>
              <a:buChar char="•"/>
            </a:pPr>
            <a:r>
              <a:rPr lang="en-US" altLang="ko-KR" dirty="0">
                <a:solidFill>
                  <a:schemeClr val="bg1">
                    <a:lumMod val="95000"/>
                    <a:lumOff val="5000"/>
                  </a:schemeClr>
                </a:solidFill>
              </a:rPr>
              <a:t>RBE depends on the ions and LET</a:t>
            </a:r>
            <a:endParaRPr lang="en-US" dirty="0">
              <a:solidFill>
                <a:schemeClr val="bg1">
                  <a:lumMod val="95000"/>
                  <a:lumOff val="5000"/>
                </a:schemeClr>
              </a:solidFill>
              <a:ea typeface="Arial" pitchFamily="34" charset="-122"/>
              <a:cs typeface="Arial" pitchFamily="34" charset="-120"/>
              <a:sym typeface="Wingdings" panose="05000000000000000000" pitchFamily="2" charset="2"/>
            </a:endParaRPr>
          </a:p>
          <a:p>
            <a:pPr marL="285750" indent="-285750">
              <a:lnSpc>
                <a:spcPct val="120000"/>
              </a:lnSpc>
              <a:buFont typeface="Arial" panose="020B0604020202020204" pitchFamily="34" charset="0"/>
              <a:buChar char="•"/>
            </a:pPr>
            <a:r>
              <a:rPr lang="en-US" dirty="0">
                <a:solidFill>
                  <a:srgbClr val="1F2D3A"/>
                </a:solidFill>
                <a:latin typeface="Arial" pitchFamily="34" charset="0"/>
                <a:ea typeface="Arial" pitchFamily="34" charset="-122"/>
                <a:cs typeface="Arial" pitchFamily="34" charset="-120"/>
                <a:sym typeface="Wingdings" panose="05000000000000000000" pitchFamily="2" charset="2"/>
              </a:rPr>
              <a:t>Physical dose x </a:t>
            </a:r>
            <a:r>
              <a:rPr lang="en-US" dirty="0">
                <a:solidFill>
                  <a:srgbClr val="FF0000"/>
                </a:solidFill>
                <a:latin typeface="Arial" pitchFamily="34" charset="0"/>
                <a:ea typeface="Arial" pitchFamily="34" charset="-122"/>
                <a:cs typeface="Arial" pitchFamily="34" charset="-120"/>
                <a:sym typeface="Wingdings" panose="05000000000000000000" pitchFamily="2" charset="2"/>
              </a:rPr>
              <a:t>RBE model (MKM or LEM)</a:t>
            </a:r>
            <a:r>
              <a:rPr lang="en-US" dirty="0">
                <a:solidFill>
                  <a:srgbClr val="1F2D3A"/>
                </a:solidFill>
                <a:latin typeface="Arial" pitchFamily="34" charset="0"/>
                <a:ea typeface="Arial" pitchFamily="34" charset="-122"/>
                <a:cs typeface="Arial" pitchFamily="34" charset="-120"/>
                <a:sym typeface="Wingdings" panose="05000000000000000000" pitchFamily="2" charset="2"/>
              </a:rPr>
              <a:t>  RBE-weighted dose</a:t>
            </a:r>
          </a:p>
        </p:txBody>
      </p:sp>
      <p:sp>
        <p:nvSpPr>
          <p:cNvPr id="26" name="Shape 5"/>
          <p:cNvSpPr/>
          <p:nvPr/>
        </p:nvSpPr>
        <p:spPr>
          <a:xfrm>
            <a:off x="865162" y="2160433"/>
            <a:ext cx="10691111" cy="4484207"/>
          </a:xfrm>
          <a:prstGeom prst="roundRect">
            <a:avLst>
              <a:gd name="adj" fmla="val 2941"/>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pic>
        <p:nvPicPr>
          <p:cNvPr id="27" name="그림 26"/>
          <p:cNvPicPr>
            <a:picLocks noChangeAspect="1"/>
          </p:cNvPicPr>
          <p:nvPr/>
        </p:nvPicPr>
        <p:blipFill>
          <a:blip r:embed="rId3"/>
          <a:stretch>
            <a:fillRect/>
          </a:stretch>
        </p:blipFill>
        <p:spPr>
          <a:xfrm>
            <a:off x="6104889" y="2522956"/>
            <a:ext cx="4453377" cy="3655131"/>
          </a:xfrm>
          <a:prstGeom prst="rect">
            <a:avLst/>
          </a:prstGeom>
        </p:spPr>
      </p:pic>
      <p:pic>
        <p:nvPicPr>
          <p:cNvPr id="28" name="그림 27"/>
          <p:cNvPicPr>
            <a:picLocks noChangeAspect="1"/>
          </p:cNvPicPr>
          <p:nvPr/>
        </p:nvPicPr>
        <p:blipFill>
          <a:blip r:embed="rId4"/>
          <a:stretch>
            <a:fillRect/>
          </a:stretch>
        </p:blipFill>
        <p:spPr>
          <a:xfrm>
            <a:off x="1231943" y="2979110"/>
            <a:ext cx="4324126" cy="3080939"/>
          </a:xfrm>
          <a:prstGeom prst="rect">
            <a:avLst/>
          </a:prstGeom>
        </p:spPr>
      </p:pic>
      <p:sp>
        <p:nvSpPr>
          <p:cNvPr id="29" name="Text 5"/>
          <p:cNvSpPr/>
          <p:nvPr/>
        </p:nvSpPr>
        <p:spPr>
          <a:xfrm>
            <a:off x="1231943" y="2476631"/>
            <a:ext cx="3262258" cy="502480"/>
          </a:xfrm>
          <a:prstGeom prst="rect">
            <a:avLst/>
          </a:prstGeom>
          <a:noFill/>
          <a:ln/>
        </p:spPr>
        <p:txBody>
          <a:bodyPr wrap="square" lIns="0" tIns="0" rIns="0" bIns="0" rtlCol="0" anchor="t">
            <a:normAutofit/>
          </a:bodyPr>
          <a:lstStyle/>
          <a:p>
            <a:pPr algn="ctr">
              <a:lnSpc>
                <a:spcPct val="120000"/>
              </a:lnSpc>
            </a:pPr>
            <a:r>
              <a:rPr lang="en-US" dirty="0">
                <a:solidFill>
                  <a:srgbClr val="1F2D3A"/>
                </a:solidFill>
                <a:latin typeface="Arial" pitchFamily="34" charset="0"/>
                <a:ea typeface="Arial" pitchFamily="34" charset="-122"/>
                <a:cs typeface="Arial" pitchFamily="34" charset="-120"/>
              </a:rPr>
              <a:t>Experimental data (cell)</a:t>
            </a:r>
          </a:p>
        </p:txBody>
      </p:sp>
      <p:sp>
        <p:nvSpPr>
          <p:cNvPr id="25" name="TextBox 24">
            <a:extLst>
              <a:ext uri="{FF2B5EF4-FFF2-40B4-BE49-F238E27FC236}">
                <a16:creationId xmlns:a16="http://schemas.microsoft.com/office/drawing/2014/main" id="{924FACCD-DA38-8288-D9AC-13A58EE1383F}"/>
              </a:ext>
            </a:extLst>
          </p:cNvPr>
          <p:cNvSpPr txBox="1"/>
          <p:nvPr/>
        </p:nvSpPr>
        <p:spPr>
          <a:xfrm>
            <a:off x="2863072" y="6230659"/>
            <a:ext cx="838994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M. Durante et al. </a:t>
            </a:r>
            <a:r>
              <a:rPr lang="en-US" altLang="ko-KR" sz="1200" dirty="0" err="1">
                <a:solidFill>
                  <a:schemeClr val="bg1">
                    <a:lumMod val="95000"/>
                    <a:lumOff val="5000"/>
                  </a:schemeClr>
                </a:solidFill>
              </a:rPr>
              <a:t>Phys</a:t>
            </a:r>
            <a:r>
              <a:rPr lang="en-US" altLang="ko-KR" sz="1200" dirty="0">
                <a:solidFill>
                  <a:schemeClr val="bg1">
                    <a:lumMod val="95000"/>
                    <a:lumOff val="5000"/>
                  </a:schemeClr>
                </a:solidFill>
              </a:rPr>
              <a:t> Rep. 2019 / </a:t>
            </a:r>
            <a:r>
              <a:rPr lang="en-US" altLang="ko-KR" sz="1200" dirty="0" err="1">
                <a:solidFill>
                  <a:schemeClr val="bg1">
                    <a:lumMod val="95000"/>
                    <a:lumOff val="5000"/>
                  </a:schemeClr>
                </a:solidFill>
              </a:rPr>
              <a:t>Tsujii</a:t>
            </a:r>
            <a:r>
              <a:rPr lang="en-US" altLang="ko-KR" sz="1200" dirty="0">
                <a:solidFill>
                  <a:schemeClr val="bg1">
                    <a:lumMod val="95000"/>
                    <a:lumOff val="5000"/>
                  </a:schemeClr>
                </a:solidFill>
              </a:rPr>
              <a:t> et al. in </a:t>
            </a:r>
            <a:r>
              <a:rPr lang="en-US" altLang="ko-KR" sz="1200" i="1" dirty="0">
                <a:solidFill>
                  <a:schemeClr val="bg1">
                    <a:lumMod val="95000"/>
                    <a:lumOff val="5000"/>
                  </a:schemeClr>
                </a:solidFill>
              </a:rPr>
              <a:t>Proton and Charged Particle Radiotherapy</a:t>
            </a:r>
            <a:r>
              <a:rPr lang="en-US" altLang="ko-KR" sz="1200" dirty="0">
                <a:solidFill>
                  <a:schemeClr val="bg1">
                    <a:lumMod val="95000"/>
                    <a:lumOff val="5000"/>
                  </a:schemeClr>
                </a:solidFill>
              </a:rPr>
              <a:t>. 2008</a:t>
            </a:r>
            <a:endParaRPr lang="ko-KR" altLang="en-US" sz="1200" dirty="0">
              <a:solidFill>
                <a:schemeClr val="bg1">
                  <a:lumMod val="95000"/>
                  <a:lumOff val="5000"/>
                </a:schemeClr>
              </a:solidFill>
            </a:endParaRPr>
          </a:p>
        </p:txBody>
      </p:sp>
    </p:spTree>
    <p:extLst>
      <p:ext uri="{BB962C8B-B14F-4D97-AF65-F5344CB8AC3E}">
        <p14:creationId xmlns:p14="http://schemas.microsoft.com/office/powerpoint/2010/main" val="3286504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indent="0">
              <a:buNone/>
            </a:pPr>
            <a:r>
              <a:rPr lang="en-US" sz="4000" b="1" dirty="0">
                <a:solidFill>
                  <a:srgbClr val="0B1F3A"/>
                </a:solidFill>
                <a:latin typeface="NanumSquare" pitchFamily="34" charset="0"/>
                <a:ea typeface="NanumSquare" pitchFamily="34" charset="-122"/>
              </a:rPr>
              <a:t>Radiotherapy</a:t>
            </a:r>
            <a:r>
              <a:rPr lang="en-US" sz="2500" b="1" dirty="0">
                <a:solidFill>
                  <a:srgbClr val="0B1F3A"/>
                </a:solidFill>
                <a:latin typeface="NanumSquare" pitchFamily="34" charset="0"/>
                <a:ea typeface="NanumSquare" pitchFamily="34" charset="-122"/>
              </a:rPr>
              <a:t> </a:t>
            </a:r>
            <a:endParaRPr lang="en-US" sz="2500" dirty="0"/>
          </a:p>
        </p:txBody>
      </p:sp>
      <p:sp>
        <p:nvSpPr>
          <p:cNvPr id="3" name="Shape 1"/>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4" name="Text 2"/>
          <p:cNvSpPr/>
          <p:nvPr/>
        </p:nvSpPr>
        <p:spPr>
          <a:xfrm>
            <a:off x="502920" y="1417320"/>
            <a:ext cx="11155680" cy="5138928"/>
          </a:xfrm>
          <a:prstGeom prst="rect">
            <a:avLst/>
          </a:prstGeom>
          <a:noFill/>
          <a:ln/>
        </p:spPr>
        <p:txBody>
          <a:bodyPr wrap="square" lIns="254" tIns="254" rIns="254" bIns="254" rtlCol="0" anchor="t">
            <a:normAutofit/>
          </a:bodyPr>
          <a:lstStyle/>
          <a:p>
            <a:pPr>
              <a:lnSpc>
                <a:spcPct val="160000"/>
              </a:lnSpc>
            </a:pPr>
            <a:r>
              <a:rPr lang="ko-KR" altLang="en-US" sz="1700" dirty="0">
                <a:solidFill>
                  <a:srgbClr val="1B263B"/>
                </a:solidFill>
                <a:latin typeface="NanumBarunGothic" pitchFamily="34" charset="0"/>
                <a:ea typeface="NanumBarunGothic" pitchFamily="34" charset="-122"/>
                <a:cs typeface="NanumBarunGothic" pitchFamily="34" charset="-120"/>
              </a:rPr>
              <a:t>방사선을 조사하면 우리 몸을 투과하면서 원자에서 전자가 떨어져 나가면서 전기를 띤 이온과 전자로 나뉘어 지는 </a:t>
            </a:r>
            <a:r>
              <a:rPr lang="ko-KR" altLang="en-US" sz="1700" dirty="0" smtClean="0">
                <a:solidFill>
                  <a:srgbClr val="1B263B"/>
                </a:solidFill>
                <a:latin typeface="NanumBarunGothic" pitchFamily="34" charset="0"/>
                <a:ea typeface="NanumBarunGothic" pitchFamily="34" charset="-122"/>
                <a:cs typeface="NanumBarunGothic" pitchFamily="34" charset="-120"/>
              </a:rPr>
              <a:t> </a:t>
            </a:r>
            <a:r>
              <a:rPr lang="ko-KR" altLang="en-US" sz="1700" dirty="0">
                <a:solidFill>
                  <a:srgbClr val="1B263B"/>
                </a:solidFill>
                <a:latin typeface="NanumBarunGothic" pitchFamily="34" charset="0"/>
                <a:ea typeface="NanumBarunGothic" pitchFamily="34" charset="-122"/>
                <a:cs typeface="NanumBarunGothic" pitchFamily="34" charset="-120"/>
              </a:rPr>
              <a:t>전리 현상을 일으키는데</a:t>
            </a:r>
            <a:r>
              <a:rPr lang="en-US" altLang="ko-KR" sz="1700" dirty="0">
                <a:solidFill>
                  <a:srgbClr val="1B263B"/>
                </a:solidFill>
                <a:latin typeface="NanumBarunGothic" pitchFamily="34" charset="0"/>
                <a:ea typeface="NanumBarunGothic" pitchFamily="34" charset="-122"/>
                <a:cs typeface="NanumBarunGothic" pitchFamily="34" charset="-120"/>
              </a:rPr>
              <a:t>, </a:t>
            </a:r>
            <a:r>
              <a:rPr lang="ko-KR" altLang="en-US" sz="1700" dirty="0" smtClean="0">
                <a:solidFill>
                  <a:srgbClr val="1B263B"/>
                </a:solidFill>
                <a:latin typeface="NanumBarunGothic" pitchFamily="34" charset="0"/>
                <a:ea typeface="NanumBarunGothic" pitchFamily="34" charset="-122"/>
                <a:cs typeface="NanumBarunGothic" pitchFamily="34" charset="-120"/>
              </a:rPr>
              <a:t>세포의 </a:t>
            </a:r>
            <a:r>
              <a:rPr lang="ko-KR" altLang="en-US" sz="1700" dirty="0">
                <a:solidFill>
                  <a:srgbClr val="1B263B"/>
                </a:solidFill>
                <a:latin typeface="NanumBarunGothic" pitchFamily="34" charset="0"/>
                <a:ea typeface="NanumBarunGothic" pitchFamily="34" charset="-122"/>
                <a:cs typeface="NanumBarunGothic" pitchFamily="34" charset="-120"/>
              </a:rPr>
              <a:t>증식과 생존에 필수적인 물질인 핵산</a:t>
            </a:r>
            <a:r>
              <a:rPr lang="en-US" altLang="ko-KR" sz="1700" dirty="0">
                <a:solidFill>
                  <a:srgbClr val="1B263B"/>
                </a:solidFill>
                <a:latin typeface="NanumBarunGothic" pitchFamily="34" charset="0"/>
                <a:ea typeface="NanumBarunGothic" pitchFamily="34" charset="-122"/>
                <a:cs typeface="NanumBarunGothic" pitchFamily="34" charset="-120"/>
              </a:rPr>
              <a:t>(DNA)</a:t>
            </a:r>
            <a:r>
              <a:rPr lang="ko-KR" altLang="en-US" sz="1700" dirty="0">
                <a:solidFill>
                  <a:srgbClr val="1B263B"/>
                </a:solidFill>
                <a:latin typeface="NanumBarunGothic" pitchFamily="34" charset="0"/>
                <a:ea typeface="NanumBarunGothic" pitchFamily="34" charset="-122"/>
                <a:cs typeface="NanumBarunGothic" pitchFamily="34" charset="-120"/>
              </a:rPr>
              <a:t>이나 세포막 등에 변성을 </a:t>
            </a:r>
            <a:r>
              <a:rPr lang="ko-KR" altLang="en-US" sz="1700" dirty="0" smtClean="0">
                <a:solidFill>
                  <a:srgbClr val="1B263B"/>
                </a:solidFill>
                <a:latin typeface="NanumBarunGothic" pitchFamily="34" charset="0"/>
                <a:ea typeface="NanumBarunGothic" pitchFamily="34" charset="-122"/>
                <a:cs typeface="NanumBarunGothic" pitchFamily="34" charset="-120"/>
              </a:rPr>
              <a:t>초래 </a:t>
            </a:r>
            <a:r>
              <a:rPr lang="ko-KR" altLang="en-US" sz="1700" dirty="0">
                <a:solidFill>
                  <a:srgbClr val="1B263B"/>
                </a:solidFill>
                <a:latin typeface="NanumBarunGothic" pitchFamily="34" charset="0"/>
                <a:ea typeface="NanumBarunGothic" pitchFamily="34" charset="-122"/>
                <a:cs typeface="NanumBarunGothic" pitchFamily="34" charset="-120"/>
              </a:rPr>
              <a:t>종양 </a:t>
            </a:r>
            <a:r>
              <a:rPr lang="ko-KR" altLang="en-US" sz="1700" dirty="0" smtClean="0">
                <a:solidFill>
                  <a:srgbClr val="1B263B"/>
                </a:solidFill>
                <a:latin typeface="NanumBarunGothic" pitchFamily="34" charset="0"/>
                <a:ea typeface="NanumBarunGothic" pitchFamily="34" charset="-122"/>
                <a:cs typeface="NanumBarunGothic" pitchFamily="34" charset="-120"/>
              </a:rPr>
              <a:t>세포 사멸</a:t>
            </a:r>
            <a:r>
              <a:rPr lang="en-US" altLang="ko-KR" sz="1700" dirty="0" smtClean="0">
                <a:solidFill>
                  <a:srgbClr val="1B263B"/>
                </a:solidFill>
                <a:latin typeface="NanumBarunGothic" pitchFamily="34" charset="0"/>
                <a:ea typeface="NanumBarunGothic" pitchFamily="34" charset="-122"/>
                <a:cs typeface="NanumBarunGothic" pitchFamily="34" charset="-120"/>
              </a:rPr>
              <a:t> </a:t>
            </a:r>
            <a:endParaRPr lang="en-US" altLang="ko-KR" sz="1700" dirty="0">
              <a:solidFill>
                <a:srgbClr val="1B263B"/>
              </a:solidFill>
              <a:latin typeface="NanumBarunGothic" pitchFamily="34" charset="0"/>
              <a:ea typeface="NanumBarunGothic" pitchFamily="34" charset="-122"/>
              <a:cs typeface="NanumBarunGothic" pitchFamily="34" charset="-120"/>
            </a:endParaRPr>
          </a:p>
        </p:txBody>
      </p:sp>
      <p:sp>
        <p:nvSpPr>
          <p:cNvPr id="6" name="Text 4"/>
          <p:cNvSpPr/>
          <p:nvPr/>
        </p:nvSpPr>
        <p:spPr>
          <a:xfrm>
            <a:off x="411480" y="6556248"/>
            <a:ext cx="3657600" cy="164592"/>
          </a:xfrm>
          <a:prstGeom prst="rect">
            <a:avLst/>
          </a:prstGeom>
          <a:noFill/>
          <a:ln/>
        </p:spPr>
        <p:txBody>
          <a:bodyPr wrap="square" lIns="0" tIns="0" rIns="0" bIns="0" rtlCol="0" anchor="ctr"/>
          <a:lstStyle/>
          <a:p>
            <a:pPr marL="0" indent="0">
              <a:buNone/>
            </a:pPr>
            <a:r>
              <a:rPr lang="en-US" sz="750" dirty="0">
                <a:solidFill>
                  <a:srgbClr val="7D8897"/>
                </a:solidFill>
                <a:latin typeface="NanumBarunGothic" pitchFamily="34" charset="0"/>
                <a:ea typeface="NanumBarunGothic" pitchFamily="34" charset="-122"/>
                <a:cs typeface="NanumBarunGothic" pitchFamily="34" charset="-120"/>
              </a:rPr>
              <a:t>From Synchrotron to Tumor</a:t>
            </a:r>
            <a:endParaRPr lang="en-US" sz="750" dirty="0"/>
          </a:p>
        </p:txBody>
      </p:sp>
      <p:sp>
        <p:nvSpPr>
          <p:cNvPr id="7" name="Text 5"/>
          <p:cNvSpPr/>
          <p:nvPr/>
        </p:nvSpPr>
        <p:spPr>
          <a:xfrm>
            <a:off x="11475720" y="6519672"/>
            <a:ext cx="320040" cy="228600"/>
          </a:xfrm>
          <a:prstGeom prst="rect">
            <a:avLst/>
          </a:prstGeom>
          <a:noFill/>
          <a:ln/>
        </p:spPr>
        <p:txBody>
          <a:bodyPr wrap="square" lIns="0" tIns="0" rIns="0" bIns="0" rtlCol="0" anchor="ctr"/>
          <a:lstStyle/>
          <a:p>
            <a:pPr marL="0" indent="0" algn="r">
              <a:buNone/>
            </a:pPr>
            <a:r>
              <a:rPr lang="en-US" sz="800" dirty="0">
                <a:solidFill>
                  <a:srgbClr val="7D8897"/>
                </a:solidFill>
                <a:latin typeface="NanumBarunGothic" pitchFamily="34" charset="0"/>
                <a:ea typeface="NanumBarunGothic" pitchFamily="34" charset="-122"/>
                <a:cs typeface="NanumBarunGothic" pitchFamily="34" charset="-120"/>
              </a:rPr>
              <a:t>2</a:t>
            </a:r>
            <a:endParaRPr lang="en-US" sz="800" dirty="0"/>
          </a:p>
        </p:txBody>
      </p:sp>
      <p:pic>
        <p:nvPicPr>
          <p:cNvPr id="8" name="Picture 5"/>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832350" y="2521861"/>
            <a:ext cx="6826250" cy="4185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그림 4"/>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542996" y="3022600"/>
            <a:ext cx="3907719" cy="2654300"/>
          </a:xfrm>
          <a:prstGeom prst="rect">
            <a:avLst/>
          </a:prstGeom>
        </p:spPr>
      </p:pic>
    </p:spTree>
    <p:extLst>
      <p:ext uri="{BB962C8B-B14F-4D97-AF65-F5344CB8AC3E}">
        <p14:creationId xmlns:p14="http://schemas.microsoft.com/office/powerpoint/2010/main" val="32511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Biological </a:t>
            </a:r>
            <a:r>
              <a:rPr kumimoji="0" lang="en-US" sz="3200" b="1" i="0" u="none" strike="noStrike" kern="1200" cap="none" spc="0" normalizeH="0" baseline="0" noProof="0" dirty="0">
                <a:ln>
                  <a:noFill/>
                </a:ln>
                <a:solidFill>
                  <a:srgbClr val="0B1F3A"/>
                </a:solidFill>
                <a:effectLst/>
                <a:uLnTx/>
                <a:uFillTx/>
                <a:latin typeface="Franklin Gothic Book"/>
                <a:ea typeface="+mn-ea"/>
                <a:cs typeface="NanumSquare" pitchFamily="34" charset="-120"/>
              </a:rPr>
              <a:t>Advantages of CIRT: </a:t>
            </a: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Low OER</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9" name="Shape 5"/>
          <p:cNvSpPr/>
          <p:nvPr/>
        </p:nvSpPr>
        <p:spPr>
          <a:xfrm>
            <a:off x="502919" y="1982141"/>
            <a:ext cx="10879184" cy="4732168"/>
          </a:xfrm>
          <a:prstGeom prst="roundRect">
            <a:avLst>
              <a:gd name="adj" fmla="val 2941"/>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pic>
        <p:nvPicPr>
          <p:cNvPr id="10" name="그림 9"/>
          <p:cNvPicPr>
            <a:picLocks noChangeAspect="1"/>
          </p:cNvPicPr>
          <p:nvPr/>
        </p:nvPicPr>
        <p:blipFill>
          <a:blip r:embed="rId3"/>
          <a:stretch>
            <a:fillRect/>
          </a:stretch>
        </p:blipFill>
        <p:spPr>
          <a:xfrm>
            <a:off x="5942511" y="2225339"/>
            <a:ext cx="5095932" cy="3618111"/>
          </a:xfrm>
          <a:prstGeom prst="rect">
            <a:avLst/>
          </a:prstGeom>
        </p:spPr>
      </p:pic>
      <p:sp>
        <p:nvSpPr>
          <p:cNvPr id="11" name="Text 5"/>
          <p:cNvSpPr/>
          <p:nvPr/>
        </p:nvSpPr>
        <p:spPr>
          <a:xfrm>
            <a:off x="1634680" y="1149538"/>
            <a:ext cx="7902902" cy="1900543"/>
          </a:xfrm>
          <a:prstGeom prst="rect">
            <a:avLst/>
          </a:prstGeom>
          <a:noFill/>
          <a:ln/>
        </p:spPr>
        <p:txBody>
          <a:bodyPr wrap="square" lIns="0" tIns="0" rIns="0" bIns="0" rtlCol="0" anchor="t">
            <a:normAutofit/>
          </a:bodyPr>
          <a:lstStyle/>
          <a:p>
            <a:pPr marL="285750" indent="-285750">
              <a:lnSpc>
                <a:spcPct val="120000"/>
              </a:lnSpc>
              <a:buFont typeface="Arial" panose="020B0604020202020204" pitchFamily="34" charset="0"/>
              <a:buChar char="•"/>
            </a:pPr>
            <a:r>
              <a:rPr lang="en-US" dirty="0">
                <a:solidFill>
                  <a:srgbClr val="1F2D3A"/>
                </a:solidFill>
                <a:latin typeface="Arial" pitchFamily="34" charset="0"/>
                <a:ea typeface="Arial" pitchFamily="34" charset="-122"/>
                <a:cs typeface="Arial" pitchFamily="34" charset="-120"/>
              </a:rPr>
              <a:t>OER also depends on the LET; </a:t>
            </a:r>
            <a:r>
              <a:rPr lang="en-US" dirty="0">
                <a:solidFill>
                  <a:srgbClr val="FF0000"/>
                </a:solidFill>
                <a:latin typeface="Arial" pitchFamily="34" charset="0"/>
                <a:ea typeface="Arial" pitchFamily="34" charset="-122"/>
                <a:cs typeface="Arial" pitchFamily="34" charset="-120"/>
              </a:rPr>
              <a:t>High LET reduces oxygen effect</a:t>
            </a:r>
            <a:r>
              <a:rPr lang="en-US" dirty="0">
                <a:solidFill>
                  <a:srgbClr val="1F2D3A"/>
                </a:solidFill>
                <a:latin typeface="Arial" pitchFamily="34" charset="0"/>
                <a:ea typeface="Arial" pitchFamily="34" charset="-122"/>
                <a:cs typeface="Arial" pitchFamily="34" charset="-120"/>
              </a:rPr>
              <a:t>.</a:t>
            </a:r>
          </a:p>
          <a:p>
            <a:pPr marL="285750" indent="-285750">
              <a:lnSpc>
                <a:spcPct val="120000"/>
              </a:lnSpc>
              <a:buFont typeface="Wingdings" panose="05000000000000000000" pitchFamily="2" charset="2"/>
              <a:buChar char="Ø"/>
            </a:pPr>
            <a:r>
              <a:rPr lang="en-US" altLang="ko-KR" dirty="0">
                <a:solidFill>
                  <a:srgbClr val="FF0000"/>
                </a:solidFill>
                <a:latin typeface="Arial" pitchFamily="34" charset="0"/>
                <a:cs typeface="Arial" pitchFamily="34" charset="-120"/>
              </a:rPr>
              <a:t>Carbon ion therapy may improve cell killing under hypoxic condition</a:t>
            </a:r>
            <a:r>
              <a:rPr lang="en-US" altLang="ko-KR" dirty="0">
                <a:latin typeface="Arial" pitchFamily="34" charset="0"/>
                <a:cs typeface="Arial" pitchFamily="34" charset="-120"/>
              </a:rPr>
              <a:t>.</a:t>
            </a:r>
          </a:p>
          <a:p>
            <a:pPr>
              <a:lnSpc>
                <a:spcPct val="120000"/>
              </a:lnSpc>
            </a:pPr>
            <a:endParaRPr lang="en-US" dirty="0">
              <a:solidFill>
                <a:srgbClr val="1F2D3A"/>
              </a:solidFill>
              <a:latin typeface="Arial" pitchFamily="34" charset="0"/>
              <a:ea typeface="Arial" pitchFamily="34" charset="-122"/>
              <a:cs typeface="Arial" pitchFamily="34" charset="-120"/>
            </a:endParaRPr>
          </a:p>
        </p:txBody>
      </p:sp>
      <p:pic>
        <p:nvPicPr>
          <p:cNvPr id="13" name="그림 12"/>
          <p:cNvPicPr>
            <a:picLocks noChangeAspect="1"/>
          </p:cNvPicPr>
          <p:nvPr/>
        </p:nvPicPr>
        <p:blipFill>
          <a:blip r:embed="rId4"/>
          <a:stretch>
            <a:fillRect/>
          </a:stretch>
        </p:blipFill>
        <p:spPr>
          <a:xfrm>
            <a:off x="875212" y="2225340"/>
            <a:ext cx="4933405" cy="3900292"/>
          </a:xfrm>
          <a:prstGeom prst="rect">
            <a:avLst/>
          </a:prstGeom>
        </p:spPr>
      </p:pic>
      <p:sp>
        <p:nvSpPr>
          <p:cNvPr id="12" name="TextBox 11">
            <a:extLst>
              <a:ext uri="{FF2B5EF4-FFF2-40B4-BE49-F238E27FC236}">
                <a16:creationId xmlns:a16="http://schemas.microsoft.com/office/drawing/2014/main" id="{840595F4-BCEA-7DED-7B42-E829F5486059}"/>
              </a:ext>
            </a:extLst>
          </p:cNvPr>
          <p:cNvSpPr txBox="1"/>
          <p:nvPr/>
        </p:nvSpPr>
        <p:spPr>
          <a:xfrm>
            <a:off x="3283495" y="6257610"/>
            <a:ext cx="764730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W. </a:t>
            </a:r>
            <a:r>
              <a:rPr lang="en-US" altLang="ko-KR" sz="1200" dirty="0" err="1">
                <a:solidFill>
                  <a:schemeClr val="bg1">
                    <a:lumMod val="95000"/>
                    <a:lumOff val="5000"/>
                  </a:schemeClr>
                </a:solidFill>
              </a:rPr>
              <a:t>Tinganelli</a:t>
            </a:r>
            <a:r>
              <a:rPr lang="en-US" altLang="ko-KR" sz="1200" dirty="0">
                <a:solidFill>
                  <a:schemeClr val="bg1">
                    <a:lumMod val="95000"/>
                    <a:lumOff val="5000"/>
                  </a:schemeClr>
                </a:solidFill>
              </a:rPr>
              <a:t> and M. Durante. Cancers. 2020</a:t>
            </a:r>
            <a:endParaRPr lang="ko-KR" altLang="en-US" sz="1200" dirty="0">
              <a:solidFill>
                <a:schemeClr val="bg1">
                  <a:lumMod val="95000"/>
                  <a:lumOff val="5000"/>
                </a:schemeClr>
              </a:solidFill>
            </a:endParaRPr>
          </a:p>
        </p:txBody>
      </p:sp>
    </p:spTree>
    <p:extLst>
      <p:ext uri="{BB962C8B-B14F-4D97-AF65-F5344CB8AC3E}">
        <p14:creationId xmlns:p14="http://schemas.microsoft.com/office/powerpoint/2010/main" val="6041508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Biological </a:t>
            </a:r>
            <a:r>
              <a:rPr kumimoji="0" lang="en-US" sz="3200" b="1" i="0" u="none" strike="noStrike" kern="1200" cap="none" spc="0" normalizeH="0" baseline="0" noProof="0" dirty="0">
                <a:ln>
                  <a:noFill/>
                </a:ln>
                <a:solidFill>
                  <a:srgbClr val="0B1F3A"/>
                </a:solidFill>
                <a:effectLst/>
                <a:uLnTx/>
                <a:uFillTx/>
                <a:latin typeface="Franklin Gothic Book"/>
                <a:ea typeface="+mn-ea"/>
                <a:cs typeface="NanumSquare" pitchFamily="34" charset="-120"/>
              </a:rPr>
              <a:t>Advantages of CIRT: </a:t>
            </a: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r>
              <a:rPr lang="en-US" sz="4000" b="1" dirty="0" smtClean="0">
                <a:solidFill>
                  <a:srgbClr val="0B1F3A"/>
                </a:solidFill>
                <a:latin typeface="Franklin Gothic Book"/>
                <a:cs typeface="NanumSquare" pitchFamily="34" charset="-120"/>
              </a:rPr>
              <a:t>LET optimization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8" name="Shape 5">
            <a:extLst>
              <a:ext uri="{FF2B5EF4-FFF2-40B4-BE49-F238E27FC236}">
                <a16:creationId xmlns:a16="http://schemas.microsoft.com/office/drawing/2014/main" id="{AC1ED4E5-550D-9C87-261E-0774ECB89775}"/>
              </a:ext>
            </a:extLst>
          </p:cNvPr>
          <p:cNvSpPr/>
          <p:nvPr/>
        </p:nvSpPr>
        <p:spPr>
          <a:xfrm>
            <a:off x="502919" y="1124709"/>
            <a:ext cx="10940144" cy="5589599"/>
          </a:xfrm>
          <a:prstGeom prst="roundRect">
            <a:avLst>
              <a:gd name="adj" fmla="val 2941"/>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pic>
        <p:nvPicPr>
          <p:cNvPr id="14" name="그림 13"/>
          <p:cNvPicPr>
            <a:picLocks noChangeAspect="1"/>
          </p:cNvPicPr>
          <p:nvPr/>
        </p:nvPicPr>
        <p:blipFill>
          <a:blip r:embed="rId3"/>
          <a:stretch>
            <a:fillRect/>
          </a:stretch>
        </p:blipFill>
        <p:spPr>
          <a:xfrm>
            <a:off x="667203" y="1304916"/>
            <a:ext cx="4171572" cy="3423838"/>
          </a:xfrm>
          <a:prstGeom prst="rect">
            <a:avLst/>
          </a:prstGeom>
        </p:spPr>
      </p:pic>
      <p:sp>
        <p:nvSpPr>
          <p:cNvPr id="15" name="타원 14"/>
          <p:cNvSpPr/>
          <p:nvPr/>
        </p:nvSpPr>
        <p:spPr>
          <a:xfrm>
            <a:off x="3354665" y="1776087"/>
            <a:ext cx="607762" cy="7790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 5"/>
          <p:cNvSpPr/>
          <p:nvPr/>
        </p:nvSpPr>
        <p:spPr>
          <a:xfrm>
            <a:off x="4351122" y="2316327"/>
            <a:ext cx="6679738" cy="608711"/>
          </a:xfrm>
          <a:prstGeom prst="rect">
            <a:avLst/>
          </a:prstGeom>
          <a:noFill/>
          <a:ln/>
        </p:spPr>
        <p:txBody>
          <a:bodyPr wrap="square" lIns="0" tIns="0" rIns="0" bIns="0" rtlCol="0" anchor="t">
            <a:normAutofit/>
          </a:bodyPr>
          <a:lstStyle/>
          <a:p>
            <a:pPr algn="ctr">
              <a:lnSpc>
                <a:spcPct val="120000"/>
              </a:lnSpc>
            </a:pPr>
            <a:r>
              <a:rPr lang="en-US" dirty="0">
                <a:solidFill>
                  <a:srgbClr val="1F2D3A"/>
                </a:solidFill>
                <a:latin typeface="Arial" pitchFamily="34" charset="0"/>
                <a:ea typeface="Arial" pitchFamily="34" charset="-122"/>
                <a:cs typeface="Arial" pitchFamily="34" charset="-120"/>
              </a:rPr>
              <a:t>Increases the LET within the target volume</a:t>
            </a:r>
          </a:p>
        </p:txBody>
      </p:sp>
      <p:grpSp>
        <p:nvGrpSpPr>
          <p:cNvPr id="19" name="그룹 18">
            <a:extLst>
              <a:ext uri="{FF2B5EF4-FFF2-40B4-BE49-F238E27FC236}">
                <a16:creationId xmlns:a16="http://schemas.microsoft.com/office/drawing/2014/main" id="{FC8452C9-7B91-0531-4A38-087CF5EEB560}"/>
              </a:ext>
            </a:extLst>
          </p:cNvPr>
          <p:cNvGrpSpPr/>
          <p:nvPr/>
        </p:nvGrpSpPr>
        <p:grpSpPr>
          <a:xfrm>
            <a:off x="4225857" y="2800889"/>
            <a:ext cx="6916275" cy="3759476"/>
            <a:chOff x="2847228" y="2650438"/>
            <a:chExt cx="5147207" cy="2899688"/>
          </a:xfrm>
        </p:grpSpPr>
        <p:pic>
          <p:nvPicPr>
            <p:cNvPr id="20" name="그림 19"/>
            <p:cNvPicPr>
              <a:picLocks noChangeAspect="1"/>
            </p:cNvPicPr>
            <p:nvPr/>
          </p:nvPicPr>
          <p:blipFill>
            <a:blip r:embed="rId4"/>
            <a:stretch>
              <a:fillRect/>
            </a:stretch>
          </p:blipFill>
          <p:spPr>
            <a:xfrm>
              <a:off x="5909144" y="2650439"/>
              <a:ext cx="2085291" cy="2899687"/>
            </a:xfrm>
            <a:prstGeom prst="rect">
              <a:avLst/>
            </a:prstGeom>
          </p:spPr>
        </p:pic>
        <p:pic>
          <p:nvPicPr>
            <p:cNvPr id="21" name="그림 20"/>
            <p:cNvPicPr>
              <a:picLocks noChangeAspect="1"/>
            </p:cNvPicPr>
            <p:nvPr/>
          </p:nvPicPr>
          <p:blipFill>
            <a:blip r:embed="rId5"/>
            <a:stretch>
              <a:fillRect/>
            </a:stretch>
          </p:blipFill>
          <p:spPr>
            <a:xfrm>
              <a:off x="4945783" y="2650440"/>
              <a:ext cx="1139333" cy="871229"/>
            </a:xfrm>
            <a:prstGeom prst="rect">
              <a:avLst/>
            </a:prstGeom>
          </p:spPr>
        </p:pic>
        <p:pic>
          <p:nvPicPr>
            <p:cNvPr id="22" name="그림 21"/>
            <p:cNvPicPr>
              <a:picLocks noChangeAspect="1"/>
            </p:cNvPicPr>
            <p:nvPr/>
          </p:nvPicPr>
          <p:blipFill>
            <a:blip r:embed="rId6"/>
            <a:stretch>
              <a:fillRect/>
            </a:stretch>
          </p:blipFill>
          <p:spPr>
            <a:xfrm>
              <a:off x="2847228" y="2650438"/>
              <a:ext cx="2095705" cy="2891551"/>
            </a:xfrm>
            <a:prstGeom prst="rect">
              <a:avLst/>
            </a:prstGeom>
          </p:spPr>
        </p:pic>
        <p:sp>
          <p:nvSpPr>
            <p:cNvPr id="23" name="오른쪽 화살표 22"/>
            <p:cNvSpPr/>
            <p:nvPr/>
          </p:nvSpPr>
          <p:spPr>
            <a:xfrm>
              <a:off x="5116140" y="3750906"/>
              <a:ext cx="612856" cy="487702"/>
            </a:xfrm>
            <a:prstGeom prst="right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28801268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Biological </a:t>
            </a:r>
            <a:r>
              <a:rPr kumimoji="0" lang="en-US" sz="3200" b="1" i="0" u="none" strike="noStrike" kern="1200" cap="none" spc="0" normalizeH="0" baseline="0" noProof="0" dirty="0">
                <a:ln>
                  <a:noFill/>
                </a:ln>
                <a:solidFill>
                  <a:srgbClr val="0B1F3A"/>
                </a:solidFill>
                <a:effectLst/>
                <a:uLnTx/>
                <a:uFillTx/>
                <a:latin typeface="Franklin Gothic Book"/>
                <a:ea typeface="+mn-ea"/>
                <a:cs typeface="NanumSquare" pitchFamily="34" charset="-120"/>
              </a:rPr>
              <a:t>Advantages of CIRT: </a:t>
            </a: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LET optimization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12" name="Shape 5"/>
          <p:cNvSpPr/>
          <p:nvPr/>
        </p:nvSpPr>
        <p:spPr>
          <a:xfrm>
            <a:off x="1093078" y="2417160"/>
            <a:ext cx="9348499" cy="3034406"/>
          </a:xfrm>
          <a:prstGeom prst="roundRect">
            <a:avLst>
              <a:gd name="adj" fmla="val 2941"/>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pic>
        <p:nvPicPr>
          <p:cNvPr id="13" name="그림 12"/>
          <p:cNvPicPr>
            <a:picLocks noChangeAspect="1"/>
          </p:cNvPicPr>
          <p:nvPr/>
        </p:nvPicPr>
        <p:blipFill>
          <a:blip r:embed="rId3"/>
          <a:stretch>
            <a:fillRect/>
          </a:stretch>
        </p:blipFill>
        <p:spPr>
          <a:xfrm>
            <a:off x="1530389" y="2510385"/>
            <a:ext cx="8403096" cy="2688631"/>
          </a:xfrm>
          <a:prstGeom prst="rect">
            <a:avLst/>
          </a:prstGeom>
        </p:spPr>
      </p:pic>
      <p:sp>
        <p:nvSpPr>
          <p:cNvPr id="17" name="TextBox 16"/>
          <p:cNvSpPr txBox="1"/>
          <p:nvPr/>
        </p:nvSpPr>
        <p:spPr>
          <a:xfrm>
            <a:off x="7747545" y="2687534"/>
            <a:ext cx="898512" cy="261610"/>
          </a:xfrm>
          <a:prstGeom prst="rect">
            <a:avLst/>
          </a:prstGeom>
          <a:solidFill>
            <a:schemeClr val="bg1"/>
          </a:solidFill>
        </p:spPr>
        <p:txBody>
          <a:bodyPr wrap="square" rtlCol="0">
            <a:spAutoFit/>
          </a:bodyPr>
          <a:lstStyle/>
          <a:p>
            <a:r>
              <a:rPr lang="en-US" altLang="ko-KR" sz="1100" b="1" dirty="0"/>
              <a:t>PTV </a:t>
            </a:r>
            <a:r>
              <a:rPr lang="en-US" altLang="ko-KR" sz="1100" b="1" dirty="0" err="1"/>
              <a:t>L</a:t>
            </a:r>
            <a:r>
              <a:rPr lang="en-US" altLang="ko-KR" sz="1100" b="1" baseline="-25000" dirty="0" err="1"/>
              <a:t>min</a:t>
            </a:r>
            <a:endParaRPr lang="ko-KR" altLang="en-US" sz="1100" b="1" baseline="-25000" dirty="0"/>
          </a:p>
        </p:txBody>
      </p:sp>
      <p:sp>
        <p:nvSpPr>
          <p:cNvPr id="18" name="Text 5"/>
          <p:cNvSpPr/>
          <p:nvPr/>
        </p:nvSpPr>
        <p:spPr>
          <a:xfrm>
            <a:off x="1806184" y="1164362"/>
            <a:ext cx="8194305" cy="5140644"/>
          </a:xfrm>
          <a:prstGeom prst="rect">
            <a:avLst/>
          </a:prstGeom>
          <a:noFill/>
          <a:ln/>
        </p:spPr>
        <p:txBody>
          <a:bodyPr wrap="square" lIns="0" tIns="0" rIns="0" bIns="0" rtlCol="0" anchor="t">
            <a:normAutofit/>
          </a:bodyPr>
          <a:lstStyle/>
          <a:p>
            <a:pPr marL="285750" indent="-285750">
              <a:lnSpc>
                <a:spcPct val="130000"/>
              </a:lnSpc>
              <a:buFont typeface="Arial" panose="020B0604020202020204" pitchFamily="34" charset="0"/>
              <a:buChar char="•"/>
            </a:pPr>
            <a:r>
              <a:rPr lang="en-US" altLang="ko-KR" dirty="0">
                <a:solidFill>
                  <a:srgbClr val="1F2D3A"/>
                </a:solidFill>
                <a:latin typeface="Arial" pitchFamily="34" charset="0"/>
                <a:ea typeface="Arial" pitchFamily="34" charset="-122"/>
                <a:cs typeface="Arial" pitchFamily="34" charset="-120"/>
              </a:rPr>
              <a:t>Retrospective study (Gunma University)</a:t>
            </a:r>
            <a:endParaRPr lang="en-US" altLang="ko-KR" dirty="0"/>
          </a:p>
          <a:p>
            <a:pPr marL="285750" indent="-285750">
              <a:lnSpc>
                <a:spcPct val="130000"/>
              </a:lnSpc>
              <a:buFont typeface="Arial" panose="020B0604020202020204" pitchFamily="34" charset="0"/>
              <a:buChar char="•"/>
            </a:pPr>
            <a:r>
              <a:rPr lang="en-US" altLang="ko-KR" dirty="0">
                <a:solidFill>
                  <a:srgbClr val="1F2D3A"/>
                </a:solidFill>
                <a:latin typeface="Arial" pitchFamily="34" charset="0"/>
                <a:ea typeface="Arial" pitchFamily="34" charset="-122"/>
                <a:cs typeface="Arial" pitchFamily="34" charset="-120"/>
              </a:rPr>
              <a:t>106 patients with inoperable pancreatic cancer treated with CIRT</a:t>
            </a:r>
          </a:p>
          <a:p>
            <a:pPr marL="285750" indent="-285750">
              <a:lnSpc>
                <a:spcPct val="130000"/>
              </a:lnSpc>
              <a:buFont typeface="Arial" panose="020B0604020202020204" pitchFamily="34" charset="0"/>
              <a:buChar char="•"/>
            </a:pPr>
            <a:r>
              <a:rPr lang="en-US" altLang="ko-KR" dirty="0">
                <a:solidFill>
                  <a:srgbClr val="1F2D3A"/>
                </a:solidFill>
                <a:latin typeface="Arial" pitchFamily="34" charset="0"/>
                <a:ea typeface="Arial" pitchFamily="34" charset="-122"/>
                <a:cs typeface="Arial" pitchFamily="34" charset="-120"/>
              </a:rPr>
              <a:t>Analysis based on the minimum LET within the GTV/CTV/PTV</a:t>
            </a:r>
          </a:p>
          <a:p>
            <a:pPr marL="285750" indent="-285750">
              <a:lnSpc>
                <a:spcPct val="120000"/>
              </a:lnSpc>
              <a:buFont typeface="Arial" panose="020B0604020202020204" pitchFamily="34" charset="0"/>
              <a:buChar char="•"/>
            </a:pPr>
            <a:endParaRPr lang="en-US"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dirty="0" smtClean="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sz="1000" dirty="0">
              <a:solidFill>
                <a:srgbClr val="1F2D3A"/>
              </a:solidFill>
              <a:latin typeface="Arial" pitchFamily="34" charset="0"/>
              <a:ea typeface="Arial" pitchFamily="34" charset="-122"/>
              <a:cs typeface="Arial" pitchFamily="34" charset="-120"/>
            </a:endParaRPr>
          </a:p>
          <a:p>
            <a:pPr marL="285750" indent="-285750">
              <a:lnSpc>
                <a:spcPct val="120000"/>
              </a:lnSpc>
              <a:buFont typeface="Wingdings" panose="05000000000000000000" pitchFamily="2" charset="2"/>
              <a:buChar char="Ø"/>
            </a:pPr>
            <a:r>
              <a:rPr lang="en-US" dirty="0">
                <a:solidFill>
                  <a:srgbClr val="1F2D3A"/>
                </a:solidFill>
                <a:latin typeface="Arial" pitchFamily="34" charset="0"/>
                <a:ea typeface="Arial" pitchFamily="34" charset="-122"/>
                <a:cs typeface="Arial" pitchFamily="34" charset="-120"/>
              </a:rPr>
              <a:t>LET-aware planning may </a:t>
            </a:r>
            <a:r>
              <a:rPr lang="en-US" dirty="0">
                <a:solidFill>
                  <a:srgbClr val="FF0000"/>
                </a:solidFill>
                <a:latin typeface="Arial" pitchFamily="34" charset="0"/>
                <a:ea typeface="Arial" pitchFamily="34" charset="-122"/>
                <a:cs typeface="Arial" pitchFamily="34" charset="-120"/>
              </a:rPr>
              <a:t>improve local control</a:t>
            </a:r>
            <a:r>
              <a:rPr lang="en-US" dirty="0">
                <a:solidFill>
                  <a:srgbClr val="1F2D3A"/>
                </a:solidFill>
                <a:latin typeface="Arial" pitchFamily="34" charset="0"/>
                <a:ea typeface="Arial" pitchFamily="34" charset="-122"/>
                <a:cs typeface="Arial" pitchFamily="34" charset="-120"/>
              </a:rPr>
              <a:t>.</a:t>
            </a:r>
          </a:p>
        </p:txBody>
      </p:sp>
      <p:sp>
        <p:nvSpPr>
          <p:cNvPr id="24" name="TextBox 23">
            <a:extLst>
              <a:ext uri="{FF2B5EF4-FFF2-40B4-BE49-F238E27FC236}">
                <a16:creationId xmlns:a16="http://schemas.microsoft.com/office/drawing/2014/main" id="{2D6D314B-B374-6C9C-3777-B8B8334FC65C}"/>
              </a:ext>
            </a:extLst>
          </p:cNvPr>
          <p:cNvSpPr txBox="1"/>
          <p:nvPr/>
        </p:nvSpPr>
        <p:spPr>
          <a:xfrm>
            <a:off x="3109324" y="6318533"/>
            <a:ext cx="764730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S. Sakamoto et al. Int J </a:t>
            </a:r>
            <a:r>
              <a:rPr lang="en-US" altLang="ko-KR" sz="1200" dirty="0" err="1">
                <a:solidFill>
                  <a:schemeClr val="bg1">
                    <a:lumMod val="95000"/>
                    <a:lumOff val="5000"/>
                  </a:schemeClr>
                </a:solidFill>
              </a:rPr>
              <a:t>Radiat</a:t>
            </a:r>
            <a:r>
              <a:rPr lang="en-US" altLang="ko-KR" sz="1200" dirty="0">
                <a:solidFill>
                  <a:schemeClr val="bg1">
                    <a:lumMod val="95000"/>
                    <a:lumOff val="5000"/>
                  </a:schemeClr>
                </a:solidFill>
              </a:rPr>
              <a:t> </a:t>
            </a:r>
            <a:r>
              <a:rPr lang="en-US" altLang="ko-KR" sz="1200" dirty="0" err="1">
                <a:solidFill>
                  <a:schemeClr val="bg1">
                    <a:lumMod val="95000"/>
                    <a:lumOff val="5000"/>
                  </a:schemeClr>
                </a:solidFill>
              </a:rPr>
              <a:t>Oncol</a:t>
            </a:r>
            <a:r>
              <a:rPr lang="en-US" altLang="ko-KR" sz="1200" dirty="0">
                <a:solidFill>
                  <a:schemeClr val="bg1">
                    <a:lumMod val="95000"/>
                    <a:lumOff val="5000"/>
                  </a:schemeClr>
                </a:solidFill>
              </a:rPr>
              <a:t> </a:t>
            </a:r>
            <a:r>
              <a:rPr lang="en-US" altLang="ko-KR" sz="1200" dirty="0" err="1">
                <a:solidFill>
                  <a:schemeClr val="bg1">
                    <a:lumMod val="95000"/>
                    <a:lumOff val="5000"/>
                  </a:schemeClr>
                </a:solidFill>
              </a:rPr>
              <a:t>Biol</a:t>
            </a:r>
            <a:r>
              <a:rPr lang="en-US" altLang="ko-KR" sz="1200" dirty="0">
                <a:solidFill>
                  <a:schemeClr val="bg1">
                    <a:lumMod val="95000"/>
                    <a:lumOff val="5000"/>
                  </a:schemeClr>
                </a:solidFill>
              </a:rPr>
              <a:t> Phys. 2025</a:t>
            </a:r>
            <a:endParaRPr lang="ko-KR" altLang="en-US" sz="1200" dirty="0">
              <a:solidFill>
                <a:schemeClr val="bg1">
                  <a:lumMod val="95000"/>
                  <a:lumOff val="5000"/>
                </a:schemeClr>
              </a:solidFill>
            </a:endParaRPr>
          </a:p>
        </p:txBody>
      </p:sp>
    </p:spTree>
    <p:extLst>
      <p:ext uri="{BB962C8B-B14F-4D97-AF65-F5344CB8AC3E}">
        <p14:creationId xmlns:p14="http://schemas.microsoft.com/office/powerpoint/2010/main" val="24958957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Biological </a:t>
            </a:r>
            <a:r>
              <a:rPr kumimoji="0" lang="en-US" sz="3200" b="1" i="0" u="none" strike="noStrike" kern="1200" cap="none" spc="0" normalizeH="0" baseline="0" noProof="0" dirty="0">
                <a:ln>
                  <a:noFill/>
                </a:ln>
                <a:solidFill>
                  <a:srgbClr val="0B1F3A"/>
                </a:solidFill>
                <a:effectLst/>
                <a:uLnTx/>
                <a:uFillTx/>
                <a:latin typeface="Franklin Gothic Book"/>
                <a:ea typeface="+mn-ea"/>
                <a:cs typeface="NanumSquare" pitchFamily="34" charset="-120"/>
              </a:rPr>
              <a:t>Advantages of CIRT: </a:t>
            </a: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Summary</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8" name="Shape 5"/>
          <p:cNvSpPr/>
          <p:nvPr/>
        </p:nvSpPr>
        <p:spPr>
          <a:xfrm>
            <a:off x="2273808" y="1894332"/>
            <a:ext cx="7388352" cy="987552"/>
          </a:xfrm>
          <a:prstGeom prst="roundRect">
            <a:avLst>
              <a:gd name="adj" fmla="val 740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sp>
        <p:nvSpPr>
          <p:cNvPr id="9" name="Shape 6"/>
          <p:cNvSpPr/>
          <p:nvPr/>
        </p:nvSpPr>
        <p:spPr>
          <a:xfrm>
            <a:off x="2273808" y="1894332"/>
            <a:ext cx="54864" cy="987552"/>
          </a:xfrm>
          <a:prstGeom prst="rect">
            <a:avLst/>
          </a:prstGeom>
          <a:solidFill>
            <a:srgbClr val="C7922E"/>
          </a:solidFill>
          <a:ln w="12700">
            <a:solidFill>
              <a:srgbClr val="C7922E"/>
            </a:solidFill>
            <a:prstDash val="solid"/>
          </a:ln>
        </p:spPr>
        <p:txBody>
          <a:bodyPr/>
          <a:lstStyle/>
          <a:p>
            <a:endParaRPr lang="ko-KR" altLang="en-US"/>
          </a:p>
        </p:txBody>
      </p:sp>
      <p:sp>
        <p:nvSpPr>
          <p:cNvPr id="10" name="Shape 7"/>
          <p:cNvSpPr/>
          <p:nvPr/>
        </p:nvSpPr>
        <p:spPr>
          <a:xfrm>
            <a:off x="2420112" y="2228842"/>
            <a:ext cx="310896" cy="310896"/>
          </a:xfrm>
          <a:prstGeom prst="ellipse">
            <a:avLst/>
          </a:prstGeom>
          <a:solidFill>
            <a:srgbClr val="C7922E"/>
          </a:solidFill>
          <a:ln w="12700">
            <a:solidFill>
              <a:srgbClr val="C7922E"/>
            </a:solidFill>
            <a:prstDash val="solid"/>
          </a:ln>
        </p:spPr>
        <p:txBody>
          <a:bodyPr/>
          <a:lstStyle/>
          <a:p>
            <a:endParaRPr lang="ko-KR" altLang="en-US"/>
          </a:p>
        </p:txBody>
      </p:sp>
      <p:sp>
        <p:nvSpPr>
          <p:cNvPr id="11" name="Text 8"/>
          <p:cNvSpPr/>
          <p:nvPr/>
        </p:nvSpPr>
        <p:spPr>
          <a:xfrm>
            <a:off x="2420112" y="2252655"/>
            <a:ext cx="310896" cy="258044"/>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1</a:t>
            </a:r>
            <a:endParaRPr lang="en-US" sz="1600" dirty="0"/>
          </a:p>
        </p:txBody>
      </p:sp>
      <p:sp>
        <p:nvSpPr>
          <p:cNvPr id="14" name="Text 9"/>
          <p:cNvSpPr/>
          <p:nvPr/>
        </p:nvSpPr>
        <p:spPr>
          <a:xfrm>
            <a:off x="2840736" y="2198797"/>
            <a:ext cx="6711696" cy="365760"/>
          </a:xfrm>
          <a:prstGeom prst="rect">
            <a:avLst/>
          </a:prstGeom>
          <a:noFill/>
          <a:ln/>
        </p:spPr>
        <p:txBody>
          <a:bodyPr wrap="square" lIns="0" tIns="0" rIns="0" bIns="0" rtlCol="0" anchor="ctr"/>
          <a:lstStyle/>
          <a:p>
            <a:r>
              <a:rPr lang="en-US" altLang="ko-KR" b="1" dirty="0">
                <a:solidFill>
                  <a:srgbClr val="0B233B"/>
                </a:solidFill>
                <a:latin typeface="Arial" pitchFamily="34" charset="0"/>
                <a:cs typeface="Arial" pitchFamily="34" charset="-120"/>
              </a:rPr>
              <a:t>Enhanced biological effectiveness with greater cell killing</a:t>
            </a:r>
            <a:endParaRPr lang="en-US" altLang="ko-KR" dirty="0"/>
          </a:p>
        </p:txBody>
      </p:sp>
      <p:sp>
        <p:nvSpPr>
          <p:cNvPr id="15" name="Shape 11"/>
          <p:cNvSpPr/>
          <p:nvPr/>
        </p:nvSpPr>
        <p:spPr>
          <a:xfrm>
            <a:off x="2273808" y="3101340"/>
            <a:ext cx="7388352" cy="987552"/>
          </a:xfrm>
          <a:prstGeom prst="roundRect">
            <a:avLst>
              <a:gd name="adj" fmla="val 740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sp>
        <p:nvSpPr>
          <p:cNvPr id="16" name="Shape 12"/>
          <p:cNvSpPr/>
          <p:nvPr/>
        </p:nvSpPr>
        <p:spPr>
          <a:xfrm>
            <a:off x="2273808" y="3101340"/>
            <a:ext cx="54864" cy="987552"/>
          </a:xfrm>
          <a:prstGeom prst="rect">
            <a:avLst/>
          </a:prstGeom>
          <a:solidFill>
            <a:srgbClr val="0B6E73"/>
          </a:solidFill>
          <a:ln w="12700">
            <a:solidFill>
              <a:srgbClr val="0B6E73"/>
            </a:solidFill>
            <a:prstDash val="solid"/>
          </a:ln>
        </p:spPr>
        <p:txBody>
          <a:bodyPr/>
          <a:lstStyle/>
          <a:p>
            <a:endParaRPr lang="ko-KR" altLang="en-US"/>
          </a:p>
        </p:txBody>
      </p:sp>
      <p:sp>
        <p:nvSpPr>
          <p:cNvPr id="19" name="Shape 13"/>
          <p:cNvSpPr/>
          <p:nvPr/>
        </p:nvSpPr>
        <p:spPr>
          <a:xfrm>
            <a:off x="2420112" y="3439668"/>
            <a:ext cx="310896" cy="310896"/>
          </a:xfrm>
          <a:prstGeom prst="ellipse">
            <a:avLst/>
          </a:prstGeom>
          <a:solidFill>
            <a:srgbClr val="0B6E73"/>
          </a:solidFill>
          <a:ln w="12700">
            <a:solidFill>
              <a:srgbClr val="0B6E73"/>
            </a:solidFill>
            <a:prstDash val="solid"/>
          </a:ln>
        </p:spPr>
        <p:txBody>
          <a:bodyPr/>
          <a:lstStyle/>
          <a:p>
            <a:endParaRPr lang="ko-KR" altLang="en-US"/>
          </a:p>
        </p:txBody>
      </p:sp>
      <p:sp>
        <p:nvSpPr>
          <p:cNvPr id="20" name="Text 14"/>
          <p:cNvSpPr/>
          <p:nvPr/>
        </p:nvSpPr>
        <p:spPr>
          <a:xfrm>
            <a:off x="2429256" y="3465342"/>
            <a:ext cx="310896" cy="263300"/>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21" name="Text 15"/>
          <p:cNvSpPr/>
          <p:nvPr/>
        </p:nvSpPr>
        <p:spPr>
          <a:xfrm>
            <a:off x="2840736" y="3393948"/>
            <a:ext cx="6711696" cy="402336"/>
          </a:xfrm>
          <a:prstGeom prst="rect">
            <a:avLst/>
          </a:prstGeom>
          <a:noFill/>
          <a:ln/>
        </p:spPr>
        <p:txBody>
          <a:bodyPr wrap="square" lIns="0" tIns="0" rIns="0" bIns="0" rtlCol="0" anchor="ctr"/>
          <a:lstStyle/>
          <a:p>
            <a:r>
              <a:rPr lang="en-US" altLang="ko-KR" b="1" dirty="0">
                <a:solidFill>
                  <a:srgbClr val="0B233B"/>
                </a:solidFill>
                <a:latin typeface="Arial" pitchFamily="34" charset="0"/>
                <a:ea typeface="Arial" pitchFamily="34" charset="-122"/>
                <a:cs typeface="Arial" pitchFamily="34" charset="-120"/>
              </a:rPr>
              <a:t>Improved tumor control under hypoxic conditions</a:t>
            </a:r>
            <a:endParaRPr lang="en-US" altLang="ko-KR" dirty="0"/>
          </a:p>
        </p:txBody>
      </p:sp>
      <p:sp>
        <p:nvSpPr>
          <p:cNvPr id="22" name="Shape 17"/>
          <p:cNvSpPr/>
          <p:nvPr/>
        </p:nvSpPr>
        <p:spPr>
          <a:xfrm>
            <a:off x="2273808" y="4308348"/>
            <a:ext cx="7388352" cy="987552"/>
          </a:xfrm>
          <a:prstGeom prst="roundRect">
            <a:avLst>
              <a:gd name="adj" fmla="val 740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sp>
        <p:nvSpPr>
          <p:cNvPr id="23" name="Shape 18"/>
          <p:cNvSpPr/>
          <p:nvPr/>
        </p:nvSpPr>
        <p:spPr>
          <a:xfrm>
            <a:off x="2273808" y="4308348"/>
            <a:ext cx="54864" cy="987552"/>
          </a:xfrm>
          <a:prstGeom prst="rect">
            <a:avLst/>
          </a:prstGeom>
          <a:solidFill>
            <a:srgbClr val="D66F7E"/>
          </a:solidFill>
          <a:ln w="12700">
            <a:solidFill>
              <a:srgbClr val="D66F7E"/>
            </a:solidFill>
            <a:prstDash val="solid"/>
          </a:ln>
        </p:spPr>
        <p:txBody>
          <a:bodyPr/>
          <a:lstStyle/>
          <a:p>
            <a:endParaRPr lang="ko-KR" altLang="en-US"/>
          </a:p>
        </p:txBody>
      </p:sp>
      <p:sp>
        <p:nvSpPr>
          <p:cNvPr id="25" name="Shape 19"/>
          <p:cNvSpPr/>
          <p:nvPr/>
        </p:nvSpPr>
        <p:spPr>
          <a:xfrm>
            <a:off x="2420112" y="4646676"/>
            <a:ext cx="310896" cy="310896"/>
          </a:xfrm>
          <a:prstGeom prst="ellipse">
            <a:avLst/>
          </a:prstGeom>
          <a:solidFill>
            <a:srgbClr val="D66F7E"/>
          </a:solidFill>
          <a:ln w="12700">
            <a:solidFill>
              <a:srgbClr val="D66F7E"/>
            </a:solidFill>
            <a:prstDash val="solid"/>
          </a:ln>
        </p:spPr>
        <p:txBody>
          <a:bodyPr/>
          <a:lstStyle/>
          <a:p>
            <a:endParaRPr lang="ko-KR" altLang="en-US"/>
          </a:p>
        </p:txBody>
      </p:sp>
      <p:sp>
        <p:nvSpPr>
          <p:cNvPr id="26" name="Text 20"/>
          <p:cNvSpPr/>
          <p:nvPr/>
        </p:nvSpPr>
        <p:spPr>
          <a:xfrm>
            <a:off x="2429256" y="4673102"/>
            <a:ext cx="310896" cy="258044"/>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3</a:t>
            </a:r>
            <a:endParaRPr lang="en-US" sz="1600" dirty="0"/>
          </a:p>
        </p:txBody>
      </p:sp>
      <p:sp>
        <p:nvSpPr>
          <p:cNvPr id="27" name="Text 21"/>
          <p:cNvSpPr/>
          <p:nvPr/>
        </p:nvSpPr>
        <p:spPr>
          <a:xfrm>
            <a:off x="2840736" y="4619244"/>
            <a:ext cx="6711696" cy="365760"/>
          </a:xfrm>
          <a:prstGeom prst="rect">
            <a:avLst/>
          </a:prstGeom>
          <a:noFill/>
          <a:ln/>
        </p:spPr>
        <p:txBody>
          <a:bodyPr wrap="square" lIns="0" tIns="0" rIns="0" bIns="0" rtlCol="0" anchor="ctr"/>
          <a:lstStyle/>
          <a:p>
            <a:r>
              <a:rPr lang="en-US" altLang="ko-KR" b="1" dirty="0">
                <a:solidFill>
                  <a:srgbClr val="0B233B"/>
                </a:solidFill>
                <a:latin typeface="Arial" pitchFamily="34" charset="0"/>
                <a:cs typeface="Arial" pitchFamily="34" charset="-120"/>
              </a:rPr>
              <a:t>Further enhancement through LET optimization</a:t>
            </a:r>
            <a:endParaRPr lang="en-US" altLang="ko-KR" dirty="0"/>
          </a:p>
        </p:txBody>
      </p:sp>
    </p:spTree>
    <p:extLst>
      <p:ext uri="{BB962C8B-B14F-4D97-AF65-F5344CB8AC3E}">
        <p14:creationId xmlns:p14="http://schemas.microsoft.com/office/powerpoint/2010/main" val="41092219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182880"/>
          </a:xfrm>
          <a:prstGeom prst="rect">
            <a:avLst/>
          </a:prstGeom>
          <a:solidFill>
            <a:srgbClr val="1836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347472"/>
            <a:ext cx="8595360" cy="502920"/>
          </a:xfrm>
          <a:prstGeom prst="rect">
            <a:avLst/>
          </a:prstGeom>
          <a:noFill/>
          <a:ln>
            <a:noFill/>
          </a:ln>
        </p:spPr>
        <p:txBody>
          <a:bodyPr wrap="square" lIns="18288" tIns="18288" rIns="18288" bIns="18288">
            <a:spAutoFit/>
          </a:bodyPr>
          <a:lstStyle/>
          <a:p>
            <a:pPr>
              <a:defRPr sz="2500" b="1">
                <a:solidFill>
                  <a:srgbClr val="183657"/>
                </a:solidFill>
                <a:latin typeface="Malgun Gothic"/>
              </a:defRPr>
            </a:pPr>
            <a:r>
              <a:t>LET/RBE/OER를 하나의 생물학적 축으로 통합</a:t>
            </a:r>
          </a:p>
        </p:txBody>
      </p:sp>
      <p:sp>
        <p:nvSpPr>
          <p:cNvPr id="4" name="TextBox 3"/>
          <p:cNvSpPr txBox="1"/>
          <p:nvPr/>
        </p:nvSpPr>
        <p:spPr>
          <a:xfrm>
            <a:off x="530352" y="868680"/>
            <a:ext cx="9509760" cy="310896"/>
          </a:xfrm>
          <a:prstGeom prst="rect">
            <a:avLst/>
          </a:prstGeom>
          <a:noFill/>
          <a:ln>
            <a:noFill/>
          </a:ln>
        </p:spPr>
        <p:txBody>
          <a:bodyPr wrap="square" lIns="18288" tIns="18288" rIns="18288" bIns="18288">
            <a:spAutoFit/>
          </a:bodyPr>
          <a:lstStyle/>
          <a:p>
            <a:pPr>
              <a:defRPr sz="1250" b="0">
                <a:solidFill>
                  <a:srgbClr val="5A616E"/>
                </a:solidFill>
                <a:latin typeface="Malgun Gothic"/>
              </a:defRPr>
            </a:pPr>
            <a:r>
              <a:t>탄소이온의 임상적 차별성은 “range”뿐 아니라 radiation quality를 조절할 수 있다는 점입니다</a:t>
            </a:r>
          </a:p>
        </p:txBody>
      </p:sp>
      <p:sp>
        <p:nvSpPr>
          <p:cNvPr id="6" name="Rectangle 5"/>
          <p:cNvSpPr/>
          <p:nvPr/>
        </p:nvSpPr>
        <p:spPr>
          <a:xfrm>
            <a:off x="502920" y="6519672"/>
            <a:ext cx="11201400" cy="18288"/>
          </a:xfrm>
          <a:prstGeom prst="rect">
            <a:avLst/>
          </a:prstGeom>
          <a:solidFill>
            <a:srgbClr val="D2D7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685800" y="1298448"/>
            <a:ext cx="3246120" cy="4039862"/>
          </a:xfrm>
          <a:prstGeom prst="roundRect">
            <a:avLst/>
          </a:prstGeom>
          <a:solidFill>
            <a:srgbClr val="E8F1F8"/>
          </a:solidFill>
          <a:ln w="12700">
            <a:solidFill>
              <a:srgbClr val="276996"/>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defRPr sz="1500" b="1">
                <a:solidFill>
                  <a:srgbClr val="276996"/>
                </a:solidFill>
                <a:latin typeface="Malgun Gothic"/>
              </a:defRPr>
            </a:pPr>
            <a:r>
              <a:rPr sz="2800" dirty="0"/>
              <a:t>LET</a:t>
            </a:r>
            <a:r>
              <a:rPr sz="2000" dirty="0"/>
              <a:t/>
            </a:r>
            <a:br>
              <a:rPr sz="2000" dirty="0"/>
            </a:br>
            <a:r>
              <a:rPr sz="2000" dirty="0"/>
              <a:t>Linear Energy </a:t>
            </a:r>
            <a:r>
              <a:rPr sz="2000" dirty="0" smtClean="0"/>
              <a:t>Transfer</a:t>
            </a:r>
            <a:endParaRPr lang="en-US" sz="2000" dirty="0" smtClean="0"/>
          </a:p>
          <a:p>
            <a:pPr algn="ctr">
              <a:defRPr sz="1500" b="1">
                <a:solidFill>
                  <a:srgbClr val="276996"/>
                </a:solidFill>
                <a:latin typeface="Malgun Gothic"/>
              </a:defRPr>
            </a:pPr>
            <a:endParaRPr dirty="0"/>
          </a:p>
          <a:p>
            <a:pPr>
              <a:lnSpc>
                <a:spcPct val="150000"/>
              </a:lnSpc>
              <a:spcAft>
                <a:spcPts val="100"/>
              </a:spcAft>
              <a:defRPr sz="1200" b="0">
                <a:solidFill>
                  <a:srgbClr val="191919"/>
                </a:solidFill>
                <a:latin typeface="Malgun Gothic"/>
              </a:defRPr>
            </a:pPr>
            <a:r>
              <a:rPr dirty="0"/>
              <a:t>• </a:t>
            </a:r>
            <a:r>
              <a:rPr dirty="0" err="1"/>
              <a:t>단위</a:t>
            </a:r>
            <a:r>
              <a:rPr dirty="0"/>
              <a:t> </a:t>
            </a:r>
            <a:r>
              <a:rPr dirty="0" err="1"/>
              <a:t>길이당</a:t>
            </a:r>
            <a:r>
              <a:rPr dirty="0"/>
              <a:t> </a:t>
            </a:r>
            <a:r>
              <a:rPr dirty="0" err="1"/>
              <a:t>에너지</a:t>
            </a:r>
            <a:r>
              <a:rPr dirty="0"/>
              <a:t> </a:t>
            </a:r>
            <a:r>
              <a:rPr dirty="0" err="1"/>
              <a:t>전달</a:t>
            </a:r>
            <a:endParaRPr dirty="0"/>
          </a:p>
          <a:p>
            <a:pPr>
              <a:lnSpc>
                <a:spcPct val="150000"/>
              </a:lnSpc>
              <a:spcAft>
                <a:spcPts val="100"/>
              </a:spcAft>
              <a:defRPr sz="1200" b="0">
                <a:solidFill>
                  <a:srgbClr val="191919"/>
                </a:solidFill>
                <a:latin typeface="Malgun Gothic"/>
              </a:defRPr>
            </a:pPr>
            <a:r>
              <a:rPr dirty="0"/>
              <a:t>• </a:t>
            </a:r>
            <a:r>
              <a:rPr dirty="0" err="1"/>
              <a:t>높을수록</a:t>
            </a:r>
            <a:r>
              <a:rPr dirty="0"/>
              <a:t> </a:t>
            </a:r>
            <a:r>
              <a:rPr dirty="0" err="1"/>
              <a:t>ionization이</a:t>
            </a:r>
            <a:r>
              <a:rPr dirty="0"/>
              <a:t> </a:t>
            </a:r>
            <a:r>
              <a:rPr dirty="0" err="1"/>
              <a:t>조밀</a:t>
            </a:r>
            <a:endParaRPr dirty="0"/>
          </a:p>
          <a:p>
            <a:pPr>
              <a:lnSpc>
                <a:spcPct val="150000"/>
              </a:lnSpc>
              <a:spcAft>
                <a:spcPts val="100"/>
              </a:spcAft>
              <a:defRPr sz="1200" b="0">
                <a:solidFill>
                  <a:srgbClr val="191919"/>
                </a:solidFill>
                <a:latin typeface="Malgun Gothic"/>
              </a:defRPr>
            </a:pPr>
            <a:r>
              <a:rPr dirty="0"/>
              <a:t>• clustered DNA damage </a:t>
            </a:r>
            <a:r>
              <a:rPr dirty="0" err="1"/>
              <a:t>증가</a:t>
            </a:r>
            <a:endParaRPr dirty="0"/>
          </a:p>
          <a:p>
            <a:pPr>
              <a:lnSpc>
                <a:spcPct val="150000"/>
              </a:lnSpc>
              <a:spcAft>
                <a:spcPts val="100"/>
              </a:spcAft>
              <a:defRPr sz="1200" b="0">
                <a:solidFill>
                  <a:srgbClr val="191919"/>
                </a:solidFill>
                <a:latin typeface="Malgun Gothic"/>
              </a:defRPr>
            </a:pPr>
            <a:r>
              <a:rPr dirty="0"/>
              <a:t>• distal </a:t>
            </a:r>
            <a:r>
              <a:rPr dirty="0" err="1"/>
              <a:t>edge와</a:t>
            </a:r>
            <a:r>
              <a:rPr dirty="0"/>
              <a:t> target </a:t>
            </a:r>
            <a:r>
              <a:rPr dirty="0" err="1"/>
              <a:t>내부</a:t>
            </a:r>
            <a:r>
              <a:rPr dirty="0"/>
              <a:t> </a:t>
            </a:r>
            <a:r>
              <a:rPr dirty="0" err="1"/>
              <a:t>분포</a:t>
            </a:r>
            <a:r>
              <a:rPr dirty="0"/>
              <a:t> </a:t>
            </a:r>
            <a:r>
              <a:rPr dirty="0" err="1"/>
              <a:t>관리</a:t>
            </a:r>
            <a:r>
              <a:rPr dirty="0"/>
              <a:t> </a:t>
            </a:r>
            <a:r>
              <a:rPr dirty="0" err="1"/>
              <a:t>필요</a:t>
            </a:r>
            <a:endParaRPr dirty="0"/>
          </a:p>
        </p:txBody>
      </p:sp>
      <p:sp>
        <p:nvSpPr>
          <p:cNvPr id="9" name="Rounded Rectangle 8"/>
          <p:cNvSpPr/>
          <p:nvPr/>
        </p:nvSpPr>
        <p:spPr>
          <a:xfrm>
            <a:off x="4480560" y="1298448"/>
            <a:ext cx="3246120" cy="4039862"/>
          </a:xfrm>
          <a:prstGeom prst="roundRect">
            <a:avLst/>
          </a:prstGeom>
          <a:solidFill>
            <a:srgbClr val="EEEBF8"/>
          </a:solidFill>
          <a:ln w="12700">
            <a:solidFill>
              <a:srgbClr val="614A92"/>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defRPr sz="1500" b="1">
                <a:solidFill>
                  <a:srgbClr val="614A92"/>
                </a:solidFill>
                <a:latin typeface="Malgun Gothic"/>
              </a:defRPr>
            </a:pPr>
            <a:r>
              <a:rPr sz="2800" dirty="0"/>
              <a:t>RBE</a:t>
            </a:r>
            <a:r>
              <a:rPr sz="2000" dirty="0"/>
              <a:t/>
            </a:r>
            <a:br>
              <a:rPr sz="2000" dirty="0"/>
            </a:br>
            <a:r>
              <a:rPr sz="2000" dirty="0"/>
              <a:t>Relative </a:t>
            </a:r>
            <a:r>
              <a:rPr sz="2000" dirty="0" smtClean="0"/>
              <a:t>Biological</a:t>
            </a:r>
            <a:r>
              <a:rPr lang="en-US" sz="2000" dirty="0" smtClean="0"/>
              <a:t> </a:t>
            </a:r>
            <a:r>
              <a:rPr sz="2000" dirty="0" smtClean="0"/>
              <a:t>Effectiveness</a:t>
            </a:r>
            <a:endParaRPr lang="en-US" sz="2000" dirty="0" smtClean="0"/>
          </a:p>
          <a:p>
            <a:pPr algn="ctr">
              <a:defRPr sz="1500" b="1">
                <a:solidFill>
                  <a:srgbClr val="614A92"/>
                </a:solidFill>
                <a:latin typeface="Malgun Gothic"/>
              </a:defRPr>
            </a:pPr>
            <a:endParaRPr dirty="0"/>
          </a:p>
          <a:p>
            <a:pPr>
              <a:lnSpc>
                <a:spcPct val="150000"/>
              </a:lnSpc>
              <a:spcAft>
                <a:spcPts val="100"/>
              </a:spcAft>
              <a:defRPr sz="1200" b="0">
                <a:solidFill>
                  <a:srgbClr val="191919"/>
                </a:solidFill>
                <a:latin typeface="Malgun Gothic"/>
              </a:defRPr>
            </a:pPr>
            <a:r>
              <a:rPr dirty="0"/>
              <a:t>• </a:t>
            </a:r>
            <a:r>
              <a:rPr dirty="0" err="1"/>
              <a:t>같은</a:t>
            </a:r>
            <a:r>
              <a:rPr dirty="0"/>
              <a:t> </a:t>
            </a:r>
            <a:r>
              <a:rPr dirty="0" err="1"/>
              <a:t>endpoint에서</a:t>
            </a:r>
            <a:r>
              <a:rPr dirty="0"/>
              <a:t> </a:t>
            </a:r>
            <a:r>
              <a:rPr dirty="0" err="1"/>
              <a:t>기준</a:t>
            </a:r>
            <a:r>
              <a:rPr dirty="0"/>
              <a:t> </a:t>
            </a:r>
            <a:r>
              <a:rPr dirty="0" err="1"/>
              <a:t>방사선</a:t>
            </a:r>
            <a:r>
              <a:rPr dirty="0"/>
              <a:t> </a:t>
            </a:r>
            <a:r>
              <a:rPr dirty="0" err="1"/>
              <a:t>대비</a:t>
            </a:r>
            <a:r>
              <a:rPr dirty="0"/>
              <a:t> </a:t>
            </a:r>
            <a:r>
              <a:rPr dirty="0" err="1"/>
              <a:t>효과</a:t>
            </a:r>
            <a:endParaRPr dirty="0"/>
          </a:p>
          <a:p>
            <a:pPr>
              <a:lnSpc>
                <a:spcPct val="150000"/>
              </a:lnSpc>
              <a:spcAft>
                <a:spcPts val="100"/>
              </a:spcAft>
              <a:defRPr sz="1200" b="0">
                <a:solidFill>
                  <a:srgbClr val="191919"/>
                </a:solidFill>
                <a:latin typeface="Malgun Gothic"/>
              </a:defRPr>
            </a:pPr>
            <a:r>
              <a:rPr dirty="0"/>
              <a:t>• ion species, LET, dose/fraction, cell/tissue, endpoint </a:t>
            </a:r>
            <a:r>
              <a:rPr dirty="0" err="1"/>
              <a:t>의존</a:t>
            </a:r>
            <a:endParaRPr dirty="0"/>
          </a:p>
          <a:p>
            <a:pPr>
              <a:lnSpc>
                <a:spcPct val="150000"/>
              </a:lnSpc>
              <a:spcAft>
                <a:spcPts val="100"/>
              </a:spcAft>
              <a:defRPr sz="1200" b="0">
                <a:solidFill>
                  <a:srgbClr val="191919"/>
                </a:solidFill>
                <a:latin typeface="Malgun Gothic"/>
              </a:defRPr>
            </a:pPr>
            <a:r>
              <a:rPr dirty="0"/>
              <a:t>• </a:t>
            </a:r>
            <a:r>
              <a:rPr dirty="0" err="1"/>
              <a:t>TPS의</a:t>
            </a:r>
            <a:r>
              <a:rPr dirty="0"/>
              <a:t> MKM/LEM </a:t>
            </a:r>
            <a:r>
              <a:rPr dirty="0" err="1"/>
              <a:t>모델</a:t>
            </a:r>
            <a:r>
              <a:rPr dirty="0"/>
              <a:t> </a:t>
            </a:r>
            <a:r>
              <a:rPr dirty="0" err="1"/>
              <a:t>차이를</a:t>
            </a:r>
            <a:r>
              <a:rPr dirty="0"/>
              <a:t> </a:t>
            </a:r>
            <a:r>
              <a:rPr dirty="0" err="1"/>
              <a:t>이해해야</a:t>
            </a:r>
            <a:r>
              <a:rPr dirty="0"/>
              <a:t> 함</a:t>
            </a:r>
          </a:p>
        </p:txBody>
      </p:sp>
      <p:sp>
        <p:nvSpPr>
          <p:cNvPr id="10" name="Rounded Rectangle 9"/>
          <p:cNvSpPr/>
          <p:nvPr/>
        </p:nvSpPr>
        <p:spPr>
          <a:xfrm>
            <a:off x="8275320" y="1298448"/>
            <a:ext cx="3246120" cy="4039862"/>
          </a:xfrm>
          <a:prstGeom prst="roundRect">
            <a:avLst/>
          </a:prstGeom>
          <a:solidFill>
            <a:srgbClr val="E6F5F2"/>
          </a:solidFill>
          <a:ln w="12700">
            <a:solidFill>
              <a:srgbClr val="1F847D"/>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defRPr sz="1500" b="1">
                <a:solidFill>
                  <a:srgbClr val="1F847D"/>
                </a:solidFill>
                <a:latin typeface="Malgun Gothic"/>
              </a:defRPr>
            </a:pPr>
            <a:r>
              <a:rPr sz="2800" dirty="0"/>
              <a:t>OER</a:t>
            </a:r>
            <a:r>
              <a:rPr sz="2000" dirty="0"/>
              <a:t/>
            </a:r>
            <a:br>
              <a:rPr sz="2000" dirty="0"/>
            </a:br>
            <a:r>
              <a:rPr sz="2000" dirty="0"/>
              <a:t>Oxygen Enhancement </a:t>
            </a:r>
            <a:r>
              <a:rPr sz="2000" dirty="0" smtClean="0"/>
              <a:t>Ratio</a:t>
            </a:r>
            <a:endParaRPr lang="en-US" sz="2000" dirty="0" smtClean="0"/>
          </a:p>
          <a:p>
            <a:pPr algn="ctr">
              <a:defRPr sz="1500" b="1">
                <a:solidFill>
                  <a:srgbClr val="1F847D"/>
                </a:solidFill>
                <a:latin typeface="Malgun Gothic"/>
              </a:defRPr>
            </a:pPr>
            <a:endParaRPr dirty="0"/>
          </a:p>
          <a:p>
            <a:pPr>
              <a:lnSpc>
                <a:spcPct val="150000"/>
              </a:lnSpc>
              <a:spcAft>
                <a:spcPts val="100"/>
              </a:spcAft>
              <a:defRPr sz="1200" b="0">
                <a:solidFill>
                  <a:srgbClr val="191919"/>
                </a:solidFill>
                <a:latin typeface="Malgun Gothic"/>
              </a:defRPr>
            </a:pPr>
            <a:r>
              <a:rPr dirty="0"/>
              <a:t>• </a:t>
            </a:r>
            <a:r>
              <a:rPr dirty="0" err="1"/>
              <a:t>저산소</a:t>
            </a:r>
            <a:r>
              <a:rPr dirty="0"/>
              <a:t> </a:t>
            </a:r>
            <a:r>
              <a:rPr dirty="0" err="1"/>
              <a:t>종양은</a:t>
            </a:r>
            <a:r>
              <a:rPr dirty="0"/>
              <a:t> low-LET </a:t>
            </a:r>
            <a:r>
              <a:rPr dirty="0" err="1"/>
              <a:t>photon에서</a:t>
            </a:r>
            <a:r>
              <a:rPr dirty="0"/>
              <a:t> </a:t>
            </a:r>
            <a:r>
              <a:rPr dirty="0" err="1"/>
              <a:t>저항성</a:t>
            </a:r>
            <a:r>
              <a:rPr dirty="0"/>
              <a:t> </a:t>
            </a:r>
            <a:r>
              <a:rPr dirty="0" err="1"/>
              <a:t>증가</a:t>
            </a:r>
            <a:endParaRPr dirty="0"/>
          </a:p>
          <a:p>
            <a:pPr>
              <a:lnSpc>
                <a:spcPct val="150000"/>
              </a:lnSpc>
              <a:spcAft>
                <a:spcPts val="100"/>
              </a:spcAft>
              <a:defRPr sz="1200" b="0">
                <a:solidFill>
                  <a:srgbClr val="191919"/>
                </a:solidFill>
                <a:latin typeface="Malgun Gothic"/>
              </a:defRPr>
            </a:pPr>
            <a:r>
              <a:rPr dirty="0"/>
              <a:t>• high-</a:t>
            </a:r>
            <a:r>
              <a:rPr dirty="0" err="1"/>
              <a:t>LET에서는</a:t>
            </a:r>
            <a:r>
              <a:rPr dirty="0"/>
              <a:t> </a:t>
            </a:r>
            <a:r>
              <a:rPr dirty="0" err="1"/>
              <a:t>산소</a:t>
            </a:r>
            <a:r>
              <a:rPr dirty="0"/>
              <a:t> </a:t>
            </a:r>
            <a:r>
              <a:rPr dirty="0" err="1"/>
              <a:t>의존성이</a:t>
            </a:r>
            <a:r>
              <a:rPr dirty="0"/>
              <a:t> </a:t>
            </a:r>
            <a:r>
              <a:rPr dirty="0" err="1"/>
              <a:t>상대적으로</a:t>
            </a:r>
            <a:r>
              <a:rPr dirty="0"/>
              <a:t> </a:t>
            </a:r>
            <a:r>
              <a:rPr dirty="0" err="1"/>
              <a:t>감소</a:t>
            </a:r>
            <a:endParaRPr dirty="0"/>
          </a:p>
          <a:p>
            <a:pPr>
              <a:lnSpc>
                <a:spcPct val="150000"/>
              </a:lnSpc>
              <a:spcAft>
                <a:spcPts val="100"/>
              </a:spcAft>
              <a:defRPr sz="1200" b="0">
                <a:solidFill>
                  <a:srgbClr val="191919"/>
                </a:solidFill>
                <a:latin typeface="Malgun Gothic"/>
              </a:defRPr>
            </a:pPr>
            <a:r>
              <a:rPr dirty="0"/>
              <a:t>• hypoxic/</a:t>
            </a:r>
            <a:r>
              <a:rPr dirty="0" err="1"/>
              <a:t>radioresistant</a:t>
            </a:r>
            <a:r>
              <a:rPr dirty="0"/>
              <a:t> </a:t>
            </a:r>
            <a:r>
              <a:rPr dirty="0" err="1"/>
              <a:t>tumor에서</a:t>
            </a:r>
            <a:r>
              <a:rPr dirty="0"/>
              <a:t> CIRT rationale </a:t>
            </a:r>
            <a:r>
              <a:rPr dirty="0" err="1"/>
              <a:t>제공</a:t>
            </a:r>
            <a:endParaRPr dirty="0"/>
          </a:p>
        </p:txBody>
      </p:sp>
      <p:sp>
        <p:nvSpPr>
          <p:cNvPr id="11" name="TextBox 10"/>
          <p:cNvSpPr txBox="1"/>
          <p:nvPr/>
        </p:nvSpPr>
        <p:spPr>
          <a:xfrm>
            <a:off x="827314" y="5667494"/>
            <a:ext cx="10332720" cy="369332"/>
          </a:xfrm>
          <a:prstGeom prst="rect">
            <a:avLst/>
          </a:prstGeom>
          <a:solidFill>
            <a:srgbClr val="FCF0E1"/>
          </a:solidFill>
          <a:ln>
            <a:noFill/>
          </a:ln>
        </p:spPr>
        <p:txBody>
          <a:bodyPr wrap="square" lIns="45720" rIns="45720">
            <a:spAutoFit/>
          </a:bodyPr>
          <a:lstStyle/>
          <a:p>
            <a:pPr algn="ctr">
              <a:defRPr sz="1800" b="1">
                <a:solidFill>
                  <a:srgbClr val="183657"/>
                </a:solidFill>
                <a:latin typeface="Malgun Gothic"/>
              </a:defRPr>
            </a:pPr>
            <a:r>
              <a:rPr dirty="0" err="1" smtClean="0"/>
              <a:t>탄소이온의</a:t>
            </a:r>
            <a:r>
              <a:rPr dirty="0" smtClean="0"/>
              <a:t> </a:t>
            </a:r>
            <a:r>
              <a:rPr dirty="0" err="1"/>
              <a:t>처방은</a:t>
            </a:r>
            <a:r>
              <a:rPr dirty="0"/>
              <a:t> </a:t>
            </a:r>
            <a:r>
              <a:rPr dirty="0" err="1"/>
              <a:t>물리적</a:t>
            </a:r>
            <a:r>
              <a:rPr dirty="0"/>
              <a:t> dose </a:t>
            </a:r>
            <a:r>
              <a:rPr dirty="0" err="1"/>
              <a:t>painting과</a:t>
            </a:r>
            <a:r>
              <a:rPr dirty="0"/>
              <a:t> </a:t>
            </a:r>
            <a:r>
              <a:rPr dirty="0" err="1"/>
              <a:t>생물학적</a:t>
            </a:r>
            <a:r>
              <a:rPr dirty="0"/>
              <a:t> quality </a:t>
            </a:r>
            <a:r>
              <a:rPr dirty="0" err="1"/>
              <a:t>painting의</a:t>
            </a:r>
            <a:r>
              <a:rPr dirty="0"/>
              <a:t> </a:t>
            </a:r>
            <a:r>
              <a:rPr dirty="0" smtClean="0"/>
              <a:t>결</a:t>
            </a:r>
            <a:r>
              <a:rPr lang="ko-KR" altLang="en-US" dirty="0"/>
              <a:t>합</a:t>
            </a:r>
            <a:endParaRP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Future Direction of</a:t>
            </a:r>
            <a:r>
              <a:rPr kumimoji="0" lang="en-US" sz="3200" b="1" i="0" u="none" strike="noStrike" kern="1200" cap="none" spc="0" normalizeH="0" noProof="0" dirty="0" smtClean="0">
                <a:ln>
                  <a:noFill/>
                </a:ln>
                <a:solidFill>
                  <a:srgbClr val="0B1F3A"/>
                </a:solidFill>
                <a:effectLst/>
                <a:uLnTx/>
                <a:uFillTx/>
                <a:latin typeface="Franklin Gothic Book"/>
                <a:ea typeface="+mn-ea"/>
                <a:cs typeface="NanumSquare" pitchFamily="34" charset="-120"/>
              </a:rPr>
              <a:t> CIRT</a:t>
            </a: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Online Adaptive RT</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8" name="Text 5"/>
          <p:cNvSpPr/>
          <p:nvPr/>
        </p:nvSpPr>
        <p:spPr>
          <a:xfrm>
            <a:off x="2015947" y="1186439"/>
            <a:ext cx="7825494" cy="4460575"/>
          </a:xfrm>
          <a:prstGeom prst="rect">
            <a:avLst/>
          </a:prstGeom>
          <a:noFill/>
          <a:ln/>
        </p:spPr>
        <p:txBody>
          <a:bodyPr wrap="square" lIns="0" tIns="0" rIns="0" bIns="0" rtlCol="0" anchor="t">
            <a:normAutofit/>
          </a:bodyPr>
          <a:lstStyle/>
          <a:p>
            <a:pPr marL="285750" indent="-285750">
              <a:lnSpc>
                <a:spcPct val="120000"/>
              </a:lnSpc>
              <a:buFont typeface="Arial" panose="020B0604020202020204" pitchFamily="34" charset="0"/>
              <a:buChar char="•"/>
            </a:pPr>
            <a:r>
              <a:rPr lang="en-US" altLang="ko-KR" b="1" dirty="0">
                <a:solidFill>
                  <a:srgbClr val="1F2D3A"/>
                </a:solidFill>
                <a:latin typeface="Arial" pitchFamily="34" charset="0"/>
                <a:ea typeface="Arial" pitchFamily="34" charset="-122"/>
                <a:cs typeface="Arial" pitchFamily="34" charset="-120"/>
              </a:rPr>
              <a:t>CIRT system - TPS/OIS integration</a:t>
            </a:r>
          </a:p>
          <a:p>
            <a:pPr marL="285750" indent="-285750">
              <a:lnSpc>
                <a:spcPct val="120000"/>
              </a:lnSpc>
              <a:buFont typeface="Arial" panose="020B0604020202020204" pitchFamily="34" charset="0"/>
              <a:buChar char="•"/>
            </a:pPr>
            <a:r>
              <a:rPr lang="en-US" b="1" dirty="0">
                <a:solidFill>
                  <a:srgbClr val="1F2D3A"/>
                </a:solidFill>
                <a:latin typeface="Arial" pitchFamily="34" charset="0"/>
                <a:ea typeface="Arial" pitchFamily="34" charset="-122"/>
                <a:cs typeface="Arial" pitchFamily="34" charset="-120"/>
              </a:rPr>
              <a:t>Imaging system</a:t>
            </a: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a:p>
            <a:pPr marL="285750" indent="-285750">
              <a:lnSpc>
                <a:spcPct val="120000"/>
              </a:lnSpc>
              <a:buFont typeface="Arial" panose="020B0604020202020204" pitchFamily="34" charset="0"/>
              <a:buChar char="•"/>
            </a:pPr>
            <a:endParaRPr lang="en-US" b="1" dirty="0">
              <a:solidFill>
                <a:srgbClr val="1F2D3A"/>
              </a:solidFill>
              <a:latin typeface="Arial" pitchFamily="34" charset="0"/>
              <a:ea typeface="Arial" pitchFamily="34" charset="-122"/>
              <a:cs typeface="Arial" pitchFamily="34" charset="-120"/>
            </a:endParaRPr>
          </a:p>
        </p:txBody>
      </p:sp>
      <p:pic>
        <p:nvPicPr>
          <p:cNvPr id="9" name="Picture 2" descr="Respiratory-gated irradiation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678" y="2742516"/>
            <a:ext cx="4820427" cy="3622206"/>
          </a:xfrm>
          <a:prstGeom prst="rect">
            <a:avLst/>
          </a:prstGeom>
          <a:noFill/>
          <a:extLst>
            <a:ext uri="{909E8E84-426E-40DD-AFC4-6F175D3DCCD1}">
              <a14:hiddenFill xmlns:a14="http://schemas.microsoft.com/office/drawing/2010/main">
                <a:solidFill>
                  <a:srgbClr val="FFFFFF"/>
                </a:solidFill>
              </a14:hiddenFill>
            </a:ext>
          </a:extLst>
        </p:spPr>
      </p:pic>
      <p:sp>
        <p:nvSpPr>
          <p:cNvPr id="10" name="Text 5"/>
          <p:cNvSpPr/>
          <p:nvPr/>
        </p:nvSpPr>
        <p:spPr>
          <a:xfrm>
            <a:off x="1732267" y="2264520"/>
            <a:ext cx="2650524" cy="1900543"/>
          </a:xfrm>
          <a:prstGeom prst="rect">
            <a:avLst/>
          </a:prstGeom>
          <a:noFill/>
          <a:ln/>
        </p:spPr>
        <p:txBody>
          <a:bodyPr wrap="square" lIns="0" tIns="0" rIns="0" bIns="0" rtlCol="0" anchor="t">
            <a:normAutofit/>
          </a:bodyPr>
          <a:lstStyle/>
          <a:p>
            <a:pPr algn="ctr">
              <a:lnSpc>
                <a:spcPct val="120000"/>
              </a:lnSpc>
            </a:pPr>
            <a:r>
              <a:rPr lang="en-US" dirty="0">
                <a:solidFill>
                  <a:srgbClr val="1F2D3A"/>
                </a:solidFill>
                <a:latin typeface="Arial" pitchFamily="34" charset="0"/>
                <a:ea typeface="Arial" pitchFamily="34" charset="-122"/>
                <a:cs typeface="Arial" pitchFamily="34" charset="-120"/>
              </a:rPr>
              <a:t>2D kV image (Toshiba)</a:t>
            </a:r>
          </a:p>
        </p:txBody>
      </p:sp>
      <p:pic>
        <p:nvPicPr>
          <p:cNvPr id="11" name="그림 10"/>
          <p:cNvPicPr>
            <a:picLocks noChangeAspect="1"/>
          </p:cNvPicPr>
          <p:nvPr/>
        </p:nvPicPr>
        <p:blipFill rotWithShape="1">
          <a:blip r:embed="rId4"/>
          <a:srcRect l="22464" r="22179"/>
          <a:stretch/>
        </p:blipFill>
        <p:spPr>
          <a:xfrm>
            <a:off x="6348604" y="2742516"/>
            <a:ext cx="4258436" cy="3622206"/>
          </a:xfrm>
          <a:prstGeom prst="rect">
            <a:avLst/>
          </a:prstGeom>
        </p:spPr>
      </p:pic>
      <p:sp>
        <p:nvSpPr>
          <p:cNvPr id="14" name="Text 5"/>
          <p:cNvSpPr/>
          <p:nvPr/>
        </p:nvSpPr>
        <p:spPr>
          <a:xfrm>
            <a:off x="6684278" y="2264520"/>
            <a:ext cx="2650524" cy="1900543"/>
          </a:xfrm>
          <a:prstGeom prst="rect">
            <a:avLst/>
          </a:prstGeom>
          <a:noFill/>
          <a:ln/>
        </p:spPr>
        <p:txBody>
          <a:bodyPr wrap="square" lIns="0" tIns="0" rIns="0" bIns="0" rtlCol="0" anchor="t">
            <a:normAutofit/>
          </a:bodyPr>
          <a:lstStyle/>
          <a:p>
            <a:pPr algn="ctr">
              <a:lnSpc>
                <a:spcPct val="120000"/>
              </a:lnSpc>
            </a:pPr>
            <a:r>
              <a:rPr lang="en-US" dirty="0">
                <a:solidFill>
                  <a:srgbClr val="1F2D3A"/>
                </a:solidFill>
                <a:latin typeface="Arial" pitchFamily="34" charset="0"/>
                <a:ea typeface="Arial" pitchFamily="34" charset="-122"/>
                <a:cs typeface="Arial" pitchFamily="34" charset="-120"/>
              </a:rPr>
              <a:t>3</a:t>
            </a:r>
            <a:r>
              <a:rPr lang="en-US" baseline="30000" dirty="0">
                <a:solidFill>
                  <a:srgbClr val="1F2D3A"/>
                </a:solidFill>
                <a:latin typeface="Arial" pitchFamily="34" charset="0"/>
                <a:ea typeface="Arial" pitchFamily="34" charset="-122"/>
                <a:cs typeface="Arial" pitchFamily="34" charset="-120"/>
              </a:rPr>
              <a:t>rd</a:t>
            </a:r>
            <a:r>
              <a:rPr lang="en-US" dirty="0">
                <a:solidFill>
                  <a:srgbClr val="1F2D3A"/>
                </a:solidFill>
                <a:latin typeface="Arial" pitchFamily="34" charset="0"/>
                <a:ea typeface="Arial" pitchFamily="34" charset="-122"/>
                <a:cs typeface="Arial" pitchFamily="34" charset="-120"/>
              </a:rPr>
              <a:t> party in-room CT</a:t>
            </a:r>
          </a:p>
        </p:txBody>
      </p:sp>
    </p:spTree>
    <p:extLst>
      <p:ext uri="{BB962C8B-B14F-4D97-AF65-F5344CB8AC3E}">
        <p14:creationId xmlns:p14="http://schemas.microsoft.com/office/powerpoint/2010/main" val="3240170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Future Direction of CIRT: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Online Adaptive RT</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12" name="Shape 5"/>
          <p:cNvSpPr/>
          <p:nvPr/>
        </p:nvSpPr>
        <p:spPr>
          <a:xfrm>
            <a:off x="2014055" y="1493021"/>
            <a:ext cx="7910828" cy="2317"/>
          </a:xfrm>
          <a:prstGeom prst="line">
            <a:avLst/>
          </a:prstGeom>
          <a:noFill/>
          <a:ln w="12700">
            <a:solidFill>
              <a:srgbClr val="D7D1C8"/>
            </a:solidFill>
            <a:prstDash val="solid"/>
          </a:ln>
        </p:spPr>
        <p:txBody>
          <a:bodyPr/>
          <a:lstStyle/>
          <a:p>
            <a:endParaRPr lang="ko-KR" altLang="en-US" sz="2000"/>
          </a:p>
        </p:txBody>
      </p:sp>
      <p:sp>
        <p:nvSpPr>
          <p:cNvPr id="13" name="Shape 6"/>
          <p:cNvSpPr/>
          <p:nvPr/>
        </p:nvSpPr>
        <p:spPr>
          <a:xfrm>
            <a:off x="1450700" y="1080044"/>
            <a:ext cx="897727" cy="825956"/>
          </a:xfrm>
          <a:prstGeom prst="ellipse">
            <a:avLst/>
          </a:prstGeom>
          <a:solidFill>
            <a:srgbClr val="0B6E73"/>
          </a:solidFill>
          <a:ln w="12700">
            <a:solidFill>
              <a:srgbClr val="0B6E73"/>
            </a:solidFill>
            <a:prstDash val="solid"/>
          </a:ln>
        </p:spPr>
        <p:txBody>
          <a:bodyPr/>
          <a:lstStyle/>
          <a:p>
            <a:endParaRPr lang="ko-KR" altLang="en-US" sz="2000"/>
          </a:p>
        </p:txBody>
      </p:sp>
      <p:sp>
        <p:nvSpPr>
          <p:cNvPr id="15" name="Text 7"/>
          <p:cNvSpPr/>
          <p:nvPr/>
        </p:nvSpPr>
        <p:spPr>
          <a:xfrm>
            <a:off x="656358" y="1922389"/>
            <a:ext cx="2468750" cy="454276"/>
          </a:xfrm>
          <a:prstGeom prst="rect">
            <a:avLst/>
          </a:prstGeom>
          <a:noFill/>
          <a:ln/>
        </p:spPr>
        <p:txBody>
          <a:bodyPr wrap="square" lIns="0" tIns="0" rIns="0" bIns="0" rtlCol="0" anchor="ctr">
            <a:normAutofit/>
          </a:bodyPr>
          <a:lstStyle/>
          <a:p>
            <a:pPr algn="ctr"/>
            <a:r>
              <a:rPr lang="en-US" b="1" dirty="0">
                <a:solidFill>
                  <a:srgbClr val="0B233B"/>
                </a:solidFill>
                <a:latin typeface="Arial" pitchFamily="34" charset="0"/>
                <a:ea typeface="Arial" pitchFamily="34" charset="-122"/>
                <a:cs typeface="Arial" pitchFamily="34" charset="-120"/>
              </a:rPr>
              <a:t>1 Daily image</a:t>
            </a:r>
            <a:endParaRPr lang="en-US" dirty="0"/>
          </a:p>
        </p:txBody>
      </p:sp>
      <p:sp>
        <p:nvSpPr>
          <p:cNvPr id="16" name="Shape 8"/>
          <p:cNvSpPr/>
          <p:nvPr/>
        </p:nvSpPr>
        <p:spPr>
          <a:xfrm>
            <a:off x="4006639" y="1092429"/>
            <a:ext cx="897727" cy="825956"/>
          </a:xfrm>
          <a:prstGeom prst="ellipse">
            <a:avLst/>
          </a:prstGeom>
          <a:solidFill>
            <a:srgbClr val="C7922E"/>
          </a:solidFill>
          <a:ln w="12700">
            <a:solidFill>
              <a:srgbClr val="C7922E"/>
            </a:solidFill>
            <a:prstDash val="solid"/>
          </a:ln>
        </p:spPr>
        <p:txBody>
          <a:bodyPr/>
          <a:lstStyle/>
          <a:p>
            <a:endParaRPr lang="ko-KR" altLang="en-US" sz="2000"/>
          </a:p>
        </p:txBody>
      </p:sp>
      <p:sp>
        <p:nvSpPr>
          <p:cNvPr id="17" name="Text 9"/>
          <p:cNvSpPr/>
          <p:nvPr/>
        </p:nvSpPr>
        <p:spPr>
          <a:xfrm>
            <a:off x="3084037" y="1844200"/>
            <a:ext cx="2893065" cy="816691"/>
          </a:xfrm>
          <a:prstGeom prst="rect">
            <a:avLst/>
          </a:prstGeom>
          <a:noFill/>
          <a:ln/>
        </p:spPr>
        <p:txBody>
          <a:bodyPr wrap="square" lIns="0" tIns="0" rIns="0" bIns="0" rtlCol="0" anchor="ctr">
            <a:normAutofit/>
          </a:bodyPr>
          <a:lstStyle/>
          <a:p>
            <a:pPr algn="ctr"/>
            <a:r>
              <a:rPr lang="en-US" b="1" dirty="0">
                <a:solidFill>
                  <a:srgbClr val="0B233B"/>
                </a:solidFill>
                <a:latin typeface="Arial" pitchFamily="34" charset="0"/>
                <a:ea typeface="Arial" pitchFamily="34" charset="-122"/>
                <a:cs typeface="Arial" pitchFamily="34" charset="-120"/>
              </a:rPr>
              <a:t>2 Review anatomy and dose (DVH)</a:t>
            </a:r>
            <a:endParaRPr lang="en-US" dirty="0"/>
          </a:p>
        </p:txBody>
      </p:sp>
      <p:sp>
        <p:nvSpPr>
          <p:cNvPr id="18" name="Shape 10"/>
          <p:cNvSpPr/>
          <p:nvPr/>
        </p:nvSpPr>
        <p:spPr>
          <a:xfrm>
            <a:off x="6714436" y="1074286"/>
            <a:ext cx="897727" cy="825956"/>
          </a:xfrm>
          <a:prstGeom prst="ellipse">
            <a:avLst/>
          </a:prstGeom>
          <a:solidFill>
            <a:srgbClr val="0B6E73"/>
          </a:solidFill>
          <a:ln w="12700">
            <a:solidFill>
              <a:srgbClr val="0B6E73"/>
            </a:solidFill>
            <a:prstDash val="solid"/>
          </a:ln>
        </p:spPr>
        <p:txBody>
          <a:bodyPr/>
          <a:lstStyle/>
          <a:p>
            <a:endParaRPr lang="ko-KR" altLang="en-US" sz="2000"/>
          </a:p>
        </p:txBody>
      </p:sp>
      <p:sp>
        <p:nvSpPr>
          <p:cNvPr id="19" name="Text 11"/>
          <p:cNvSpPr/>
          <p:nvPr/>
        </p:nvSpPr>
        <p:spPr>
          <a:xfrm>
            <a:off x="5937923" y="1900602"/>
            <a:ext cx="2801493" cy="454276"/>
          </a:xfrm>
          <a:prstGeom prst="rect">
            <a:avLst/>
          </a:prstGeom>
          <a:noFill/>
          <a:ln/>
        </p:spPr>
        <p:txBody>
          <a:bodyPr wrap="square" lIns="0" tIns="0" rIns="0" bIns="0" rtlCol="0" anchor="ctr">
            <a:normAutofit/>
          </a:bodyPr>
          <a:lstStyle/>
          <a:p>
            <a:pPr algn="ctr"/>
            <a:r>
              <a:rPr lang="en-US" b="1" dirty="0">
                <a:solidFill>
                  <a:srgbClr val="0B233B"/>
                </a:solidFill>
                <a:latin typeface="Arial" pitchFamily="34" charset="0"/>
                <a:ea typeface="Arial" pitchFamily="34" charset="-122"/>
                <a:cs typeface="Arial" pitchFamily="34" charset="-120"/>
              </a:rPr>
              <a:t>3 </a:t>
            </a:r>
            <a:r>
              <a:rPr lang="en-US" b="1" dirty="0" err="1">
                <a:solidFill>
                  <a:srgbClr val="0B233B"/>
                </a:solidFill>
                <a:latin typeface="Arial" pitchFamily="34" charset="0"/>
                <a:ea typeface="Arial" pitchFamily="34" charset="-122"/>
                <a:cs typeface="Arial" pitchFamily="34" charset="-120"/>
              </a:rPr>
              <a:t>Replan</a:t>
            </a:r>
            <a:r>
              <a:rPr lang="en-US" b="1" dirty="0">
                <a:solidFill>
                  <a:srgbClr val="0B233B"/>
                </a:solidFill>
                <a:latin typeface="Arial" pitchFamily="34" charset="0"/>
                <a:ea typeface="Arial" pitchFamily="34" charset="-122"/>
                <a:cs typeface="Arial" pitchFamily="34" charset="-120"/>
              </a:rPr>
              <a:t> if needed</a:t>
            </a:r>
            <a:endParaRPr lang="en-US" dirty="0"/>
          </a:p>
        </p:txBody>
      </p:sp>
      <p:sp>
        <p:nvSpPr>
          <p:cNvPr id="20" name="Shape 12"/>
          <p:cNvSpPr/>
          <p:nvPr/>
        </p:nvSpPr>
        <p:spPr>
          <a:xfrm>
            <a:off x="9468014" y="1064983"/>
            <a:ext cx="897727" cy="825956"/>
          </a:xfrm>
          <a:prstGeom prst="ellipse">
            <a:avLst/>
          </a:prstGeom>
          <a:solidFill>
            <a:srgbClr val="0B6E73"/>
          </a:solidFill>
          <a:ln w="12700">
            <a:solidFill>
              <a:srgbClr val="0B6E73"/>
            </a:solidFill>
            <a:prstDash val="solid"/>
          </a:ln>
        </p:spPr>
        <p:txBody>
          <a:bodyPr/>
          <a:lstStyle/>
          <a:p>
            <a:endParaRPr lang="ko-KR" altLang="en-US" sz="2000"/>
          </a:p>
        </p:txBody>
      </p:sp>
      <p:sp>
        <p:nvSpPr>
          <p:cNvPr id="21" name="Text 13"/>
          <p:cNvSpPr/>
          <p:nvPr/>
        </p:nvSpPr>
        <p:spPr>
          <a:xfrm>
            <a:off x="8639269" y="1924355"/>
            <a:ext cx="2468750" cy="454276"/>
          </a:xfrm>
          <a:prstGeom prst="rect">
            <a:avLst/>
          </a:prstGeom>
          <a:noFill/>
          <a:ln/>
        </p:spPr>
        <p:txBody>
          <a:bodyPr wrap="square" lIns="0" tIns="0" rIns="0" bIns="0" rtlCol="0" anchor="ctr">
            <a:normAutofit/>
          </a:bodyPr>
          <a:lstStyle/>
          <a:p>
            <a:pPr algn="ctr"/>
            <a:r>
              <a:rPr lang="en-US" b="1" dirty="0">
                <a:solidFill>
                  <a:srgbClr val="0B233B"/>
                </a:solidFill>
                <a:latin typeface="Arial" pitchFamily="34" charset="0"/>
                <a:ea typeface="Arial" pitchFamily="34" charset="-122"/>
                <a:cs typeface="Arial" pitchFamily="34" charset="-120"/>
              </a:rPr>
              <a:t>4 Deliver</a:t>
            </a:r>
            <a:endParaRPr lang="en-US" dirty="0"/>
          </a:p>
        </p:txBody>
      </p:sp>
      <p:sp>
        <p:nvSpPr>
          <p:cNvPr id="22" name="Shape 14"/>
          <p:cNvSpPr/>
          <p:nvPr/>
        </p:nvSpPr>
        <p:spPr>
          <a:xfrm>
            <a:off x="390700" y="2956693"/>
            <a:ext cx="5594315" cy="2599376"/>
          </a:xfrm>
          <a:prstGeom prst="roundRect">
            <a:avLst>
              <a:gd name="adj" fmla="val 3670"/>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sz="2000"/>
          </a:p>
        </p:txBody>
      </p:sp>
      <p:sp>
        <p:nvSpPr>
          <p:cNvPr id="23" name="Shape 15"/>
          <p:cNvSpPr/>
          <p:nvPr/>
        </p:nvSpPr>
        <p:spPr>
          <a:xfrm>
            <a:off x="1370017" y="2682018"/>
            <a:ext cx="3252650" cy="500479"/>
          </a:xfrm>
          <a:prstGeom prst="roundRect">
            <a:avLst>
              <a:gd name="adj" fmla="val 26667"/>
            </a:avLst>
          </a:prstGeom>
          <a:solidFill>
            <a:srgbClr val="E7F3F2"/>
          </a:solidFill>
          <a:ln w="12700">
            <a:solidFill>
              <a:srgbClr val="0B6E73"/>
            </a:solidFill>
            <a:prstDash val="solid"/>
          </a:ln>
        </p:spPr>
        <p:txBody>
          <a:bodyPr/>
          <a:lstStyle/>
          <a:p>
            <a:endParaRPr lang="ko-KR" altLang="en-US" sz="2000"/>
          </a:p>
        </p:txBody>
      </p:sp>
      <p:sp>
        <p:nvSpPr>
          <p:cNvPr id="24" name="Text 16"/>
          <p:cNvSpPr/>
          <p:nvPr/>
        </p:nvSpPr>
        <p:spPr>
          <a:xfrm>
            <a:off x="1604404" y="2635699"/>
            <a:ext cx="2871551" cy="591843"/>
          </a:xfrm>
          <a:prstGeom prst="rect">
            <a:avLst/>
          </a:prstGeom>
          <a:noFill/>
          <a:ln/>
        </p:spPr>
        <p:txBody>
          <a:bodyPr wrap="square" lIns="0" tIns="0" rIns="0" bIns="0" rtlCol="0" anchor="ctr">
            <a:normAutofit/>
          </a:bodyPr>
          <a:lstStyle/>
          <a:p>
            <a:pPr algn="ctr"/>
            <a:r>
              <a:rPr lang="en-US" sz="1600" b="1" dirty="0">
                <a:solidFill>
                  <a:srgbClr val="0B233B"/>
                </a:solidFill>
                <a:latin typeface="Arial" pitchFamily="34" charset="0"/>
                <a:ea typeface="Arial" pitchFamily="34" charset="-122"/>
                <a:cs typeface="Arial" pitchFamily="34" charset="-120"/>
              </a:rPr>
              <a:t>PLANNED ANATOMY</a:t>
            </a:r>
            <a:endParaRPr lang="en-US" sz="1600" dirty="0"/>
          </a:p>
        </p:txBody>
      </p:sp>
      <p:sp>
        <p:nvSpPr>
          <p:cNvPr id="25" name="Shape 17"/>
          <p:cNvSpPr/>
          <p:nvPr/>
        </p:nvSpPr>
        <p:spPr>
          <a:xfrm>
            <a:off x="588902" y="4418725"/>
            <a:ext cx="1141697" cy="450521"/>
          </a:xfrm>
          <a:prstGeom prst="chevron">
            <a:avLst/>
          </a:prstGeom>
          <a:solidFill>
            <a:srgbClr val="C7922E"/>
          </a:solidFill>
          <a:ln w="12700">
            <a:solidFill>
              <a:srgbClr val="C7922E"/>
            </a:solidFill>
            <a:prstDash val="solid"/>
          </a:ln>
        </p:spPr>
        <p:txBody>
          <a:bodyPr/>
          <a:lstStyle/>
          <a:p>
            <a:endParaRPr lang="ko-KR" altLang="en-US" sz="2000"/>
          </a:p>
        </p:txBody>
      </p:sp>
      <p:grpSp>
        <p:nvGrpSpPr>
          <p:cNvPr id="26" name="그룹 25"/>
          <p:cNvGrpSpPr/>
          <p:nvPr/>
        </p:nvGrpSpPr>
        <p:grpSpPr>
          <a:xfrm>
            <a:off x="2124227" y="4190724"/>
            <a:ext cx="3375402" cy="1009997"/>
            <a:chOff x="1857538" y="3725743"/>
            <a:chExt cx="2162723" cy="737978"/>
          </a:xfrm>
        </p:grpSpPr>
        <p:sp>
          <p:nvSpPr>
            <p:cNvPr id="27" name="Shape 18"/>
            <p:cNvSpPr/>
            <p:nvPr/>
          </p:nvSpPr>
          <p:spPr>
            <a:xfrm>
              <a:off x="3036846" y="3725743"/>
              <a:ext cx="806959" cy="731955"/>
            </a:xfrm>
            <a:prstGeom prst="ellipse">
              <a:avLst/>
            </a:prstGeom>
            <a:solidFill>
              <a:srgbClr val="4C9C95"/>
            </a:solidFill>
            <a:ln w="12700">
              <a:solidFill>
                <a:srgbClr val="4C9C95"/>
              </a:solidFill>
              <a:prstDash val="solid"/>
            </a:ln>
          </p:spPr>
          <p:txBody>
            <a:bodyPr/>
            <a:lstStyle/>
            <a:p>
              <a:endParaRPr lang="ko-KR" altLang="en-US" sz="2000"/>
            </a:p>
          </p:txBody>
        </p:sp>
        <p:sp>
          <p:nvSpPr>
            <p:cNvPr id="28" name="Text 19"/>
            <p:cNvSpPr/>
            <p:nvPr/>
          </p:nvSpPr>
          <p:spPr>
            <a:xfrm>
              <a:off x="2867462" y="3970743"/>
              <a:ext cx="1152799" cy="243985"/>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target</a:t>
              </a:r>
              <a:endParaRPr lang="en-US" sz="1600" b="1" dirty="0"/>
            </a:p>
          </p:txBody>
        </p:sp>
        <p:sp>
          <p:nvSpPr>
            <p:cNvPr id="29" name="Shape 20"/>
            <p:cNvSpPr/>
            <p:nvPr/>
          </p:nvSpPr>
          <p:spPr>
            <a:xfrm>
              <a:off x="2018378" y="3731766"/>
              <a:ext cx="806959" cy="731955"/>
            </a:xfrm>
            <a:prstGeom prst="ellipse">
              <a:avLst/>
            </a:prstGeom>
            <a:solidFill>
              <a:srgbClr val="E98E9A"/>
            </a:solidFill>
            <a:ln w="12700">
              <a:solidFill>
                <a:srgbClr val="E98E9A"/>
              </a:solidFill>
              <a:prstDash val="solid"/>
            </a:ln>
          </p:spPr>
          <p:txBody>
            <a:bodyPr/>
            <a:lstStyle/>
            <a:p>
              <a:endParaRPr lang="ko-KR" altLang="en-US" sz="2000"/>
            </a:p>
          </p:txBody>
        </p:sp>
        <p:sp>
          <p:nvSpPr>
            <p:cNvPr id="30" name="Text 21"/>
            <p:cNvSpPr/>
            <p:nvPr/>
          </p:nvSpPr>
          <p:spPr>
            <a:xfrm>
              <a:off x="1857538" y="3981774"/>
              <a:ext cx="1152799" cy="243985"/>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Dense</a:t>
              </a:r>
            </a:p>
            <a:p>
              <a:pPr algn="ctr"/>
              <a:r>
                <a:rPr lang="en-US" sz="1600" b="1" dirty="0">
                  <a:solidFill>
                    <a:srgbClr val="FFFFFF"/>
                  </a:solidFill>
                  <a:latin typeface="Arial" pitchFamily="34" charset="0"/>
                  <a:ea typeface="Arial" pitchFamily="34" charset="-122"/>
                  <a:cs typeface="Arial" pitchFamily="34" charset="-120"/>
                </a:rPr>
                <a:t>OAR</a:t>
              </a:r>
              <a:endParaRPr lang="en-US" sz="1600" b="1" dirty="0"/>
            </a:p>
          </p:txBody>
        </p:sp>
      </p:grpSp>
      <p:sp>
        <p:nvSpPr>
          <p:cNvPr id="31" name="Shape 23"/>
          <p:cNvSpPr/>
          <p:nvPr/>
        </p:nvSpPr>
        <p:spPr>
          <a:xfrm>
            <a:off x="6306806" y="2960164"/>
            <a:ext cx="5594315" cy="2595905"/>
          </a:xfrm>
          <a:prstGeom prst="roundRect">
            <a:avLst>
              <a:gd name="adj" fmla="val 3670"/>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sz="2000"/>
          </a:p>
        </p:txBody>
      </p:sp>
      <p:sp>
        <p:nvSpPr>
          <p:cNvPr id="32" name="Shape 26"/>
          <p:cNvSpPr/>
          <p:nvPr/>
        </p:nvSpPr>
        <p:spPr>
          <a:xfrm>
            <a:off x="6547559" y="4418725"/>
            <a:ext cx="1141697" cy="450521"/>
          </a:xfrm>
          <a:prstGeom prst="chevron">
            <a:avLst/>
          </a:prstGeom>
          <a:solidFill>
            <a:srgbClr val="C7922E"/>
          </a:solidFill>
          <a:ln w="12700">
            <a:solidFill>
              <a:srgbClr val="C7922E"/>
            </a:solidFill>
            <a:prstDash val="solid"/>
          </a:ln>
        </p:spPr>
        <p:txBody>
          <a:bodyPr/>
          <a:lstStyle/>
          <a:p>
            <a:endParaRPr lang="ko-KR" altLang="en-US" sz="2000"/>
          </a:p>
        </p:txBody>
      </p:sp>
      <p:grpSp>
        <p:nvGrpSpPr>
          <p:cNvPr id="33" name="그룹 32"/>
          <p:cNvGrpSpPr/>
          <p:nvPr/>
        </p:nvGrpSpPr>
        <p:grpSpPr>
          <a:xfrm>
            <a:off x="8024946" y="4033088"/>
            <a:ext cx="3375402" cy="1397350"/>
            <a:chOff x="1857538" y="3725743"/>
            <a:chExt cx="2162723" cy="1021006"/>
          </a:xfrm>
        </p:grpSpPr>
        <p:sp>
          <p:nvSpPr>
            <p:cNvPr id="34" name="Shape 18"/>
            <p:cNvSpPr/>
            <p:nvPr/>
          </p:nvSpPr>
          <p:spPr>
            <a:xfrm>
              <a:off x="3036846" y="3725743"/>
              <a:ext cx="806959" cy="731955"/>
            </a:xfrm>
            <a:prstGeom prst="ellipse">
              <a:avLst/>
            </a:prstGeom>
            <a:solidFill>
              <a:srgbClr val="4C9C95"/>
            </a:solidFill>
            <a:ln w="12700">
              <a:solidFill>
                <a:srgbClr val="4C9C95"/>
              </a:solidFill>
              <a:prstDash val="solid"/>
            </a:ln>
          </p:spPr>
          <p:txBody>
            <a:bodyPr/>
            <a:lstStyle/>
            <a:p>
              <a:endParaRPr lang="ko-KR" altLang="en-US" sz="2000"/>
            </a:p>
          </p:txBody>
        </p:sp>
        <p:sp>
          <p:nvSpPr>
            <p:cNvPr id="35" name="Text 19"/>
            <p:cNvSpPr/>
            <p:nvPr/>
          </p:nvSpPr>
          <p:spPr>
            <a:xfrm>
              <a:off x="2867462" y="3970743"/>
              <a:ext cx="1152799" cy="243985"/>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target</a:t>
              </a:r>
              <a:endParaRPr lang="en-US" sz="1600" b="1" dirty="0"/>
            </a:p>
          </p:txBody>
        </p:sp>
        <p:sp>
          <p:nvSpPr>
            <p:cNvPr id="36" name="Shape 20"/>
            <p:cNvSpPr/>
            <p:nvPr/>
          </p:nvSpPr>
          <p:spPr>
            <a:xfrm>
              <a:off x="2018378" y="4014794"/>
              <a:ext cx="806959" cy="731955"/>
            </a:xfrm>
            <a:prstGeom prst="ellipse">
              <a:avLst/>
            </a:prstGeom>
            <a:solidFill>
              <a:srgbClr val="E98E9A"/>
            </a:solidFill>
            <a:ln w="12700">
              <a:solidFill>
                <a:srgbClr val="E98E9A"/>
              </a:solidFill>
              <a:prstDash val="solid"/>
            </a:ln>
          </p:spPr>
          <p:txBody>
            <a:bodyPr/>
            <a:lstStyle/>
            <a:p>
              <a:endParaRPr lang="ko-KR" altLang="en-US" sz="2000"/>
            </a:p>
          </p:txBody>
        </p:sp>
        <p:sp>
          <p:nvSpPr>
            <p:cNvPr id="37" name="Text 21"/>
            <p:cNvSpPr/>
            <p:nvPr/>
          </p:nvSpPr>
          <p:spPr>
            <a:xfrm>
              <a:off x="1857538" y="4264802"/>
              <a:ext cx="1152799" cy="243985"/>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Dense</a:t>
              </a:r>
            </a:p>
            <a:p>
              <a:pPr algn="ctr"/>
              <a:r>
                <a:rPr lang="en-US" sz="1600" b="1" dirty="0">
                  <a:solidFill>
                    <a:srgbClr val="FFFFFF"/>
                  </a:solidFill>
                  <a:latin typeface="Arial" pitchFamily="34" charset="0"/>
                  <a:ea typeface="Arial" pitchFamily="34" charset="-122"/>
                  <a:cs typeface="Arial" pitchFamily="34" charset="-120"/>
                </a:rPr>
                <a:t>OAR</a:t>
              </a:r>
              <a:endParaRPr lang="en-US" sz="1600" b="1" dirty="0"/>
            </a:p>
          </p:txBody>
        </p:sp>
      </p:grpSp>
      <p:sp>
        <p:nvSpPr>
          <p:cNvPr id="38" name="Shape 15"/>
          <p:cNvSpPr/>
          <p:nvPr/>
        </p:nvSpPr>
        <p:spPr>
          <a:xfrm>
            <a:off x="7113091" y="2697974"/>
            <a:ext cx="3252650" cy="500479"/>
          </a:xfrm>
          <a:prstGeom prst="roundRect">
            <a:avLst>
              <a:gd name="adj" fmla="val 26667"/>
            </a:avLst>
          </a:prstGeom>
          <a:solidFill>
            <a:srgbClr val="F9ECEF"/>
          </a:solidFill>
          <a:ln w="12700">
            <a:solidFill>
              <a:srgbClr val="D66F7E"/>
            </a:solidFill>
            <a:prstDash val="solid"/>
          </a:ln>
        </p:spPr>
        <p:txBody>
          <a:bodyPr/>
          <a:lstStyle/>
          <a:p>
            <a:endParaRPr lang="ko-KR" altLang="en-US" sz="2000"/>
          </a:p>
        </p:txBody>
      </p:sp>
      <p:sp>
        <p:nvSpPr>
          <p:cNvPr id="39" name="Text 16"/>
          <p:cNvSpPr/>
          <p:nvPr/>
        </p:nvSpPr>
        <p:spPr>
          <a:xfrm>
            <a:off x="7193248" y="2686387"/>
            <a:ext cx="3228430" cy="591843"/>
          </a:xfrm>
          <a:prstGeom prst="rect">
            <a:avLst/>
          </a:prstGeom>
          <a:noFill/>
          <a:ln/>
        </p:spPr>
        <p:txBody>
          <a:bodyPr wrap="square" lIns="0" tIns="0" rIns="0" bIns="0" rtlCol="0" anchor="ctr">
            <a:normAutofit/>
          </a:bodyPr>
          <a:lstStyle/>
          <a:p>
            <a:pPr algn="ctr"/>
            <a:r>
              <a:rPr lang="en-US" sz="1600" b="1" dirty="0">
                <a:solidFill>
                  <a:srgbClr val="0B233B"/>
                </a:solidFill>
                <a:latin typeface="Arial" pitchFamily="34" charset="0"/>
                <a:ea typeface="Arial" pitchFamily="34" charset="-122"/>
                <a:cs typeface="Arial" pitchFamily="34" charset="-120"/>
              </a:rPr>
              <a:t>DAILY ANATOMY SHIFT</a:t>
            </a:r>
            <a:endParaRPr lang="en-US" sz="1600" dirty="0"/>
          </a:p>
        </p:txBody>
      </p:sp>
      <p:pic>
        <p:nvPicPr>
          <p:cNvPr id="40" name="그림 39">
            <a:extLst>
              <a:ext uri="{FF2B5EF4-FFF2-40B4-BE49-F238E27FC236}">
                <a16:creationId xmlns:a16="http://schemas.microsoft.com/office/drawing/2014/main" id="{FEE7B990-52F4-5B2B-A57B-1A7EAE13AD6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439478" y="2760142"/>
            <a:ext cx="4480104" cy="2168433"/>
          </a:xfrm>
          <a:prstGeom prst="rect">
            <a:avLst/>
          </a:prstGeom>
        </p:spPr>
      </p:pic>
      <p:pic>
        <p:nvPicPr>
          <p:cNvPr id="41" name="그림 40">
            <a:extLst>
              <a:ext uri="{FF2B5EF4-FFF2-40B4-BE49-F238E27FC236}">
                <a16:creationId xmlns:a16="http://schemas.microsoft.com/office/drawing/2014/main" id="{DAD0F9A3-80BB-CCA8-2FC6-077A2B0BF76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7766279" y="2760142"/>
            <a:ext cx="4480104" cy="2168433"/>
          </a:xfrm>
          <a:prstGeom prst="rect">
            <a:avLst/>
          </a:prstGeom>
        </p:spPr>
      </p:pic>
      <p:pic>
        <p:nvPicPr>
          <p:cNvPr id="42" name="그림 41">
            <a:extLst>
              <a:ext uri="{FF2B5EF4-FFF2-40B4-BE49-F238E27FC236}">
                <a16:creationId xmlns:a16="http://schemas.microsoft.com/office/drawing/2014/main" id="{B84772D0-4D67-2CB1-952C-5EB2A83AF9A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r="84708"/>
          <a:stretch>
            <a:fillRect/>
          </a:stretch>
        </p:blipFill>
        <p:spPr>
          <a:xfrm>
            <a:off x="6830653" y="2769241"/>
            <a:ext cx="1495665" cy="2168433"/>
          </a:xfrm>
          <a:prstGeom prst="rect">
            <a:avLst/>
          </a:prstGeom>
        </p:spPr>
      </p:pic>
      <p:pic>
        <p:nvPicPr>
          <p:cNvPr id="43" name="그림 42"/>
          <p:cNvPicPr>
            <a:picLocks noChangeAspect="1"/>
          </p:cNvPicPr>
          <p:nvPr/>
        </p:nvPicPr>
        <p:blipFill rotWithShape="1">
          <a:blip r:embed="rId5"/>
          <a:srcRect l="10418"/>
          <a:stretch/>
        </p:blipFill>
        <p:spPr>
          <a:xfrm rot="60000">
            <a:off x="7830039" y="2681932"/>
            <a:ext cx="3515987" cy="2372011"/>
          </a:xfrm>
          <a:prstGeom prst="rect">
            <a:avLst/>
          </a:prstGeom>
        </p:spPr>
      </p:pic>
      <p:sp>
        <p:nvSpPr>
          <p:cNvPr id="44" name="오른쪽 화살표 43"/>
          <p:cNvSpPr/>
          <p:nvPr/>
        </p:nvSpPr>
        <p:spPr>
          <a:xfrm>
            <a:off x="10732528" y="3298407"/>
            <a:ext cx="392422" cy="237116"/>
          </a:xfrm>
          <a:prstGeom prst="rightArrow">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p>
        </p:txBody>
      </p:sp>
      <p:sp>
        <p:nvSpPr>
          <p:cNvPr id="45" name="Text 5"/>
          <p:cNvSpPr/>
          <p:nvPr/>
        </p:nvSpPr>
        <p:spPr>
          <a:xfrm>
            <a:off x="1102452" y="5845033"/>
            <a:ext cx="11089548" cy="766132"/>
          </a:xfrm>
          <a:prstGeom prst="rect">
            <a:avLst/>
          </a:prstGeom>
          <a:noFill/>
          <a:ln/>
        </p:spPr>
        <p:txBody>
          <a:bodyPr wrap="square" lIns="0" tIns="0" rIns="0" bIns="0" rtlCol="0" anchor="t">
            <a:noAutofit/>
          </a:bodyPr>
          <a:lstStyle/>
          <a:p>
            <a:pPr marL="285750" indent="-285750">
              <a:lnSpc>
                <a:spcPct val="120000"/>
              </a:lnSpc>
              <a:buFont typeface="Wingdings" panose="05000000000000000000" pitchFamily="2" charset="2"/>
              <a:buChar char="Ø"/>
            </a:pPr>
            <a:r>
              <a:rPr lang="en-US" dirty="0">
                <a:solidFill>
                  <a:srgbClr val="1F2D3A"/>
                </a:solidFill>
                <a:latin typeface="Arial" pitchFamily="34" charset="0"/>
                <a:ea typeface="Arial" pitchFamily="34" charset="-122"/>
                <a:cs typeface="Arial" pitchFamily="34" charset="-120"/>
              </a:rPr>
              <a:t>High dose conformity and sharp dose fall-off make </a:t>
            </a:r>
            <a:r>
              <a:rPr lang="en-US" dirty="0">
                <a:solidFill>
                  <a:srgbClr val="FF0000"/>
                </a:solidFill>
                <a:latin typeface="Arial" pitchFamily="34" charset="0"/>
                <a:ea typeface="Arial" pitchFamily="34" charset="-122"/>
                <a:cs typeface="Arial" pitchFamily="34" charset="-120"/>
              </a:rPr>
              <a:t>CIRT sensitive to organ motion and anatomical variation</a:t>
            </a:r>
            <a:r>
              <a:rPr lang="en-US" dirty="0">
                <a:solidFill>
                  <a:srgbClr val="1F2D3A"/>
                </a:solidFill>
                <a:latin typeface="Arial" pitchFamily="34" charset="0"/>
                <a:ea typeface="Arial" pitchFamily="34" charset="-122"/>
                <a:cs typeface="Arial" pitchFamily="34" charset="-120"/>
              </a:rPr>
              <a:t>.</a:t>
            </a:r>
          </a:p>
        </p:txBody>
      </p:sp>
    </p:spTree>
    <p:extLst>
      <p:ext uri="{BB962C8B-B14F-4D97-AF65-F5344CB8AC3E}">
        <p14:creationId xmlns:p14="http://schemas.microsoft.com/office/powerpoint/2010/main" val="10701050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Future Direction of CIRT: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Online Adaptive RT</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46" name="Shape 23">
            <a:extLst>
              <a:ext uri="{FF2B5EF4-FFF2-40B4-BE49-F238E27FC236}">
                <a16:creationId xmlns:a16="http://schemas.microsoft.com/office/drawing/2014/main" id="{BAD76E67-323F-EE5F-6545-07DADE8C0734}"/>
              </a:ext>
            </a:extLst>
          </p:cNvPr>
          <p:cNvSpPr/>
          <p:nvPr/>
        </p:nvSpPr>
        <p:spPr>
          <a:xfrm>
            <a:off x="502919" y="1362707"/>
            <a:ext cx="8127275" cy="5212264"/>
          </a:xfrm>
          <a:prstGeom prst="roundRect">
            <a:avLst>
              <a:gd name="adj" fmla="val 3670"/>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sp>
        <p:nvSpPr>
          <p:cNvPr id="47" name="Text 5">
            <a:extLst>
              <a:ext uri="{FF2B5EF4-FFF2-40B4-BE49-F238E27FC236}">
                <a16:creationId xmlns:a16="http://schemas.microsoft.com/office/drawing/2014/main" id="{5747CAE3-10B3-4FF1-6F7F-422D0F010CBC}"/>
              </a:ext>
            </a:extLst>
          </p:cNvPr>
          <p:cNvSpPr/>
          <p:nvPr/>
        </p:nvSpPr>
        <p:spPr>
          <a:xfrm>
            <a:off x="9237715" y="2762866"/>
            <a:ext cx="2420912" cy="2561123"/>
          </a:xfrm>
          <a:prstGeom prst="rect">
            <a:avLst/>
          </a:prstGeom>
          <a:noFill/>
          <a:ln/>
        </p:spPr>
        <p:txBody>
          <a:bodyPr wrap="square" lIns="0" tIns="0" rIns="0" bIns="0" rtlCol="0" anchor="t">
            <a:normAutofit/>
          </a:bodyPr>
          <a:lstStyle/>
          <a:p>
            <a:pPr marL="285750" indent="-285750">
              <a:lnSpc>
                <a:spcPct val="120000"/>
              </a:lnSpc>
              <a:buFont typeface="Arial" panose="020B0604020202020204" pitchFamily="34" charset="0"/>
              <a:buChar char="•"/>
            </a:pPr>
            <a:r>
              <a:rPr lang="en-US" altLang="ko-KR" dirty="0">
                <a:solidFill>
                  <a:schemeClr val="bg1">
                    <a:lumMod val="95000"/>
                    <a:lumOff val="5000"/>
                  </a:schemeClr>
                </a:solidFill>
              </a:rPr>
              <a:t>Adapt 31 / 98 NSCLC patients</a:t>
            </a:r>
          </a:p>
          <a:p>
            <a:pPr marL="285750" indent="-285750">
              <a:lnSpc>
                <a:spcPct val="120000"/>
              </a:lnSpc>
              <a:buFont typeface="Arial" panose="020B0604020202020204" pitchFamily="34" charset="0"/>
              <a:buChar char="•"/>
            </a:pPr>
            <a:endParaRPr lang="en-US" altLang="ko-KR" dirty="0">
              <a:solidFill>
                <a:schemeClr val="bg1">
                  <a:lumMod val="95000"/>
                  <a:lumOff val="5000"/>
                </a:schemeClr>
              </a:solidFill>
            </a:endParaRPr>
          </a:p>
          <a:p>
            <a:pPr marL="285750" indent="-285750">
              <a:lnSpc>
                <a:spcPct val="120000"/>
              </a:lnSpc>
              <a:buFont typeface="Arial" panose="020B0604020202020204" pitchFamily="34" charset="0"/>
              <a:buChar char="•"/>
            </a:pPr>
            <a:r>
              <a:rPr lang="en-US" altLang="ko-KR" dirty="0">
                <a:solidFill>
                  <a:schemeClr val="bg1">
                    <a:lumMod val="95000"/>
                    <a:lumOff val="5000"/>
                  </a:schemeClr>
                </a:solidFill>
              </a:rPr>
              <a:t>Spinal cord </a:t>
            </a:r>
            <a:r>
              <a:rPr lang="en-US" altLang="ko-KR" dirty="0" err="1">
                <a:solidFill>
                  <a:schemeClr val="bg1">
                    <a:lumMod val="95000"/>
                    <a:lumOff val="5000"/>
                  </a:schemeClr>
                </a:solidFill>
              </a:rPr>
              <a:t>Dmax</a:t>
            </a:r>
            <a:r>
              <a:rPr lang="en-US" altLang="ko-KR" dirty="0">
                <a:solidFill>
                  <a:schemeClr val="bg1">
                    <a:lumMod val="95000"/>
                    <a:lumOff val="5000"/>
                  </a:schemeClr>
                </a:solidFill>
              </a:rPr>
              <a:t> 10.4Gy(E) </a:t>
            </a:r>
            <a:r>
              <a:rPr lang="en-US" altLang="ko-KR" dirty="0">
                <a:solidFill>
                  <a:schemeClr val="bg1">
                    <a:lumMod val="95000"/>
                    <a:lumOff val="5000"/>
                  </a:schemeClr>
                </a:solidFill>
                <a:latin typeface="Arial" panose="020B0604020202020204" pitchFamily="34" charset="0"/>
                <a:cs typeface="Arial" panose="020B0604020202020204" pitchFamily="34" charset="0"/>
              </a:rPr>
              <a:t>↓</a:t>
            </a:r>
            <a:endParaRPr lang="en-US" altLang="ko-KR" dirty="0">
              <a:solidFill>
                <a:schemeClr val="bg1">
                  <a:lumMod val="95000"/>
                  <a:lumOff val="5000"/>
                </a:schemeClr>
              </a:solidFill>
            </a:endParaRPr>
          </a:p>
          <a:p>
            <a:pPr marL="285750" indent="-285750">
              <a:lnSpc>
                <a:spcPct val="120000"/>
              </a:lnSpc>
              <a:buFont typeface="Arial" panose="020B0604020202020204" pitchFamily="34" charset="0"/>
              <a:buChar char="•"/>
            </a:pPr>
            <a:endParaRPr lang="en-US" dirty="0">
              <a:solidFill>
                <a:schemeClr val="bg1">
                  <a:lumMod val="95000"/>
                  <a:lumOff val="5000"/>
                </a:schemeClr>
              </a:solidFill>
              <a:latin typeface="Arial" pitchFamily="34" charset="0"/>
              <a:ea typeface="Arial" pitchFamily="34" charset="-122"/>
              <a:cs typeface="Arial" pitchFamily="34" charset="-120"/>
            </a:endParaRPr>
          </a:p>
        </p:txBody>
      </p:sp>
      <p:pic>
        <p:nvPicPr>
          <p:cNvPr id="48" name="그림 47"/>
          <p:cNvPicPr>
            <a:picLocks noChangeAspect="1"/>
          </p:cNvPicPr>
          <p:nvPr/>
        </p:nvPicPr>
        <p:blipFill>
          <a:blip r:embed="rId3"/>
          <a:stretch>
            <a:fillRect/>
          </a:stretch>
        </p:blipFill>
        <p:spPr>
          <a:xfrm>
            <a:off x="971633" y="1445341"/>
            <a:ext cx="6639659" cy="5007392"/>
          </a:xfrm>
          <a:prstGeom prst="rect">
            <a:avLst/>
          </a:prstGeom>
        </p:spPr>
      </p:pic>
      <p:sp>
        <p:nvSpPr>
          <p:cNvPr id="49" name="TextBox 48">
            <a:extLst>
              <a:ext uri="{FF2B5EF4-FFF2-40B4-BE49-F238E27FC236}">
                <a16:creationId xmlns:a16="http://schemas.microsoft.com/office/drawing/2014/main" id="{2D6D314B-B374-6C9C-3777-B8B8334FC65C}"/>
              </a:ext>
            </a:extLst>
          </p:cNvPr>
          <p:cNvSpPr txBox="1"/>
          <p:nvPr/>
        </p:nvSpPr>
        <p:spPr>
          <a:xfrm>
            <a:off x="3779884" y="6062194"/>
            <a:ext cx="7647305" cy="276999"/>
          </a:xfrm>
          <a:prstGeom prst="rect">
            <a:avLst/>
          </a:prstGeom>
          <a:noFill/>
        </p:spPr>
        <p:txBody>
          <a:bodyPr wrap="square" rtlCol="0">
            <a:spAutoFit/>
          </a:bodyPr>
          <a:lstStyle/>
          <a:p>
            <a:pPr algn="r"/>
            <a:r>
              <a:rPr lang="en-US" altLang="ko-KR" sz="1200" dirty="0">
                <a:solidFill>
                  <a:schemeClr val="bg1">
                    <a:lumMod val="95000"/>
                    <a:lumOff val="5000"/>
                  </a:schemeClr>
                </a:solidFill>
              </a:rPr>
              <a:t>Ref) S. </a:t>
            </a:r>
            <a:r>
              <a:rPr lang="en-US" altLang="ko-KR" sz="1200" dirty="0" err="1">
                <a:solidFill>
                  <a:schemeClr val="bg1">
                    <a:lumMod val="95000"/>
                    <a:lumOff val="5000"/>
                  </a:schemeClr>
                </a:solidFill>
              </a:rPr>
              <a:t>Jia</a:t>
            </a:r>
            <a:r>
              <a:rPr lang="en-US" altLang="ko-KR" sz="1200" dirty="0">
                <a:solidFill>
                  <a:schemeClr val="bg1">
                    <a:lumMod val="95000"/>
                    <a:lumOff val="5000"/>
                  </a:schemeClr>
                </a:solidFill>
              </a:rPr>
              <a:t> et al. Med Phys. 2022</a:t>
            </a:r>
            <a:endParaRPr lang="ko-KR" altLang="en-US" sz="1200" dirty="0">
              <a:solidFill>
                <a:schemeClr val="bg1">
                  <a:lumMod val="95000"/>
                  <a:lumOff val="5000"/>
                </a:schemeClr>
              </a:solidFill>
            </a:endParaRPr>
          </a:p>
        </p:txBody>
      </p:sp>
    </p:spTree>
    <p:extLst>
      <p:ext uri="{BB962C8B-B14F-4D97-AF65-F5344CB8AC3E}">
        <p14:creationId xmlns:p14="http://schemas.microsoft.com/office/powerpoint/2010/main" val="25477197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Future Direction of CIRT: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Multi-ion Radiotherapy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grpSp>
        <p:nvGrpSpPr>
          <p:cNvPr id="7" name="그룹 6"/>
          <p:cNvGrpSpPr/>
          <p:nvPr/>
        </p:nvGrpSpPr>
        <p:grpSpPr>
          <a:xfrm>
            <a:off x="2403400" y="4054584"/>
            <a:ext cx="2807597" cy="2255504"/>
            <a:chOff x="4131599" y="3634694"/>
            <a:chExt cx="3280876" cy="2551836"/>
          </a:xfrm>
        </p:grpSpPr>
        <p:sp>
          <p:nvSpPr>
            <p:cNvPr id="8" name="Shape 23"/>
            <p:cNvSpPr/>
            <p:nvPr/>
          </p:nvSpPr>
          <p:spPr>
            <a:xfrm>
              <a:off x="4131599" y="3634694"/>
              <a:ext cx="3280876" cy="2551836"/>
            </a:xfrm>
            <a:prstGeom prst="roundRect">
              <a:avLst>
                <a:gd name="adj" fmla="val 3670"/>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pic>
          <p:nvPicPr>
            <p:cNvPr id="9" name="그림 8"/>
            <p:cNvPicPr>
              <a:picLocks noChangeAspect="1"/>
            </p:cNvPicPr>
            <p:nvPr/>
          </p:nvPicPr>
          <p:blipFill>
            <a:blip r:embed="rId3"/>
            <a:stretch>
              <a:fillRect/>
            </a:stretch>
          </p:blipFill>
          <p:spPr>
            <a:xfrm>
              <a:off x="4238899" y="3934367"/>
              <a:ext cx="3066275" cy="1944175"/>
            </a:xfrm>
            <a:prstGeom prst="rect">
              <a:avLst/>
            </a:prstGeom>
          </p:spPr>
        </p:pic>
      </p:grpSp>
      <p:grpSp>
        <p:nvGrpSpPr>
          <p:cNvPr id="10" name="그룹 9"/>
          <p:cNvGrpSpPr/>
          <p:nvPr/>
        </p:nvGrpSpPr>
        <p:grpSpPr>
          <a:xfrm>
            <a:off x="5999147" y="4054847"/>
            <a:ext cx="2708960" cy="2255241"/>
            <a:chOff x="443521" y="1786033"/>
            <a:chExt cx="5228157" cy="3755570"/>
          </a:xfrm>
        </p:grpSpPr>
        <p:sp>
          <p:nvSpPr>
            <p:cNvPr id="11" name="Shape 5"/>
            <p:cNvSpPr/>
            <p:nvPr/>
          </p:nvSpPr>
          <p:spPr>
            <a:xfrm>
              <a:off x="443521" y="1786033"/>
              <a:ext cx="5228157" cy="3755570"/>
            </a:xfrm>
            <a:prstGeom prst="roundRect">
              <a:avLst>
                <a:gd name="adj" fmla="val 266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pic>
          <p:nvPicPr>
            <p:cNvPr id="12" name="그림 11"/>
            <p:cNvPicPr>
              <a:picLocks noChangeAspect="1"/>
            </p:cNvPicPr>
            <p:nvPr/>
          </p:nvPicPr>
          <p:blipFill>
            <a:blip r:embed="rId4"/>
            <a:stretch>
              <a:fillRect/>
            </a:stretch>
          </p:blipFill>
          <p:spPr>
            <a:xfrm>
              <a:off x="715240" y="1908295"/>
              <a:ext cx="4684718" cy="3537440"/>
            </a:xfrm>
            <a:prstGeom prst="rect">
              <a:avLst/>
            </a:prstGeom>
          </p:spPr>
        </p:pic>
      </p:grpSp>
      <p:sp>
        <p:nvSpPr>
          <p:cNvPr id="13" name="Shape 11"/>
          <p:cNvSpPr/>
          <p:nvPr/>
        </p:nvSpPr>
        <p:spPr>
          <a:xfrm>
            <a:off x="1512232" y="2572191"/>
            <a:ext cx="651510" cy="658367"/>
          </a:xfrm>
          <a:prstGeom prst="ellipse">
            <a:avLst/>
          </a:prstGeom>
          <a:solidFill>
            <a:srgbClr val="FFB703"/>
          </a:solidFill>
          <a:ln w="9525">
            <a:solidFill>
              <a:srgbClr val="FFB703"/>
            </a:solidFill>
            <a:prstDash val="solid"/>
          </a:ln>
        </p:spPr>
        <p:txBody>
          <a:bodyPr wrap="square"/>
          <a:lstStyle/>
          <a:p>
            <a:pPr>
              <a:defRPr/>
            </a:pPr>
            <a:endParaRPr sz="2800">
              <a:latin typeface="Arial" panose="020B0604020202020204" pitchFamily="34" charset="0"/>
              <a:cs typeface="Arial" panose="020B0604020202020204" pitchFamily="34" charset="0"/>
            </a:endParaRPr>
          </a:p>
        </p:txBody>
      </p:sp>
      <p:sp>
        <p:nvSpPr>
          <p:cNvPr id="14" name="Text 12"/>
          <p:cNvSpPr/>
          <p:nvPr/>
        </p:nvSpPr>
        <p:spPr>
          <a:xfrm>
            <a:off x="1512232" y="2828506"/>
            <a:ext cx="651510" cy="164592"/>
          </a:xfrm>
          <a:prstGeom prst="rect">
            <a:avLst/>
          </a:prstGeom>
          <a:noFill/>
          <a:ln/>
        </p:spPr>
        <p:txBody>
          <a:bodyPr wrap="square" lIns="0" tIns="0" rIns="0" bIns="0" rtlCol="0" anchor="ctr"/>
          <a:lstStyle/>
          <a:p>
            <a:pPr algn="ctr">
              <a:defRPr/>
            </a:pPr>
            <a:r>
              <a:rPr lang="en-US" sz="2000" b="1" dirty="0">
                <a:solidFill>
                  <a:srgbClr val="06131F"/>
                </a:solidFill>
                <a:latin typeface="Arial" panose="020B0604020202020204" pitchFamily="34" charset="0"/>
                <a:ea typeface="Aptos Display" pitchFamily="34" charset="-122"/>
                <a:cs typeface="Arial" panose="020B0604020202020204" pitchFamily="34" charset="0"/>
              </a:rPr>
              <a:t>C</a:t>
            </a:r>
            <a:endParaRPr lang="en-US" sz="3200" dirty="0">
              <a:latin typeface="Arial" panose="020B0604020202020204" pitchFamily="34" charset="0"/>
              <a:cs typeface="Arial" panose="020B0604020202020204" pitchFamily="34" charset="0"/>
            </a:endParaRPr>
          </a:p>
        </p:txBody>
      </p:sp>
      <p:sp>
        <p:nvSpPr>
          <p:cNvPr id="15" name="Text 5"/>
          <p:cNvSpPr/>
          <p:nvPr/>
        </p:nvSpPr>
        <p:spPr>
          <a:xfrm>
            <a:off x="1785442" y="1202917"/>
            <a:ext cx="8194305" cy="1900543"/>
          </a:xfrm>
          <a:prstGeom prst="rect">
            <a:avLst/>
          </a:prstGeom>
          <a:noFill/>
          <a:ln/>
        </p:spPr>
        <p:txBody>
          <a:bodyPr wrap="square" lIns="0" tIns="0" rIns="0" bIns="0" rtlCol="0" anchor="t">
            <a:normAutofit/>
          </a:bodyPr>
          <a:lstStyle/>
          <a:p>
            <a:pPr marL="285750" indent="-285750">
              <a:lnSpc>
                <a:spcPct val="120000"/>
              </a:lnSpc>
              <a:buFont typeface="Arial" panose="020B0604020202020204" pitchFamily="34" charset="0"/>
              <a:buChar char="•"/>
            </a:pPr>
            <a:r>
              <a:rPr lang="en-US" dirty="0">
                <a:solidFill>
                  <a:srgbClr val="1F2D3A"/>
                </a:solidFill>
                <a:latin typeface="Arial" pitchFamily="34" charset="0"/>
                <a:ea typeface="Arial" pitchFamily="34" charset="-122"/>
                <a:cs typeface="Arial" pitchFamily="34" charset="-120"/>
              </a:rPr>
              <a:t>Carbon ions cannot fully optimize all clinical </a:t>
            </a:r>
            <a:r>
              <a:rPr lang="en-US" dirty="0" smtClean="0">
                <a:solidFill>
                  <a:srgbClr val="1F2D3A"/>
                </a:solidFill>
                <a:latin typeface="Arial" pitchFamily="34" charset="0"/>
                <a:ea typeface="Arial" pitchFamily="34" charset="-122"/>
                <a:cs typeface="Arial" pitchFamily="34" charset="-120"/>
              </a:rPr>
              <a:t>objectives (LET optimization)</a:t>
            </a:r>
            <a:endParaRPr lang="en-US" dirty="0">
              <a:solidFill>
                <a:srgbClr val="1F2D3A"/>
              </a:solidFill>
              <a:latin typeface="Arial" pitchFamily="34" charset="0"/>
              <a:ea typeface="Arial" pitchFamily="34" charset="-122"/>
              <a:cs typeface="Arial" pitchFamily="34" charset="-120"/>
            </a:endParaRPr>
          </a:p>
        </p:txBody>
      </p:sp>
      <p:grpSp>
        <p:nvGrpSpPr>
          <p:cNvPr id="16" name="그룹 15"/>
          <p:cNvGrpSpPr/>
          <p:nvPr/>
        </p:nvGrpSpPr>
        <p:grpSpPr>
          <a:xfrm>
            <a:off x="2808628" y="2623829"/>
            <a:ext cx="8085794" cy="541422"/>
            <a:chOff x="1899003" y="2142143"/>
            <a:chExt cx="6131813" cy="541422"/>
          </a:xfrm>
        </p:grpSpPr>
        <p:sp>
          <p:nvSpPr>
            <p:cNvPr id="17" name="Shape 6"/>
            <p:cNvSpPr/>
            <p:nvPr/>
          </p:nvSpPr>
          <p:spPr>
            <a:xfrm>
              <a:off x="1899003" y="2142143"/>
              <a:ext cx="6131813" cy="541422"/>
            </a:xfrm>
            <a:prstGeom prst="roundRect">
              <a:avLst/>
            </a:prstGeom>
            <a:solidFill>
              <a:srgbClr val="E7F3F2"/>
            </a:solidFill>
            <a:ln w="9525">
              <a:solidFill>
                <a:srgbClr val="D7D1C8"/>
              </a:solidFill>
              <a:prstDash val="solid"/>
            </a:ln>
          </p:spPr>
          <p:txBody>
            <a:bodyPr wrap="square"/>
            <a:lstStyle/>
            <a:p>
              <a:pPr>
                <a:defRPr/>
              </a:pPr>
              <a:endParaRPr sz="3200" b="1">
                <a:solidFill>
                  <a:schemeClr val="bg1">
                    <a:lumMod val="95000"/>
                    <a:lumOff val="5000"/>
                  </a:schemeClr>
                </a:solidFill>
                <a:latin typeface="Arial" panose="020B0604020202020204" pitchFamily="34" charset="0"/>
                <a:cs typeface="Arial" panose="020B0604020202020204" pitchFamily="34" charset="0"/>
              </a:endParaRPr>
            </a:p>
          </p:txBody>
        </p:sp>
        <p:sp>
          <p:nvSpPr>
            <p:cNvPr id="18" name="Text 9"/>
            <p:cNvSpPr/>
            <p:nvPr/>
          </p:nvSpPr>
          <p:spPr>
            <a:xfrm>
              <a:off x="2103120" y="2203934"/>
              <a:ext cx="5788550" cy="417840"/>
            </a:xfrm>
            <a:prstGeom prst="rect">
              <a:avLst/>
            </a:prstGeom>
            <a:noFill/>
            <a:ln/>
          </p:spPr>
          <p:txBody>
            <a:bodyPr wrap="square" lIns="0" tIns="0" rIns="0" bIns="0" rtlCol="0" anchor="ctr">
              <a:normAutofit/>
            </a:bodyPr>
            <a:lstStyle/>
            <a:p>
              <a:pPr>
                <a:defRPr/>
              </a:pPr>
              <a:r>
                <a:rPr lang="en-US" b="1" dirty="0">
                  <a:solidFill>
                    <a:schemeClr val="bg1">
                      <a:lumMod val="95000"/>
                      <a:lumOff val="5000"/>
                    </a:schemeClr>
                  </a:solidFill>
                  <a:latin typeface="Arial" panose="020B0604020202020204" pitchFamily="34" charset="0"/>
                  <a:cs typeface="Arial" panose="020B0604020202020204" pitchFamily="34" charset="0"/>
                </a:rPr>
                <a:t>Distal fragmentation tail</a:t>
              </a:r>
              <a:endParaRPr lang="en-US" sz="2400" b="1" dirty="0">
                <a:solidFill>
                  <a:schemeClr val="bg1">
                    <a:lumMod val="95000"/>
                    <a:lumOff val="5000"/>
                  </a:schemeClr>
                </a:solidFill>
                <a:latin typeface="Arial" panose="020B0604020202020204" pitchFamily="34" charset="0"/>
                <a:cs typeface="Arial" panose="020B0604020202020204" pitchFamily="34" charset="0"/>
              </a:endParaRPr>
            </a:p>
          </p:txBody>
        </p:sp>
      </p:grpSp>
      <p:grpSp>
        <p:nvGrpSpPr>
          <p:cNvPr id="19" name="그룹 18"/>
          <p:cNvGrpSpPr/>
          <p:nvPr/>
        </p:nvGrpSpPr>
        <p:grpSpPr>
          <a:xfrm>
            <a:off x="2808629" y="1970243"/>
            <a:ext cx="8085794" cy="541422"/>
            <a:chOff x="1899003" y="2882967"/>
            <a:chExt cx="6131813" cy="541422"/>
          </a:xfrm>
        </p:grpSpPr>
        <p:sp>
          <p:nvSpPr>
            <p:cNvPr id="20" name="Shape 6"/>
            <p:cNvSpPr/>
            <p:nvPr/>
          </p:nvSpPr>
          <p:spPr>
            <a:xfrm>
              <a:off x="1899003" y="2882967"/>
              <a:ext cx="6131813" cy="541422"/>
            </a:xfrm>
            <a:prstGeom prst="roundRect">
              <a:avLst/>
            </a:prstGeom>
            <a:solidFill>
              <a:srgbClr val="EEF2F7"/>
            </a:solidFill>
            <a:ln w="9525">
              <a:solidFill>
                <a:srgbClr val="D7D1C8"/>
              </a:solidFill>
              <a:prstDash val="solid"/>
            </a:ln>
          </p:spPr>
          <p:txBody>
            <a:bodyPr wrap="square"/>
            <a:lstStyle/>
            <a:p>
              <a:pPr>
                <a:defRPr/>
              </a:pPr>
              <a:endParaRPr sz="3200" b="1">
                <a:solidFill>
                  <a:schemeClr val="bg1">
                    <a:lumMod val="95000"/>
                    <a:lumOff val="5000"/>
                  </a:schemeClr>
                </a:solidFill>
                <a:latin typeface="Arial" panose="020B0604020202020204" pitchFamily="34" charset="0"/>
                <a:cs typeface="Arial" panose="020B0604020202020204" pitchFamily="34" charset="0"/>
              </a:endParaRPr>
            </a:p>
          </p:txBody>
        </p:sp>
        <p:sp>
          <p:nvSpPr>
            <p:cNvPr id="21" name="Text 9"/>
            <p:cNvSpPr/>
            <p:nvPr/>
          </p:nvSpPr>
          <p:spPr>
            <a:xfrm>
              <a:off x="2103120" y="2944758"/>
              <a:ext cx="5788550" cy="417840"/>
            </a:xfrm>
            <a:prstGeom prst="rect">
              <a:avLst/>
            </a:prstGeom>
            <a:noFill/>
            <a:ln/>
          </p:spPr>
          <p:txBody>
            <a:bodyPr wrap="square" lIns="0" tIns="0" rIns="0" bIns="0" rtlCol="0" anchor="ctr">
              <a:noAutofit/>
            </a:bodyPr>
            <a:lstStyle/>
            <a:p>
              <a:pPr>
                <a:defRPr/>
              </a:pPr>
              <a:r>
                <a:rPr lang="en-US" b="1" dirty="0">
                  <a:solidFill>
                    <a:schemeClr val="bg1">
                      <a:lumMod val="95000"/>
                      <a:lumOff val="5000"/>
                    </a:schemeClr>
                  </a:solidFill>
                  <a:latin typeface="Arial" panose="020B0604020202020204" pitchFamily="34" charset="0"/>
                  <a:cs typeface="Arial" panose="020B0604020202020204" pitchFamily="34" charset="0"/>
                </a:rPr>
                <a:t>Trade-off among dose conformity, LET enhancement and robustness</a:t>
              </a:r>
            </a:p>
          </p:txBody>
        </p:sp>
      </p:grpSp>
      <p:grpSp>
        <p:nvGrpSpPr>
          <p:cNvPr id="22" name="그룹 21"/>
          <p:cNvGrpSpPr/>
          <p:nvPr/>
        </p:nvGrpSpPr>
        <p:grpSpPr>
          <a:xfrm>
            <a:off x="2808627" y="3227042"/>
            <a:ext cx="8085794" cy="541422"/>
            <a:chOff x="1899003" y="2882967"/>
            <a:chExt cx="6131813" cy="541422"/>
          </a:xfrm>
        </p:grpSpPr>
        <p:sp>
          <p:nvSpPr>
            <p:cNvPr id="23" name="Shape 6"/>
            <p:cNvSpPr/>
            <p:nvPr/>
          </p:nvSpPr>
          <p:spPr>
            <a:xfrm>
              <a:off x="1899003" y="2882967"/>
              <a:ext cx="6131813" cy="541422"/>
            </a:xfrm>
            <a:prstGeom prst="roundRect">
              <a:avLst/>
            </a:prstGeom>
            <a:solidFill>
              <a:srgbClr val="EEF2F7"/>
            </a:solidFill>
            <a:ln w="9525">
              <a:solidFill>
                <a:srgbClr val="D7D1C8"/>
              </a:solidFill>
              <a:prstDash val="solid"/>
            </a:ln>
          </p:spPr>
          <p:txBody>
            <a:bodyPr wrap="square"/>
            <a:lstStyle/>
            <a:p>
              <a:pPr>
                <a:defRPr/>
              </a:pPr>
              <a:endParaRPr sz="3200" b="1">
                <a:solidFill>
                  <a:schemeClr val="bg1">
                    <a:lumMod val="95000"/>
                    <a:lumOff val="5000"/>
                  </a:schemeClr>
                </a:solidFill>
                <a:latin typeface="Arial" panose="020B0604020202020204" pitchFamily="34" charset="0"/>
                <a:cs typeface="Arial" panose="020B0604020202020204" pitchFamily="34" charset="0"/>
              </a:endParaRPr>
            </a:p>
          </p:txBody>
        </p:sp>
        <p:sp>
          <p:nvSpPr>
            <p:cNvPr id="24" name="Text 9"/>
            <p:cNvSpPr/>
            <p:nvPr/>
          </p:nvSpPr>
          <p:spPr>
            <a:xfrm>
              <a:off x="2103120" y="2944758"/>
              <a:ext cx="5788550" cy="417840"/>
            </a:xfrm>
            <a:prstGeom prst="rect">
              <a:avLst/>
            </a:prstGeom>
            <a:noFill/>
            <a:ln/>
          </p:spPr>
          <p:txBody>
            <a:bodyPr wrap="square" lIns="0" tIns="0" rIns="0" bIns="0" rtlCol="0" anchor="ctr">
              <a:noAutofit/>
            </a:bodyPr>
            <a:lstStyle/>
            <a:p>
              <a:pPr>
                <a:defRPr/>
              </a:pPr>
              <a:r>
                <a:rPr lang="en-US" b="1" dirty="0">
                  <a:solidFill>
                    <a:schemeClr val="bg1">
                      <a:lumMod val="95000"/>
                      <a:lumOff val="5000"/>
                    </a:schemeClr>
                  </a:solidFill>
                  <a:latin typeface="Arial" panose="020B0604020202020204" pitchFamily="34" charset="0"/>
                  <a:cs typeface="Arial" panose="020B0604020202020204" pitchFamily="34" charset="0"/>
                </a:rPr>
                <a:t>Need for stronger biological effect in hypoxic/radio-resistant tumor</a:t>
              </a:r>
            </a:p>
          </p:txBody>
        </p:sp>
      </p:grpSp>
      <p:sp>
        <p:nvSpPr>
          <p:cNvPr id="25" name="왼쪽 중괄호 24"/>
          <p:cNvSpPr/>
          <p:nvPr/>
        </p:nvSpPr>
        <p:spPr>
          <a:xfrm>
            <a:off x="2309701" y="2193451"/>
            <a:ext cx="187398" cy="1415845"/>
          </a:xfrm>
          <a:prstGeom prst="leftBrac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6" name="TextBox 25">
            <a:extLst>
              <a:ext uri="{FF2B5EF4-FFF2-40B4-BE49-F238E27FC236}">
                <a16:creationId xmlns:a16="http://schemas.microsoft.com/office/drawing/2014/main" id="{2D6D314B-B374-6C9C-3777-B8B8334FC65C}"/>
              </a:ext>
            </a:extLst>
          </p:cNvPr>
          <p:cNvSpPr txBox="1"/>
          <p:nvPr/>
        </p:nvSpPr>
        <p:spPr>
          <a:xfrm>
            <a:off x="3841754" y="6457708"/>
            <a:ext cx="7647305" cy="276999"/>
          </a:xfrm>
          <a:prstGeom prst="rect">
            <a:avLst/>
          </a:prstGeom>
          <a:noFill/>
        </p:spPr>
        <p:txBody>
          <a:bodyPr wrap="square" rtlCol="0">
            <a:spAutoFit/>
          </a:bodyPr>
          <a:lstStyle/>
          <a:p>
            <a:pPr algn="r"/>
            <a:r>
              <a:rPr lang="en-US" altLang="ko-KR" sz="1200" b="1" dirty="0">
                <a:solidFill>
                  <a:schemeClr val="bg1">
                    <a:lumMod val="95000"/>
                    <a:lumOff val="5000"/>
                  </a:schemeClr>
                </a:solidFill>
              </a:rPr>
              <a:t>Ref) A. </a:t>
            </a:r>
            <a:r>
              <a:rPr lang="en-US" altLang="ko-KR" sz="1200" b="1" dirty="0" err="1">
                <a:solidFill>
                  <a:schemeClr val="bg1">
                    <a:lumMod val="95000"/>
                    <a:lumOff val="5000"/>
                  </a:schemeClr>
                </a:solidFill>
              </a:rPr>
              <a:t>Fredriksson</a:t>
            </a:r>
            <a:r>
              <a:rPr lang="en-US" altLang="ko-KR" sz="1200" b="1" dirty="0">
                <a:solidFill>
                  <a:schemeClr val="bg1">
                    <a:lumMod val="95000"/>
                    <a:lumOff val="5000"/>
                  </a:schemeClr>
                </a:solidFill>
              </a:rPr>
              <a:t> et al. Med Phys. 2023</a:t>
            </a:r>
            <a:endParaRPr lang="ko-KR" altLang="en-US" sz="1200" b="1" dirty="0">
              <a:solidFill>
                <a:schemeClr val="bg1">
                  <a:lumMod val="95000"/>
                  <a:lumOff val="5000"/>
                </a:schemeClr>
              </a:solidFill>
            </a:endParaRPr>
          </a:p>
        </p:txBody>
      </p:sp>
    </p:spTree>
    <p:extLst>
      <p:ext uri="{BB962C8B-B14F-4D97-AF65-F5344CB8AC3E}">
        <p14:creationId xmlns:p14="http://schemas.microsoft.com/office/powerpoint/2010/main" val="636355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Future Direction of CIRT: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Multi-ion Radiotherapy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27" name="Shape 6"/>
          <p:cNvSpPr/>
          <p:nvPr/>
        </p:nvSpPr>
        <p:spPr>
          <a:xfrm>
            <a:off x="1496670" y="1744920"/>
            <a:ext cx="1748790" cy="1600546"/>
          </a:xfrm>
          <a:prstGeom prst="roundRect">
            <a:avLst/>
          </a:prstGeom>
          <a:solidFill>
            <a:srgbClr val="E7F3F2"/>
          </a:solidFill>
          <a:ln w="9525">
            <a:solidFill>
              <a:srgbClr val="D7D1C8"/>
            </a:solidFill>
            <a:prstDash val="solid"/>
          </a:ln>
        </p:spPr>
        <p:txBody>
          <a:bodyPr wrap="square"/>
          <a:lstStyle/>
          <a:p>
            <a:pPr>
              <a:defRPr/>
            </a:pPr>
            <a:endParaRPr sz="2800">
              <a:latin typeface="Arial" panose="020B0604020202020204" pitchFamily="34" charset="0"/>
              <a:cs typeface="Arial" panose="020B0604020202020204" pitchFamily="34" charset="0"/>
            </a:endParaRPr>
          </a:p>
        </p:txBody>
      </p:sp>
      <p:sp>
        <p:nvSpPr>
          <p:cNvPr id="28" name="Shape 7"/>
          <p:cNvSpPr/>
          <p:nvPr/>
        </p:nvSpPr>
        <p:spPr>
          <a:xfrm>
            <a:off x="2091648" y="1782975"/>
            <a:ext cx="651510" cy="658367"/>
          </a:xfrm>
          <a:prstGeom prst="ellipse">
            <a:avLst/>
          </a:prstGeom>
          <a:solidFill>
            <a:srgbClr val="4CC9F0"/>
          </a:solidFill>
          <a:ln w="9525">
            <a:solidFill>
              <a:srgbClr val="4CC9F0"/>
            </a:solidFill>
            <a:prstDash val="solid"/>
          </a:ln>
        </p:spPr>
        <p:txBody>
          <a:bodyPr wrap="square"/>
          <a:lstStyle/>
          <a:p>
            <a:pPr>
              <a:defRPr/>
            </a:pPr>
            <a:endParaRPr sz="2800">
              <a:solidFill>
                <a:schemeClr val="bg1"/>
              </a:solidFill>
              <a:latin typeface="Arial" panose="020B0604020202020204" pitchFamily="34" charset="0"/>
              <a:cs typeface="Arial" panose="020B0604020202020204" pitchFamily="34" charset="0"/>
            </a:endParaRPr>
          </a:p>
        </p:txBody>
      </p:sp>
      <p:sp>
        <p:nvSpPr>
          <p:cNvPr id="29" name="Text 8"/>
          <p:cNvSpPr/>
          <p:nvPr/>
        </p:nvSpPr>
        <p:spPr>
          <a:xfrm>
            <a:off x="2098055" y="2048086"/>
            <a:ext cx="651510" cy="164592"/>
          </a:xfrm>
          <a:prstGeom prst="rect">
            <a:avLst/>
          </a:prstGeom>
          <a:noFill/>
          <a:ln/>
        </p:spPr>
        <p:txBody>
          <a:bodyPr wrap="square" lIns="0" tIns="0" rIns="0" bIns="0" rtlCol="0" anchor="ctr"/>
          <a:lstStyle/>
          <a:p>
            <a:pPr algn="ctr">
              <a:defRPr/>
            </a:pPr>
            <a:r>
              <a:rPr lang="en-US" sz="2000" b="1" dirty="0">
                <a:solidFill>
                  <a:schemeClr val="bg1"/>
                </a:solidFill>
                <a:latin typeface="Arial" panose="020B0604020202020204" pitchFamily="34" charset="0"/>
                <a:ea typeface="Aptos Display" pitchFamily="34" charset="-122"/>
                <a:cs typeface="Arial" panose="020B0604020202020204" pitchFamily="34" charset="0"/>
              </a:rPr>
              <a:t>He</a:t>
            </a:r>
            <a:endParaRPr lang="en-US" sz="3200" dirty="0">
              <a:solidFill>
                <a:schemeClr val="bg1"/>
              </a:solidFill>
              <a:latin typeface="Arial" panose="020B0604020202020204" pitchFamily="34" charset="0"/>
              <a:cs typeface="Arial" panose="020B0604020202020204" pitchFamily="34" charset="0"/>
            </a:endParaRPr>
          </a:p>
        </p:txBody>
      </p:sp>
      <p:sp>
        <p:nvSpPr>
          <p:cNvPr id="30" name="Text 9"/>
          <p:cNvSpPr/>
          <p:nvPr/>
        </p:nvSpPr>
        <p:spPr>
          <a:xfrm>
            <a:off x="1490452" y="2372056"/>
            <a:ext cx="1748790" cy="960120"/>
          </a:xfrm>
          <a:prstGeom prst="rect">
            <a:avLst/>
          </a:prstGeom>
          <a:noFill/>
          <a:ln/>
        </p:spPr>
        <p:txBody>
          <a:bodyPr wrap="square" lIns="0" tIns="0" rIns="0" bIns="0" rtlCol="0" anchor="ctr">
            <a:normAutofit/>
          </a:bodyPr>
          <a:lstStyle/>
          <a:p>
            <a:pPr algn="ctr">
              <a:defRPr/>
            </a:pPr>
            <a:r>
              <a:rPr lang="en-US" sz="1600" b="1" dirty="0">
                <a:solidFill>
                  <a:schemeClr val="bg1"/>
                </a:solidFill>
                <a:latin typeface="Arial" panose="020B0604020202020204" pitchFamily="34" charset="0"/>
                <a:cs typeface="Arial" panose="020B0604020202020204" pitchFamily="34" charset="0"/>
              </a:rPr>
              <a:t>Reduced tail dose</a:t>
            </a:r>
            <a:endParaRPr lang="en-US" sz="2000" b="1" dirty="0">
              <a:solidFill>
                <a:schemeClr val="bg1"/>
              </a:solidFill>
              <a:latin typeface="Arial" panose="020B0604020202020204" pitchFamily="34" charset="0"/>
              <a:cs typeface="Arial" panose="020B0604020202020204" pitchFamily="34" charset="0"/>
            </a:endParaRPr>
          </a:p>
        </p:txBody>
      </p:sp>
      <p:sp>
        <p:nvSpPr>
          <p:cNvPr id="31" name="Shape 10"/>
          <p:cNvSpPr/>
          <p:nvPr/>
        </p:nvSpPr>
        <p:spPr>
          <a:xfrm>
            <a:off x="3884534" y="1750712"/>
            <a:ext cx="1748790" cy="1600546"/>
          </a:xfrm>
          <a:prstGeom prst="roundRect">
            <a:avLst/>
          </a:prstGeom>
          <a:solidFill>
            <a:srgbClr val="EEF2F7"/>
          </a:solidFill>
          <a:ln w="9525">
            <a:solidFill>
              <a:srgbClr val="D7D1C8"/>
            </a:solidFill>
            <a:prstDash val="solid"/>
          </a:ln>
        </p:spPr>
        <p:txBody>
          <a:bodyPr wrap="square"/>
          <a:lstStyle/>
          <a:p>
            <a:pPr>
              <a:defRPr/>
            </a:pPr>
            <a:endParaRPr sz="2800">
              <a:latin typeface="Arial" panose="020B0604020202020204" pitchFamily="34" charset="0"/>
              <a:cs typeface="Arial" panose="020B0604020202020204" pitchFamily="34" charset="0"/>
            </a:endParaRPr>
          </a:p>
        </p:txBody>
      </p:sp>
      <p:sp>
        <p:nvSpPr>
          <p:cNvPr id="32" name="Shape 11"/>
          <p:cNvSpPr/>
          <p:nvPr/>
        </p:nvSpPr>
        <p:spPr>
          <a:xfrm>
            <a:off x="4452757" y="1778950"/>
            <a:ext cx="651510" cy="658367"/>
          </a:xfrm>
          <a:prstGeom prst="ellipse">
            <a:avLst/>
          </a:prstGeom>
          <a:solidFill>
            <a:srgbClr val="FFB703"/>
          </a:solidFill>
          <a:ln w="9525">
            <a:solidFill>
              <a:srgbClr val="FFB703"/>
            </a:solidFill>
            <a:prstDash val="solid"/>
          </a:ln>
        </p:spPr>
        <p:txBody>
          <a:bodyPr wrap="square"/>
          <a:lstStyle/>
          <a:p>
            <a:pPr>
              <a:defRPr/>
            </a:pPr>
            <a:endParaRPr sz="2800">
              <a:solidFill>
                <a:schemeClr val="bg1"/>
              </a:solidFill>
              <a:latin typeface="Arial" panose="020B0604020202020204" pitchFamily="34" charset="0"/>
              <a:cs typeface="Arial" panose="020B0604020202020204" pitchFamily="34" charset="0"/>
            </a:endParaRPr>
          </a:p>
        </p:txBody>
      </p:sp>
      <p:sp>
        <p:nvSpPr>
          <p:cNvPr id="33" name="Text 12"/>
          <p:cNvSpPr/>
          <p:nvPr/>
        </p:nvSpPr>
        <p:spPr>
          <a:xfrm>
            <a:off x="4499483" y="2039371"/>
            <a:ext cx="651510" cy="164592"/>
          </a:xfrm>
          <a:prstGeom prst="rect">
            <a:avLst/>
          </a:prstGeom>
          <a:noFill/>
          <a:ln/>
        </p:spPr>
        <p:txBody>
          <a:bodyPr wrap="square" lIns="0" tIns="0" rIns="0" bIns="0" rtlCol="0" anchor="ctr"/>
          <a:lstStyle/>
          <a:p>
            <a:pPr algn="ctr">
              <a:defRPr/>
            </a:pPr>
            <a:r>
              <a:rPr lang="en-US" sz="2000" b="1" dirty="0">
                <a:solidFill>
                  <a:schemeClr val="bg1"/>
                </a:solidFill>
                <a:latin typeface="Arial" panose="020B0604020202020204" pitchFamily="34" charset="0"/>
                <a:ea typeface="Aptos Display" pitchFamily="34" charset="-122"/>
                <a:cs typeface="Arial" panose="020B0604020202020204" pitchFamily="34" charset="0"/>
              </a:rPr>
              <a:t>C</a:t>
            </a:r>
            <a:endParaRPr lang="en-US" sz="3200" dirty="0">
              <a:solidFill>
                <a:schemeClr val="bg1"/>
              </a:solidFill>
              <a:latin typeface="Arial" panose="020B0604020202020204" pitchFamily="34" charset="0"/>
              <a:cs typeface="Arial" panose="020B0604020202020204" pitchFamily="34" charset="0"/>
            </a:endParaRPr>
          </a:p>
        </p:txBody>
      </p:sp>
      <p:sp>
        <p:nvSpPr>
          <p:cNvPr id="34" name="Text 13"/>
          <p:cNvSpPr/>
          <p:nvPr/>
        </p:nvSpPr>
        <p:spPr>
          <a:xfrm>
            <a:off x="3884534" y="2421237"/>
            <a:ext cx="1748790" cy="960120"/>
          </a:xfrm>
          <a:prstGeom prst="rect">
            <a:avLst/>
          </a:prstGeom>
          <a:noFill/>
          <a:ln/>
        </p:spPr>
        <p:txBody>
          <a:bodyPr wrap="square" lIns="0" tIns="0" rIns="0" bIns="0" rtlCol="0" anchor="ctr">
            <a:normAutofit/>
          </a:bodyPr>
          <a:lstStyle/>
          <a:p>
            <a:pPr algn="ctr">
              <a:defRPr/>
            </a:pPr>
            <a:r>
              <a:rPr lang="en-US" sz="1600" b="1" dirty="0">
                <a:solidFill>
                  <a:schemeClr val="bg1"/>
                </a:solidFill>
                <a:latin typeface="Arial" panose="020B0604020202020204" pitchFamily="34" charset="0"/>
                <a:ea typeface="Aptos" pitchFamily="34" charset="-122"/>
                <a:cs typeface="Arial" panose="020B0604020202020204" pitchFamily="34" charset="0"/>
              </a:rPr>
              <a:t>Today’s reference</a:t>
            </a:r>
            <a:endParaRPr lang="en-US" sz="2000" b="1" dirty="0">
              <a:solidFill>
                <a:schemeClr val="bg1"/>
              </a:solidFill>
              <a:latin typeface="Arial" panose="020B0604020202020204" pitchFamily="34" charset="0"/>
              <a:cs typeface="Arial" panose="020B0604020202020204" pitchFamily="34" charset="0"/>
            </a:endParaRPr>
          </a:p>
        </p:txBody>
      </p:sp>
      <p:sp>
        <p:nvSpPr>
          <p:cNvPr id="35" name="Shape 14"/>
          <p:cNvSpPr/>
          <p:nvPr/>
        </p:nvSpPr>
        <p:spPr>
          <a:xfrm>
            <a:off x="6275416" y="1750712"/>
            <a:ext cx="1748790" cy="1600546"/>
          </a:xfrm>
          <a:prstGeom prst="roundRect">
            <a:avLst/>
          </a:prstGeom>
          <a:solidFill>
            <a:srgbClr val="E7F3F2"/>
          </a:solidFill>
          <a:ln w="9525">
            <a:solidFill>
              <a:srgbClr val="D7D1C8"/>
            </a:solidFill>
            <a:prstDash val="solid"/>
          </a:ln>
        </p:spPr>
        <p:txBody>
          <a:bodyPr wrap="square"/>
          <a:lstStyle/>
          <a:p>
            <a:pPr>
              <a:defRPr/>
            </a:pPr>
            <a:endParaRPr sz="2800" dirty="0">
              <a:latin typeface="Arial" panose="020B0604020202020204" pitchFamily="34" charset="0"/>
              <a:cs typeface="Arial" panose="020B0604020202020204" pitchFamily="34" charset="0"/>
            </a:endParaRPr>
          </a:p>
        </p:txBody>
      </p:sp>
      <p:sp>
        <p:nvSpPr>
          <p:cNvPr id="36" name="Shape 15"/>
          <p:cNvSpPr/>
          <p:nvPr/>
        </p:nvSpPr>
        <p:spPr>
          <a:xfrm>
            <a:off x="6824056" y="1781668"/>
            <a:ext cx="651510" cy="658367"/>
          </a:xfrm>
          <a:prstGeom prst="ellipse">
            <a:avLst/>
          </a:prstGeom>
          <a:solidFill>
            <a:srgbClr val="FF9F1C"/>
          </a:solidFill>
          <a:ln w="9525">
            <a:solidFill>
              <a:srgbClr val="FF9F1C"/>
            </a:solidFill>
            <a:prstDash val="solid"/>
          </a:ln>
        </p:spPr>
        <p:txBody>
          <a:bodyPr wrap="square"/>
          <a:lstStyle/>
          <a:p>
            <a:pPr>
              <a:defRPr/>
            </a:pPr>
            <a:endParaRPr sz="2800">
              <a:solidFill>
                <a:schemeClr val="bg1"/>
              </a:solidFill>
              <a:latin typeface="Arial" panose="020B0604020202020204" pitchFamily="34" charset="0"/>
              <a:cs typeface="Arial" panose="020B0604020202020204" pitchFamily="34" charset="0"/>
            </a:endParaRPr>
          </a:p>
        </p:txBody>
      </p:sp>
      <p:sp>
        <p:nvSpPr>
          <p:cNvPr id="37" name="Text 16"/>
          <p:cNvSpPr/>
          <p:nvPr/>
        </p:nvSpPr>
        <p:spPr>
          <a:xfrm>
            <a:off x="6831808" y="2048086"/>
            <a:ext cx="651510" cy="164592"/>
          </a:xfrm>
          <a:prstGeom prst="rect">
            <a:avLst/>
          </a:prstGeom>
          <a:noFill/>
          <a:ln/>
        </p:spPr>
        <p:txBody>
          <a:bodyPr wrap="square" lIns="0" tIns="0" rIns="0" bIns="0" rtlCol="0" anchor="ctr"/>
          <a:lstStyle/>
          <a:p>
            <a:pPr algn="ctr">
              <a:defRPr/>
            </a:pPr>
            <a:r>
              <a:rPr lang="en-US" sz="2000" b="1" dirty="0">
                <a:solidFill>
                  <a:schemeClr val="bg1"/>
                </a:solidFill>
                <a:latin typeface="Arial" panose="020B0604020202020204" pitchFamily="34" charset="0"/>
                <a:ea typeface="Aptos Display" pitchFamily="34" charset="-122"/>
                <a:cs typeface="Arial" panose="020B0604020202020204" pitchFamily="34" charset="0"/>
              </a:rPr>
              <a:t>O</a:t>
            </a:r>
            <a:endParaRPr lang="en-US" sz="3200" dirty="0">
              <a:solidFill>
                <a:schemeClr val="bg1"/>
              </a:solidFill>
              <a:latin typeface="Arial" panose="020B0604020202020204" pitchFamily="34" charset="0"/>
              <a:cs typeface="Arial" panose="020B0604020202020204" pitchFamily="34" charset="0"/>
            </a:endParaRPr>
          </a:p>
        </p:txBody>
      </p:sp>
      <p:sp>
        <p:nvSpPr>
          <p:cNvPr id="38" name="Text 17"/>
          <p:cNvSpPr/>
          <p:nvPr/>
        </p:nvSpPr>
        <p:spPr>
          <a:xfrm>
            <a:off x="6283168" y="2462373"/>
            <a:ext cx="1748790" cy="960120"/>
          </a:xfrm>
          <a:prstGeom prst="rect">
            <a:avLst/>
          </a:prstGeom>
          <a:noFill/>
          <a:ln/>
        </p:spPr>
        <p:txBody>
          <a:bodyPr wrap="square" lIns="0" tIns="0" rIns="0" bIns="0" rtlCol="0" anchor="ctr">
            <a:normAutofit/>
          </a:bodyPr>
          <a:lstStyle/>
          <a:p>
            <a:pPr algn="ctr">
              <a:defRPr/>
            </a:pPr>
            <a:r>
              <a:rPr lang="en-US" sz="1500" b="1" dirty="0">
                <a:solidFill>
                  <a:schemeClr val="bg1"/>
                </a:solidFill>
                <a:latin typeface="Arial" panose="020B0604020202020204" pitchFamily="34" charset="0"/>
                <a:ea typeface="Aptos" pitchFamily="34" charset="-122"/>
                <a:cs typeface="Arial" panose="020B0604020202020204" pitchFamily="34" charset="0"/>
              </a:rPr>
              <a:t>Higher LET</a:t>
            </a:r>
          </a:p>
          <a:p>
            <a:pPr algn="ctr">
              <a:defRPr/>
            </a:pPr>
            <a:r>
              <a:rPr lang="en-US" sz="1500" b="1" dirty="0">
                <a:solidFill>
                  <a:schemeClr val="bg1"/>
                </a:solidFill>
                <a:latin typeface="Arial" panose="020B0604020202020204" pitchFamily="34" charset="0"/>
                <a:ea typeface="Aptos" pitchFamily="34" charset="-122"/>
                <a:cs typeface="Arial" panose="020B0604020202020204" pitchFamily="34" charset="0"/>
              </a:rPr>
              <a:t>Sharper penumbra</a:t>
            </a:r>
            <a:endParaRPr lang="en-US" sz="1500" b="1" dirty="0">
              <a:solidFill>
                <a:schemeClr val="bg1"/>
              </a:solidFill>
              <a:latin typeface="Arial" panose="020B0604020202020204" pitchFamily="34" charset="0"/>
              <a:cs typeface="Arial" panose="020B0604020202020204" pitchFamily="34" charset="0"/>
            </a:endParaRPr>
          </a:p>
        </p:txBody>
      </p:sp>
      <p:sp>
        <p:nvSpPr>
          <p:cNvPr id="39" name="Shape 18"/>
          <p:cNvSpPr/>
          <p:nvPr/>
        </p:nvSpPr>
        <p:spPr>
          <a:xfrm>
            <a:off x="8526120" y="1760138"/>
            <a:ext cx="1748790" cy="1600546"/>
          </a:xfrm>
          <a:prstGeom prst="roundRect">
            <a:avLst/>
          </a:prstGeom>
          <a:solidFill>
            <a:srgbClr val="EEF2F7"/>
          </a:solidFill>
          <a:ln w="9525">
            <a:solidFill>
              <a:srgbClr val="D7D1C8"/>
            </a:solidFill>
            <a:prstDash val="solid"/>
          </a:ln>
        </p:spPr>
        <p:txBody>
          <a:bodyPr wrap="square"/>
          <a:lstStyle/>
          <a:p>
            <a:pPr>
              <a:defRPr/>
            </a:pPr>
            <a:endParaRPr sz="2800">
              <a:latin typeface="Arial" panose="020B0604020202020204" pitchFamily="34" charset="0"/>
              <a:cs typeface="Arial" panose="020B0604020202020204" pitchFamily="34" charset="0"/>
            </a:endParaRPr>
          </a:p>
        </p:txBody>
      </p:sp>
      <p:sp>
        <p:nvSpPr>
          <p:cNvPr id="40" name="Shape 19"/>
          <p:cNvSpPr/>
          <p:nvPr/>
        </p:nvSpPr>
        <p:spPr>
          <a:xfrm>
            <a:off x="9074760" y="1782975"/>
            <a:ext cx="651510" cy="658367"/>
          </a:xfrm>
          <a:prstGeom prst="ellipse">
            <a:avLst/>
          </a:prstGeom>
          <a:solidFill>
            <a:srgbClr val="F05A7E"/>
          </a:solidFill>
          <a:ln w="9525">
            <a:solidFill>
              <a:srgbClr val="F05A7E"/>
            </a:solidFill>
            <a:prstDash val="solid"/>
          </a:ln>
        </p:spPr>
        <p:txBody>
          <a:bodyPr wrap="square"/>
          <a:lstStyle/>
          <a:p>
            <a:pPr>
              <a:defRPr/>
            </a:pPr>
            <a:endParaRPr sz="2800">
              <a:solidFill>
                <a:schemeClr val="bg1"/>
              </a:solidFill>
              <a:latin typeface="Arial" panose="020B0604020202020204" pitchFamily="34" charset="0"/>
              <a:cs typeface="Arial" panose="020B0604020202020204" pitchFamily="34" charset="0"/>
            </a:endParaRPr>
          </a:p>
        </p:txBody>
      </p:sp>
      <p:sp>
        <p:nvSpPr>
          <p:cNvPr id="41" name="Text 20"/>
          <p:cNvSpPr/>
          <p:nvPr/>
        </p:nvSpPr>
        <p:spPr>
          <a:xfrm>
            <a:off x="9074760" y="2048086"/>
            <a:ext cx="651510" cy="164592"/>
          </a:xfrm>
          <a:prstGeom prst="rect">
            <a:avLst/>
          </a:prstGeom>
          <a:noFill/>
          <a:ln/>
        </p:spPr>
        <p:txBody>
          <a:bodyPr wrap="square" lIns="0" tIns="0" rIns="0" bIns="0" rtlCol="0" anchor="ctr"/>
          <a:lstStyle/>
          <a:p>
            <a:pPr algn="ctr">
              <a:defRPr/>
            </a:pPr>
            <a:r>
              <a:rPr lang="en-US" sz="2000" b="1" dirty="0">
                <a:solidFill>
                  <a:schemeClr val="bg1"/>
                </a:solidFill>
                <a:latin typeface="Arial" panose="020B0604020202020204" pitchFamily="34" charset="0"/>
                <a:ea typeface="Aptos Display" pitchFamily="34" charset="-122"/>
                <a:cs typeface="Arial" panose="020B0604020202020204" pitchFamily="34" charset="0"/>
              </a:rPr>
              <a:t>Ne</a:t>
            </a:r>
            <a:endParaRPr lang="en-US" sz="3200" dirty="0">
              <a:solidFill>
                <a:schemeClr val="bg1"/>
              </a:solidFill>
              <a:latin typeface="Arial" panose="020B0604020202020204" pitchFamily="34" charset="0"/>
              <a:cs typeface="Arial" panose="020B0604020202020204" pitchFamily="34" charset="0"/>
            </a:endParaRPr>
          </a:p>
        </p:txBody>
      </p:sp>
      <p:sp>
        <p:nvSpPr>
          <p:cNvPr id="42" name="Text 21"/>
          <p:cNvSpPr/>
          <p:nvPr/>
        </p:nvSpPr>
        <p:spPr>
          <a:xfrm>
            <a:off x="8526120" y="2477880"/>
            <a:ext cx="1748791" cy="960120"/>
          </a:xfrm>
          <a:prstGeom prst="rect">
            <a:avLst/>
          </a:prstGeom>
          <a:noFill/>
          <a:ln/>
        </p:spPr>
        <p:txBody>
          <a:bodyPr wrap="square" lIns="0" tIns="0" rIns="0" bIns="0" rtlCol="0" anchor="ctr">
            <a:normAutofit/>
          </a:bodyPr>
          <a:lstStyle/>
          <a:p>
            <a:pPr algn="ctr">
              <a:defRPr/>
            </a:pPr>
            <a:r>
              <a:rPr lang="en-US" altLang="ko-KR" sz="1500" b="1" dirty="0">
                <a:solidFill>
                  <a:schemeClr val="bg1"/>
                </a:solidFill>
                <a:latin typeface="Arial" panose="020B0604020202020204" pitchFamily="34" charset="0"/>
                <a:ea typeface="Aptos" pitchFamily="34" charset="-122"/>
                <a:cs typeface="Arial" panose="020B0604020202020204" pitchFamily="34" charset="0"/>
              </a:rPr>
              <a:t>Higher LET</a:t>
            </a:r>
            <a:endParaRPr lang="en-US" altLang="ko-KR" sz="1500" b="1" dirty="0">
              <a:solidFill>
                <a:schemeClr val="bg1"/>
              </a:solidFill>
              <a:latin typeface="Arial" panose="020B0604020202020204" pitchFamily="34" charset="0"/>
              <a:cs typeface="Arial" panose="020B0604020202020204" pitchFamily="34" charset="0"/>
            </a:endParaRPr>
          </a:p>
          <a:p>
            <a:pPr algn="ctr">
              <a:defRPr/>
            </a:pPr>
            <a:r>
              <a:rPr lang="en-US" altLang="ko-KR" sz="1500" b="1" dirty="0">
                <a:solidFill>
                  <a:schemeClr val="bg1"/>
                </a:solidFill>
                <a:latin typeface="Arial" panose="020B0604020202020204" pitchFamily="34" charset="0"/>
                <a:ea typeface="Aptos" pitchFamily="34" charset="-122"/>
                <a:cs typeface="Arial" panose="020B0604020202020204" pitchFamily="34" charset="0"/>
              </a:rPr>
              <a:t>Sharper penumbra</a:t>
            </a:r>
            <a:endParaRPr lang="en-US" altLang="ko-KR" sz="1500" b="1" dirty="0">
              <a:solidFill>
                <a:schemeClr val="bg1"/>
              </a:solidFill>
              <a:latin typeface="Arial" panose="020B0604020202020204" pitchFamily="34" charset="0"/>
              <a:cs typeface="Arial" panose="020B0604020202020204" pitchFamily="34" charset="0"/>
            </a:endParaRPr>
          </a:p>
        </p:txBody>
      </p:sp>
      <p:sp>
        <p:nvSpPr>
          <p:cNvPr id="43" name="Text 5"/>
          <p:cNvSpPr/>
          <p:nvPr/>
        </p:nvSpPr>
        <p:spPr>
          <a:xfrm>
            <a:off x="1529441" y="1145306"/>
            <a:ext cx="8194305" cy="1900543"/>
          </a:xfrm>
          <a:prstGeom prst="rect">
            <a:avLst/>
          </a:prstGeom>
          <a:noFill/>
          <a:ln/>
        </p:spPr>
        <p:txBody>
          <a:bodyPr wrap="square" lIns="0" tIns="0" rIns="0" bIns="0" rtlCol="0" anchor="t">
            <a:normAutofit/>
          </a:bodyPr>
          <a:lstStyle/>
          <a:p>
            <a:pPr marL="285750" indent="-285750">
              <a:lnSpc>
                <a:spcPct val="120000"/>
              </a:lnSpc>
              <a:buFont typeface="Arial" panose="020B0604020202020204" pitchFamily="34" charset="0"/>
              <a:buChar char="•"/>
            </a:pPr>
            <a:r>
              <a:rPr lang="en-US" dirty="0">
                <a:solidFill>
                  <a:srgbClr val="1F2D3A"/>
                </a:solidFill>
                <a:latin typeface="Arial" pitchFamily="34" charset="0"/>
                <a:ea typeface="Arial" pitchFamily="34" charset="-122"/>
                <a:cs typeface="Arial" pitchFamily="34" charset="-120"/>
              </a:rPr>
              <a:t>Multi ion therapy should be tailored to each patient’s clinical needs.</a:t>
            </a:r>
          </a:p>
        </p:txBody>
      </p:sp>
      <p:sp>
        <p:nvSpPr>
          <p:cNvPr id="44" name="Text 5"/>
          <p:cNvSpPr/>
          <p:nvPr/>
        </p:nvSpPr>
        <p:spPr>
          <a:xfrm>
            <a:off x="644105" y="3642540"/>
            <a:ext cx="3379619" cy="1900543"/>
          </a:xfrm>
          <a:prstGeom prst="rect">
            <a:avLst/>
          </a:prstGeom>
          <a:noFill/>
          <a:ln/>
        </p:spPr>
        <p:txBody>
          <a:bodyPr wrap="square" lIns="0" tIns="0" rIns="0" bIns="0" rtlCol="0" anchor="t">
            <a:normAutofit/>
          </a:bodyPr>
          <a:lstStyle/>
          <a:p>
            <a:pPr marL="285750" indent="-285750">
              <a:lnSpc>
                <a:spcPct val="120000"/>
              </a:lnSpc>
              <a:buFont typeface="Wingdings" panose="05000000000000000000" pitchFamily="2" charset="2"/>
              <a:buChar char="Ø"/>
            </a:pPr>
            <a:r>
              <a:rPr lang="en-US" dirty="0">
                <a:solidFill>
                  <a:srgbClr val="FF0000"/>
                </a:solidFill>
                <a:latin typeface="Arial" pitchFamily="34" charset="0"/>
                <a:ea typeface="Arial" pitchFamily="34" charset="-122"/>
                <a:cs typeface="Arial" pitchFamily="34" charset="-120"/>
              </a:rPr>
              <a:t>Lighter ions</a:t>
            </a:r>
            <a:r>
              <a:rPr lang="en-US" dirty="0">
                <a:solidFill>
                  <a:srgbClr val="1F2D3A"/>
                </a:solidFill>
                <a:latin typeface="Arial" pitchFamily="34" charset="0"/>
                <a:ea typeface="Arial" pitchFamily="34" charset="-122"/>
                <a:cs typeface="Arial" pitchFamily="34" charset="-120"/>
              </a:rPr>
              <a:t> for </a:t>
            </a:r>
            <a:r>
              <a:rPr lang="en-US" dirty="0">
                <a:solidFill>
                  <a:srgbClr val="FF0000"/>
                </a:solidFill>
                <a:latin typeface="Arial" pitchFamily="34" charset="0"/>
                <a:ea typeface="Arial" pitchFamily="34" charset="-122"/>
                <a:cs typeface="Arial" pitchFamily="34" charset="-120"/>
              </a:rPr>
              <a:t>proximal OAR </a:t>
            </a:r>
            <a:r>
              <a:rPr lang="en-US" dirty="0" smtClean="0">
                <a:solidFill>
                  <a:srgbClr val="FF0000"/>
                </a:solidFill>
                <a:latin typeface="Arial" pitchFamily="34" charset="0"/>
                <a:ea typeface="Arial" pitchFamily="34" charset="-122"/>
                <a:cs typeface="Arial" pitchFamily="34" charset="-120"/>
              </a:rPr>
              <a:t>sparing</a:t>
            </a:r>
          </a:p>
          <a:p>
            <a:pPr marL="285750" indent="-285750">
              <a:lnSpc>
                <a:spcPct val="120000"/>
              </a:lnSpc>
              <a:buFont typeface="Wingdings" panose="05000000000000000000" pitchFamily="2" charset="2"/>
              <a:buChar char="Ø"/>
            </a:pPr>
            <a:endParaRPr lang="en-US" dirty="0">
              <a:solidFill>
                <a:srgbClr val="FF0000"/>
              </a:solidFill>
              <a:latin typeface="Arial" pitchFamily="34" charset="0"/>
              <a:ea typeface="Arial" pitchFamily="34" charset="-122"/>
              <a:cs typeface="Arial" pitchFamily="34" charset="-120"/>
            </a:endParaRPr>
          </a:p>
          <a:p>
            <a:pPr marL="285750" indent="-285750">
              <a:lnSpc>
                <a:spcPct val="120000"/>
              </a:lnSpc>
              <a:buFont typeface="Wingdings" panose="05000000000000000000" pitchFamily="2" charset="2"/>
              <a:buChar char="Ø"/>
            </a:pPr>
            <a:r>
              <a:rPr lang="en-US" dirty="0">
                <a:solidFill>
                  <a:srgbClr val="0070C0"/>
                </a:solidFill>
                <a:latin typeface="Arial" pitchFamily="34" charset="0"/>
                <a:ea typeface="Arial" pitchFamily="34" charset="-122"/>
                <a:cs typeface="Arial" pitchFamily="34" charset="-120"/>
              </a:rPr>
              <a:t>Heavier ions</a:t>
            </a:r>
            <a:r>
              <a:rPr lang="en-US" dirty="0">
                <a:solidFill>
                  <a:srgbClr val="1F2D3A"/>
                </a:solidFill>
                <a:latin typeface="Arial" pitchFamily="34" charset="0"/>
                <a:ea typeface="Arial" pitchFamily="34" charset="-122"/>
                <a:cs typeface="Arial" pitchFamily="34" charset="-120"/>
              </a:rPr>
              <a:t> for </a:t>
            </a:r>
            <a:r>
              <a:rPr lang="en-US" dirty="0">
                <a:solidFill>
                  <a:srgbClr val="0070C0"/>
                </a:solidFill>
                <a:latin typeface="Arial" pitchFamily="34" charset="0"/>
                <a:ea typeface="Arial" pitchFamily="34" charset="-122"/>
                <a:cs typeface="Arial" pitchFamily="34" charset="-120"/>
              </a:rPr>
              <a:t>LET enhancement</a:t>
            </a:r>
            <a:r>
              <a:rPr lang="en-US" dirty="0">
                <a:solidFill>
                  <a:srgbClr val="1F2D3A"/>
                </a:solidFill>
                <a:latin typeface="Arial" pitchFamily="34" charset="0"/>
                <a:ea typeface="Arial" pitchFamily="34" charset="-122"/>
                <a:cs typeface="Arial" pitchFamily="34" charset="-120"/>
              </a:rPr>
              <a:t> in the target</a:t>
            </a:r>
          </a:p>
        </p:txBody>
      </p:sp>
      <p:pic>
        <p:nvPicPr>
          <p:cNvPr id="45" name="그림 44">
            <a:extLst>
              <a:ext uri="{FF2B5EF4-FFF2-40B4-BE49-F238E27FC236}">
                <a16:creationId xmlns:a16="http://schemas.microsoft.com/office/drawing/2014/main" id="{1D8BA231-D476-DFDF-31DA-86639DE15EE4}"/>
              </a:ext>
            </a:extLst>
          </p:cNvPr>
          <p:cNvPicPr>
            <a:picLocks noChangeAspect="1"/>
          </p:cNvPicPr>
          <p:nvPr/>
        </p:nvPicPr>
        <p:blipFill>
          <a:blip r:embed="rId3"/>
          <a:srcRect t="48561"/>
          <a:stretch>
            <a:fillRect/>
          </a:stretch>
        </p:blipFill>
        <p:spPr>
          <a:xfrm>
            <a:off x="4023724" y="3470532"/>
            <a:ext cx="7953004" cy="3210388"/>
          </a:xfrm>
          <a:prstGeom prst="rect">
            <a:avLst/>
          </a:prstGeom>
        </p:spPr>
      </p:pic>
      <p:sp>
        <p:nvSpPr>
          <p:cNvPr id="46" name="TextBox 45">
            <a:extLst>
              <a:ext uri="{FF2B5EF4-FFF2-40B4-BE49-F238E27FC236}">
                <a16:creationId xmlns:a16="http://schemas.microsoft.com/office/drawing/2014/main" id="{3EC53850-B627-2106-3345-D8043D38E764}"/>
              </a:ext>
            </a:extLst>
          </p:cNvPr>
          <p:cNvSpPr txBox="1"/>
          <p:nvPr/>
        </p:nvSpPr>
        <p:spPr>
          <a:xfrm>
            <a:off x="4329423" y="6403921"/>
            <a:ext cx="7647305" cy="276999"/>
          </a:xfrm>
          <a:prstGeom prst="rect">
            <a:avLst/>
          </a:prstGeom>
          <a:noFill/>
        </p:spPr>
        <p:txBody>
          <a:bodyPr wrap="square" rtlCol="0">
            <a:spAutoFit/>
          </a:bodyPr>
          <a:lstStyle/>
          <a:p>
            <a:pPr algn="r"/>
            <a:r>
              <a:rPr lang="en-US" altLang="ko-KR" sz="1200" b="1" dirty="0"/>
              <a:t>Ref) T. Masuda et al. </a:t>
            </a:r>
            <a:r>
              <a:rPr lang="en-US" altLang="ko-KR" sz="1200" b="1" dirty="0" err="1"/>
              <a:t>Phys</a:t>
            </a:r>
            <a:r>
              <a:rPr lang="en-US" altLang="ko-KR" sz="1200" b="1" dirty="0"/>
              <a:t> Med Biol. 2026.</a:t>
            </a:r>
            <a:endParaRPr lang="ko-KR" altLang="en-US" sz="1200" b="1" dirty="0"/>
          </a:p>
        </p:txBody>
      </p:sp>
    </p:spTree>
    <p:extLst>
      <p:ext uri="{BB962C8B-B14F-4D97-AF65-F5344CB8AC3E}">
        <p14:creationId xmlns:p14="http://schemas.microsoft.com/office/powerpoint/2010/main" val="1325633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직사각형 2"/>
          <p:cNvSpPr/>
          <p:nvPr/>
        </p:nvSpPr>
        <p:spPr>
          <a:xfrm>
            <a:off x="0" y="626519"/>
            <a:ext cx="12192000" cy="246221"/>
          </a:xfrm>
          <a:prstGeom prst="rect">
            <a:avLst/>
          </a:prstGeom>
        </p:spPr>
        <p:txBody>
          <a:bodyPr wrap="square">
            <a:spAutoFit/>
          </a:bodyPr>
          <a:lstStyle/>
          <a:p>
            <a:endParaRPr lang="ko-KR" altLang="en-US" sz="1000" dirty="0">
              <a:solidFill>
                <a:schemeClr val="bg1">
                  <a:lumMod val="95000"/>
                  <a:lumOff val="5000"/>
                </a:schemeClr>
              </a:solidFill>
            </a:endParaRPr>
          </a:p>
        </p:txBody>
      </p:sp>
      <p:sp>
        <p:nvSpPr>
          <p:cNvPr id="4" name="타원 3"/>
          <p:cNvSpPr/>
          <p:nvPr/>
        </p:nvSpPr>
        <p:spPr>
          <a:xfrm>
            <a:off x="3901440" y="487681"/>
            <a:ext cx="5521235" cy="32993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9463466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182880"/>
          </a:xfrm>
          <a:prstGeom prst="rect">
            <a:avLst/>
          </a:prstGeom>
          <a:solidFill>
            <a:srgbClr val="1836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3" name="TextBox 2"/>
          <p:cNvSpPr txBox="1"/>
          <p:nvPr/>
        </p:nvSpPr>
        <p:spPr>
          <a:xfrm>
            <a:off x="502920" y="347472"/>
            <a:ext cx="8595360" cy="502920"/>
          </a:xfrm>
          <a:prstGeom prst="rect">
            <a:avLst/>
          </a:prstGeom>
          <a:noFill/>
          <a:ln>
            <a:noFill/>
          </a:ln>
        </p:spPr>
        <p:txBody>
          <a:bodyPr wrap="square" lIns="18288" tIns="18288" rIns="18288" bIns="1828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500" b="1">
                <a:solidFill>
                  <a:srgbClr val="183657"/>
                </a:solidFill>
                <a:latin typeface="Malgun Gothic"/>
              </a:defRPr>
            </a:pPr>
            <a:r>
              <a:rPr kumimoji="0" sz="2500" b="1" i="0" u="none" strike="noStrike" kern="1200" cap="none" spc="0" normalizeH="0" baseline="0" noProof="0">
                <a:ln>
                  <a:noFill/>
                </a:ln>
                <a:solidFill>
                  <a:srgbClr val="183657"/>
                </a:solidFill>
                <a:effectLst/>
                <a:uLnTx/>
                <a:uFillTx/>
                <a:latin typeface="Malgun Gothic"/>
                <a:ea typeface="+mn-ea"/>
                <a:cs typeface="+mn-cs"/>
              </a:rPr>
              <a:t>Multi-ion과 mixed beam: CIRT 이후의 연구 방향</a:t>
            </a:r>
          </a:p>
        </p:txBody>
      </p:sp>
      <p:sp>
        <p:nvSpPr>
          <p:cNvPr id="4" name="TextBox 3"/>
          <p:cNvSpPr txBox="1"/>
          <p:nvPr/>
        </p:nvSpPr>
        <p:spPr>
          <a:xfrm>
            <a:off x="530352" y="868680"/>
            <a:ext cx="9509760" cy="310896"/>
          </a:xfrm>
          <a:prstGeom prst="rect">
            <a:avLst/>
          </a:prstGeom>
          <a:noFill/>
          <a:ln>
            <a:noFill/>
          </a:ln>
        </p:spPr>
        <p:txBody>
          <a:bodyPr wrap="square" lIns="18288" tIns="18288" rIns="18288" bIns="1828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250" b="0">
                <a:solidFill>
                  <a:srgbClr val="5A616E"/>
                </a:solidFill>
                <a:latin typeface="Malgun Gothic"/>
              </a:defRPr>
            </a:pPr>
            <a:r>
              <a:rPr kumimoji="0" sz="1250" b="0" i="0" u="none" strike="noStrike" kern="1200" cap="none" spc="0" normalizeH="0" baseline="0" noProof="0">
                <a:ln>
                  <a:noFill/>
                </a:ln>
                <a:solidFill>
                  <a:srgbClr val="5A616E"/>
                </a:solidFill>
                <a:effectLst/>
                <a:uLnTx/>
                <a:uFillTx/>
                <a:latin typeface="Malgun Gothic"/>
                <a:ea typeface="+mn-ea"/>
                <a:cs typeface="+mn-cs"/>
              </a:rPr>
              <a:t>He–C–O–Ne 선택은 단순히 “더 무거운 입자”가 아니라 clinical objective별 radiation quality 선택 문제입니다</a:t>
            </a:r>
          </a:p>
        </p:txBody>
      </p:sp>
      <p:sp>
        <p:nvSpPr>
          <p:cNvPr id="8" name="Rounded Rectangle 7"/>
          <p:cNvSpPr/>
          <p:nvPr/>
        </p:nvSpPr>
        <p:spPr>
          <a:xfrm>
            <a:off x="57537" y="1226128"/>
            <a:ext cx="2953139" cy="2871216"/>
          </a:xfrm>
          <a:prstGeom prst="roundRect">
            <a:avLst/>
          </a:prstGeom>
          <a:solidFill>
            <a:srgbClr val="E8F1F8"/>
          </a:solidFill>
          <a:ln w="12700">
            <a:solidFill>
              <a:srgbClr val="276996"/>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sz="1500" b="1">
                <a:solidFill>
                  <a:srgbClr val="276996"/>
                </a:solidFill>
                <a:latin typeface="Malgun Gothic"/>
              </a:defRPr>
            </a:pPr>
            <a:r>
              <a:rPr kumimoji="0" b="1" i="0" u="none" strike="noStrike" kern="1200" cap="none" spc="0" normalizeH="0" baseline="0" noProof="0" dirty="0" smtClean="0">
                <a:ln>
                  <a:noFill/>
                </a:ln>
                <a:solidFill>
                  <a:srgbClr val="276996"/>
                </a:solidFill>
                <a:effectLst/>
                <a:uLnTx/>
                <a:uFillTx/>
                <a:latin typeface="Malgun Gothic"/>
                <a:ea typeface="+mn-ea"/>
                <a:cs typeface="+mn-cs"/>
              </a:rPr>
              <a:t>He</a:t>
            </a:r>
            <a:endParaRPr kumimoji="0" lang="en-US" b="1" i="0" u="none" strike="noStrike" kern="1200" cap="none" spc="0" normalizeH="0" baseline="0" noProof="0" dirty="0" smtClean="0">
              <a:ln>
                <a:noFill/>
              </a:ln>
              <a:solidFill>
                <a:srgbClr val="276996"/>
              </a:solidFill>
              <a:effectLst/>
              <a:uLnTx/>
              <a:uFillTx/>
              <a:latin typeface="Malgun Gothic"/>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sz="1500" b="1">
                <a:solidFill>
                  <a:srgbClr val="276996"/>
                </a:solidFill>
                <a:latin typeface="Malgun Gothic"/>
              </a:defRPr>
            </a:pPr>
            <a:endParaRPr kumimoji="0" b="1" i="0" u="none" strike="noStrike" kern="1200" cap="none" spc="0" normalizeH="0" baseline="0" noProof="0" dirty="0">
              <a:ln>
                <a:noFill/>
              </a:ln>
              <a:solidFill>
                <a:srgbClr val="276996"/>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proton보다</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작은</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산란</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fragmentation tail </a:t>
            </a:r>
            <a:r>
              <a:rPr kumimoji="0" sz="1400" b="0" i="0" u="none" strike="noStrike" kern="1200" cap="none" spc="0" normalizeH="0" baseline="0" noProof="0" dirty="0" err="1">
                <a:ln>
                  <a:noFill/>
                </a:ln>
                <a:solidFill>
                  <a:srgbClr val="191919"/>
                </a:solidFill>
                <a:effectLst/>
                <a:uLnTx/>
                <a:uFillTx/>
                <a:latin typeface="Malgun Gothic"/>
                <a:ea typeface="+mn-ea"/>
                <a:cs typeface="+mn-cs"/>
              </a:rPr>
              <a:t>상대적으로</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낮음</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CIRT range probing/mixed beam </a:t>
            </a:r>
            <a:r>
              <a:rPr kumimoji="0" sz="1400" b="0" i="0" u="none" strike="noStrike" kern="1200" cap="none" spc="0" normalizeH="0" baseline="0" noProof="0" dirty="0" err="1">
                <a:ln>
                  <a:noFill/>
                </a:ln>
                <a:solidFill>
                  <a:srgbClr val="191919"/>
                </a:solidFill>
                <a:effectLst/>
                <a:uLnTx/>
                <a:uFillTx/>
                <a:latin typeface="Malgun Gothic"/>
                <a:ea typeface="+mn-ea"/>
                <a:cs typeface="+mn-cs"/>
              </a:rPr>
              <a:t>후보</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p:txBody>
      </p:sp>
      <p:sp>
        <p:nvSpPr>
          <p:cNvPr id="9" name="Rounded Rectangle 8"/>
          <p:cNvSpPr/>
          <p:nvPr/>
        </p:nvSpPr>
        <p:spPr>
          <a:xfrm>
            <a:off x="3085632" y="1219449"/>
            <a:ext cx="2953139" cy="2871216"/>
          </a:xfrm>
          <a:prstGeom prst="roundRect">
            <a:avLst/>
          </a:prstGeom>
          <a:solidFill>
            <a:srgbClr val="E6F5F2"/>
          </a:solidFill>
          <a:ln w="12700">
            <a:solidFill>
              <a:srgbClr val="1F847D"/>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sz="1500" b="1">
                <a:solidFill>
                  <a:srgbClr val="1F847D"/>
                </a:solidFill>
                <a:latin typeface="Malgun Gothic"/>
              </a:defRPr>
            </a:pPr>
            <a:r>
              <a:rPr kumimoji="0" b="1" i="0" u="none" strike="noStrike" kern="1200" cap="none" spc="0" normalizeH="0" baseline="0" noProof="0" dirty="0" smtClean="0">
                <a:ln>
                  <a:noFill/>
                </a:ln>
                <a:solidFill>
                  <a:srgbClr val="1F847D"/>
                </a:solidFill>
                <a:effectLst/>
                <a:uLnTx/>
                <a:uFillTx/>
                <a:latin typeface="Malgun Gothic"/>
                <a:ea typeface="+mn-ea"/>
                <a:cs typeface="+mn-cs"/>
              </a:rPr>
              <a:t>C</a:t>
            </a:r>
            <a:endParaRPr kumimoji="0" lang="en-US" b="1" i="0" u="none" strike="noStrike" kern="1200" cap="none" spc="0" normalizeH="0" baseline="0" noProof="0" dirty="0" smtClean="0">
              <a:ln>
                <a:noFill/>
              </a:ln>
              <a:solidFill>
                <a:srgbClr val="1F847D"/>
              </a:solidFill>
              <a:effectLst/>
              <a:uLnTx/>
              <a:uFillTx/>
              <a:latin typeface="Malgun Gothic"/>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sz="1500" b="1">
                <a:solidFill>
                  <a:srgbClr val="1F847D"/>
                </a:solidFill>
                <a:latin typeface="Malgun Gothic"/>
              </a:defRPr>
            </a:pPr>
            <a:endParaRPr kumimoji="0" b="1" i="0" u="none" strike="noStrike" kern="1200" cap="none" spc="0" normalizeH="0" baseline="0" noProof="0" dirty="0">
              <a:ln>
                <a:noFill/>
              </a:ln>
              <a:solidFill>
                <a:srgbClr val="1F847D"/>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현재</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임상</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경험이</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가장</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풍부</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physical precision + high </a:t>
            </a:r>
            <a:r>
              <a:rPr kumimoji="0" sz="1400" b="0" i="0" u="none" strike="noStrike" kern="1200" cap="none" spc="0" normalizeH="0" baseline="0" noProof="0" dirty="0" err="1">
                <a:ln>
                  <a:noFill/>
                </a:ln>
                <a:solidFill>
                  <a:srgbClr val="191919"/>
                </a:solidFill>
                <a:effectLst/>
                <a:uLnTx/>
                <a:uFillTx/>
                <a:latin typeface="Malgun Gothic"/>
                <a:ea typeface="+mn-ea"/>
                <a:cs typeface="+mn-cs"/>
              </a:rPr>
              <a:t>LET의</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기준</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현행</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CIRT의</a:t>
            </a:r>
            <a:r>
              <a:rPr kumimoji="0" sz="1400" b="0" i="0" u="none" strike="noStrike" kern="1200" cap="none" spc="0" normalizeH="0" baseline="0" noProof="0" dirty="0">
                <a:ln>
                  <a:noFill/>
                </a:ln>
                <a:solidFill>
                  <a:srgbClr val="191919"/>
                </a:solidFill>
                <a:effectLst/>
                <a:uLnTx/>
                <a:uFillTx/>
                <a:latin typeface="Malgun Gothic"/>
                <a:ea typeface="+mn-ea"/>
                <a:cs typeface="+mn-cs"/>
              </a:rPr>
              <a:t> reference ion</a:t>
            </a:r>
          </a:p>
        </p:txBody>
      </p:sp>
      <p:sp>
        <p:nvSpPr>
          <p:cNvPr id="10" name="Rounded Rectangle 9"/>
          <p:cNvSpPr/>
          <p:nvPr/>
        </p:nvSpPr>
        <p:spPr>
          <a:xfrm>
            <a:off x="6103620" y="1219449"/>
            <a:ext cx="2953139" cy="2871216"/>
          </a:xfrm>
          <a:prstGeom prst="roundRect">
            <a:avLst/>
          </a:prstGeom>
          <a:solidFill>
            <a:srgbClr val="FCF0E1"/>
          </a:solidFill>
          <a:ln w="12700">
            <a:solidFill>
              <a:srgbClr val="DD792A"/>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sz="1500" b="1">
                <a:solidFill>
                  <a:srgbClr val="DD792A"/>
                </a:solidFill>
                <a:latin typeface="Malgun Gothic"/>
              </a:defRPr>
            </a:pPr>
            <a:r>
              <a:rPr kumimoji="0" b="1" i="0" u="none" strike="noStrike" kern="1200" cap="none" spc="0" normalizeH="0" baseline="0" noProof="0" dirty="0" smtClean="0">
                <a:ln>
                  <a:noFill/>
                </a:ln>
                <a:solidFill>
                  <a:srgbClr val="DD792A"/>
                </a:solidFill>
                <a:effectLst/>
                <a:uLnTx/>
                <a:uFillTx/>
                <a:latin typeface="Malgun Gothic"/>
                <a:ea typeface="+mn-ea"/>
                <a:cs typeface="+mn-cs"/>
              </a:rPr>
              <a:t>O</a:t>
            </a:r>
            <a:endParaRPr kumimoji="0" lang="en-US" b="1" i="0" u="none" strike="noStrike" kern="1200" cap="none" spc="0" normalizeH="0" baseline="0" noProof="0" dirty="0" smtClean="0">
              <a:ln>
                <a:noFill/>
              </a:ln>
              <a:solidFill>
                <a:srgbClr val="DD792A"/>
              </a:solidFill>
              <a:effectLst/>
              <a:uLnTx/>
              <a:uFillTx/>
              <a:latin typeface="Malgun Gothic"/>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sz="1500" b="1">
                <a:solidFill>
                  <a:srgbClr val="DD792A"/>
                </a:solidFill>
                <a:latin typeface="Malgun Gothic"/>
              </a:defRPr>
            </a:pPr>
            <a:endParaRPr kumimoji="0" b="1" i="0" u="none" strike="noStrike" kern="1200" cap="none" spc="0" normalizeH="0" baseline="0" noProof="0" dirty="0">
              <a:ln>
                <a:noFill/>
              </a:ln>
              <a:solidFill>
                <a:srgbClr val="DD792A"/>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더 </a:t>
            </a:r>
            <a:r>
              <a:rPr kumimoji="0" sz="1400" b="0" i="0" u="none" strike="noStrike" kern="1200" cap="none" spc="0" normalizeH="0" baseline="0" noProof="0" dirty="0" err="1">
                <a:ln>
                  <a:noFill/>
                </a:ln>
                <a:solidFill>
                  <a:srgbClr val="191919"/>
                </a:solidFill>
                <a:effectLst/>
                <a:uLnTx/>
                <a:uFillTx/>
                <a:latin typeface="Malgun Gothic"/>
                <a:ea typeface="+mn-ea"/>
                <a:cs typeface="+mn-cs"/>
              </a:rPr>
              <a:t>높은</a:t>
            </a:r>
            <a:r>
              <a:rPr kumimoji="0" sz="1400" b="0" i="0" u="none" strike="noStrike" kern="1200" cap="none" spc="0" normalizeH="0" baseline="0" noProof="0" dirty="0">
                <a:ln>
                  <a:noFill/>
                </a:ln>
                <a:solidFill>
                  <a:srgbClr val="191919"/>
                </a:solidFill>
                <a:effectLst/>
                <a:uLnTx/>
                <a:uFillTx/>
                <a:latin typeface="Malgun Gothic"/>
                <a:ea typeface="+mn-ea"/>
                <a:cs typeface="+mn-cs"/>
              </a:rPr>
              <a:t> LET </a:t>
            </a:r>
            <a:r>
              <a:rPr kumimoji="0" sz="1400" b="0" i="0" u="none" strike="noStrike" kern="1200" cap="none" spc="0" normalizeH="0" baseline="0" noProof="0" dirty="0" err="1">
                <a:ln>
                  <a:noFill/>
                </a:ln>
                <a:solidFill>
                  <a:srgbClr val="191919"/>
                </a:solidFill>
                <a:effectLst/>
                <a:uLnTx/>
                <a:uFillTx/>
                <a:latin typeface="Malgun Gothic"/>
                <a:ea typeface="+mn-ea"/>
                <a:cs typeface="+mn-cs"/>
              </a:rPr>
              <a:t>가능</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hypoxic/</a:t>
            </a:r>
            <a:r>
              <a:rPr kumimoji="0" sz="1400" b="0" i="0" u="none" strike="noStrike" kern="1200" cap="none" spc="0" normalizeH="0" baseline="0" noProof="0" dirty="0" err="1">
                <a:ln>
                  <a:noFill/>
                </a:ln>
                <a:solidFill>
                  <a:srgbClr val="191919"/>
                </a:solidFill>
                <a:effectLst/>
                <a:uLnTx/>
                <a:uFillTx/>
                <a:latin typeface="Malgun Gothic"/>
                <a:ea typeface="+mn-ea"/>
                <a:cs typeface="+mn-cs"/>
              </a:rPr>
              <a:t>radioresistant</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subvolume</a:t>
            </a:r>
            <a:r>
              <a:rPr kumimoji="0" sz="1400" b="0" i="0" u="none" strike="noStrike" kern="1200" cap="none" spc="0" normalizeH="0" baseline="0" noProof="0" dirty="0">
                <a:ln>
                  <a:noFill/>
                </a:ln>
                <a:solidFill>
                  <a:srgbClr val="191919"/>
                </a:solidFill>
                <a:effectLst/>
                <a:uLnTx/>
                <a:uFillTx/>
                <a:latin typeface="Malgun Gothic"/>
                <a:ea typeface="+mn-ea"/>
                <a:cs typeface="+mn-cs"/>
              </a:rPr>
              <a:t> target </a:t>
            </a:r>
            <a:r>
              <a:rPr kumimoji="0" sz="1400" b="0" i="0" u="none" strike="noStrike" kern="1200" cap="none" spc="0" normalizeH="0" baseline="0" noProof="0" dirty="0" err="1">
                <a:ln>
                  <a:noFill/>
                </a:ln>
                <a:solidFill>
                  <a:srgbClr val="191919"/>
                </a:solidFill>
                <a:effectLst/>
                <a:uLnTx/>
                <a:uFillTx/>
                <a:latin typeface="Malgun Gothic"/>
                <a:ea typeface="+mn-ea"/>
                <a:cs typeface="+mn-cs"/>
              </a:rPr>
              <a:t>후보</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fragmentation/RBE uncertainty </a:t>
            </a:r>
            <a:r>
              <a:rPr kumimoji="0" sz="1400" b="0" i="0" u="none" strike="noStrike" kern="1200" cap="none" spc="0" normalizeH="0" baseline="0" noProof="0" dirty="0" err="1">
                <a:ln>
                  <a:noFill/>
                </a:ln>
                <a:solidFill>
                  <a:srgbClr val="191919"/>
                </a:solidFill>
                <a:effectLst/>
                <a:uLnTx/>
                <a:uFillTx/>
                <a:latin typeface="Malgun Gothic"/>
                <a:ea typeface="+mn-ea"/>
                <a:cs typeface="+mn-cs"/>
              </a:rPr>
              <a:t>증가</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p:txBody>
      </p:sp>
      <p:sp>
        <p:nvSpPr>
          <p:cNvPr id="11" name="Rounded Rectangle 10"/>
          <p:cNvSpPr/>
          <p:nvPr/>
        </p:nvSpPr>
        <p:spPr>
          <a:xfrm>
            <a:off x="9144001" y="1206075"/>
            <a:ext cx="2953139" cy="2871216"/>
          </a:xfrm>
          <a:prstGeom prst="roundRect">
            <a:avLst/>
          </a:prstGeom>
          <a:solidFill>
            <a:srgbClr val="FCE8E8"/>
          </a:solidFill>
          <a:ln w="12700">
            <a:solidFill>
              <a:srgbClr val="B14141"/>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sz="1500" b="1">
                <a:solidFill>
                  <a:srgbClr val="B14141"/>
                </a:solidFill>
                <a:latin typeface="Malgun Gothic"/>
              </a:defRPr>
            </a:pPr>
            <a:r>
              <a:rPr kumimoji="0" b="1" i="0" u="none" strike="noStrike" kern="1200" cap="none" spc="0" normalizeH="0" baseline="0" noProof="0" dirty="0" smtClean="0">
                <a:ln>
                  <a:noFill/>
                </a:ln>
                <a:solidFill>
                  <a:srgbClr val="B14141"/>
                </a:solidFill>
                <a:effectLst/>
                <a:uLnTx/>
                <a:uFillTx/>
                <a:latin typeface="Malgun Gothic"/>
                <a:ea typeface="+mn-ea"/>
                <a:cs typeface="+mn-cs"/>
              </a:rPr>
              <a:t>Ne</a:t>
            </a:r>
            <a:endParaRPr kumimoji="0" lang="en-US" b="1" i="0" u="none" strike="noStrike" kern="1200" cap="none" spc="0" normalizeH="0" baseline="0" noProof="0" dirty="0" smtClean="0">
              <a:ln>
                <a:noFill/>
              </a:ln>
              <a:solidFill>
                <a:srgbClr val="B14141"/>
              </a:solidFill>
              <a:effectLst/>
              <a:uLnTx/>
              <a:uFillTx/>
              <a:latin typeface="Malgun Gothic"/>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sz="1500" b="1">
                <a:solidFill>
                  <a:srgbClr val="B14141"/>
                </a:solidFill>
                <a:latin typeface="Malgun Gothic"/>
              </a:defRPr>
            </a:pPr>
            <a:endParaRPr kumimoji="0" b="1" i="0" u="none" strike="noStrike" kern="1200" cap="none" spc="0" normalizeH="0" baseline="0" noProof="0" dirty="0">
              <a:ln>
                <a:noFill/>
              </a:ln>
              <a:solidFill>
                <a:srgbClr val="B14141"/>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매우</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높은</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LET와</a:t>
            </a:r>
            <a:r>
              <a:rPr kumimoji="0" sz="1400" b="0" i="0" u="none" strike="noStrike" kern="1200" cap="none" spc="0" normalizeH="0" baseline="0" noProof="0" dirty="0">
                <a:ln>
                  <a:noFill/>
                </a:ln>
                <a:solidFill>
                  <a:srgbClr val="191919"/>
                </a:solidFill>
                <a:effectLst/>
                <a:uLnTx/>
                <a:uFillTx/>
                <a:latin typeface="Malgun Gothic"/>
                <a:ea typeface="+mn-ea"/>
                <a:cs typeface="+mn-cs"/>
              </a:rPr>
              <a:t> sharp penumbra </a:t>
            </a:r>
            <a:r>
              <a:rPr kumimoji="0" sz="1400" b="0" i="0" u="none" strike="noStrike" kern="1200" cap="none" spc="0" normalizeH="0" baseline="0" noProof="0" dirty="0" err="1">
                <a:ln>
                  <a:noFill/>
                </a:ln>
                <a:solidFill>
                  <a:srgbClr val="191919"/>
                </a:solidFill>
                <a:effectLst/>
                <a:uLnTx/>
                <a:uFillTx/>
                <a:latin typeface="Malgun Gothic"/>
                <a:ea typeface="+mn-ea"/>
                <a:cs typeface="+mn-cs"/>
              </a:rPr>
              <a:t>가능</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normal tissue </a:t>
            </a:r>
            <a:r>
              <a:rPr kumimoji="0" sz="1400" b="0" i="0" u="none" strike="noStrike" kern="1200" cap="none" spc="0" normalizeH="0" baseline="0" noProof="0" dirty="0" err="1">
                <a:ln>
                  <a:noFill/>
                </a:ln>
                <a:solidFill>
                  <a:srgbClr val="191919"/>
                </a:solidFill>
                <a:effectLst/>
                <a:uLnTx/>
                <a:uFillTx/>
                <a:latin typeface="Malgun Gothic"/>
                <a:ea typeface="+mn-ea"/>
                <a:cs typeface="+mn-cs"/>
              </a:rPr>
              <a:t>risk와</a:t>
            </a:r>
            <a:r>
              <a:rPr kumimoji="0" sz="1400" b="0" i="0" u="none" strike="noStrike" kern="1200" cap="none" spc="0" normalizeH="0" baseline="0" noProof="0" dirty="0">
                <a:ln>
                  <a:noFill/>
                </a:ln>
                <a:solidFill>
                  <a:srgbClr val="191919"/>
                </a:solidFill>
                <a:effectLst/>
                <a:uLnTx/>
                <a:uFillTx/>
                <a:latin typeface="Malgun Gothic"/>
                <a:ea typeface="+mn-ea"/>
                <a:cs typeface="+mn-cs"/>
              </a:rPr>
              <a:t> fragmentation </a:t>
            </a:r>
            <a:r>
              <a:rPr kumimoji="0" sz="1400" b="0" i="0" u="none" strike="noStrike" kern="1200" cap="none" spc="0" normalizeH="0" baseline="0" noProof="0" dirty="0" err="1">
                <a:ln>
                  <a:noFill/>
                </a:ln>
                <a:solidFill>
                  <a:srgbClr val="191919"/>
                </a:solidFill>
                <a:effectLst/>
                <a:uLnTx/>
                <a:uFillTx/>
                <a:latin typeface="Malgun Gothic"/>
                <a:ea typeface="+mn-ea"/>
                <a:cs typeface="+mn-cs"/>
              </a:rPr>
              <a:t>관리</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필요</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a:p>
            <a:pPr marL="0" marR="0" lvl="0" indent="0" algn="l" defTabSz="914400" rtl="0" eaLnBrk="1" fontAlgn="auto" latinLnBrk="0" hangingPunct="1">
              <a:lnSpc>
                <a:spcPct val="150000"/>
              </a:lnSpc>
              <a:spcBef>
                <a:spcPts val="0"/>
              </a:spcBef>
              <a:spcAft>
                <a:spcPts val="100"/>
              </a:spcAft>
              <a:buClrTx/>
              <a:buSzTx/>
              <a:buFontTx/>
              <a:buNone/>
              <a:tabLst/>
              <a:defRPr sz="1200" b="0">
                <a:solidFill>
                  <a:srgbClr val="191919"/>
                </a:solidFill>
                <a:latin typeface="Malgun Gothic"/>
              </a:defRPr>
            </a:pP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차폐</a:t>
            </a:r>
            <a:r>
              <a:rPr kumimoji="0" sz="1400" b="0" i="0" u="none" strike="noStrike" kern="1200" cap="none" spc="0" normalizeH="0" baseline="0" noProof="0" dirty="0">
                <a:ln>
                  <a:noFill/>
                </a:ln>
                <a:solidFill>
                  <a:srgbClr val="191919"/>
                </a:solidFill>
                <a:effectLst/>
                <a:uLnTx/>
                <a:uFillTx/>
                <a:latin typeface="Malgun Gothic"/>
                <a:ea typeface="+mn-ea"/>
                <a:cs typeface="+mn-cs"/>
              </a:rPr>
              <a:t>/QA </a:t>
            </a:r>
            <a:r>
              <a:rPr kumimoji="0" sz="1400" b="0" i="0" u="none" strike="noStrike" kern="1200" cap="none" spc="0" normalizeH="0" baseline="0" noProof="0" dirty="0" err="1">
                <a:ln>
                  <a:noFill/>
                </a:ln>
                <a:solidFill>
                  <a:srgbClr val="191919"/>
                </a:solidFill>
                <a:effectLst/>
                <a:uLnTx/>
                <a:uFillTx/>
                <a:latin typeface="Malgun Gothic"/>
                <a:ea typeface="+mn-ea"/>
                <a:cs typeface="+mn-cs"/>
              </a:rPr>
              <a:t>보수성</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검토</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필요</a:t>
            </a:r>
            <a:endParaRPr kumimoji="0" sz="1400" b="0" i="0" u="none" strike="noStrike" kern="1200" cap="none" spc="0" normalizeH="0" baseline="0" noProof="0" dirty="0">
              <a:ln>
                <a:noFill/>
              </a:ln>
              <a:solidFill>
                <a:srgbClr val="191919"/>
              </a:solidFill>
              <a:effectLst/>
              <a:uLnTx/>
              <a:uFillTx/>
              <a:latin typeface="Malgun Gothic"/>
              <a:ea typeface="+mn-ea"/>
              <a:cs typeface="+mn-cs"/>
            </a:endParaRPr>
          </a:p>
        </p:txBody>
      </p:sp>
      <p:sp>
        <p:nvSpPr>
          <p:cNvPr id="12" name="Rounded Rectangle 11"/>
          <p:cNvSpPr/>
          <p:nvPr/>
        </p:nvSpPr>
        <p:spPr>
          <a:xfrm>
            <a:off x="347471" y="4462272"/>
            <a:ext cx="5617899" cy="1453896"/>
          </a:xfrm>
          <a:prstGeom prst="roundRect">
            <a:avLst/>
          </a:prstGeom>
          <a:solidFill>
            <a:srgbClr val="EEEBF8"/>
          </a:solidFill>
          <a:ln w="12700">
            <a:solidFill>
              <a:srgbClr val="614A92"/>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sz="1300" b="1">
                <a:solidFill>
                  <a:srgbClr val="614A92"/>
                </a:solidFill>
                <a:latin typeface="Malgun Gothic"/>
              </a:defRPr>
            </a:pPr>
            <a:r>
              <a:rPr kumimoji="0" sz="1600" b="1" i="0" u="none" strike="noStrike" kern="1200" cap="none" spc="0" normalizeH="0" baseline="0" noProof="0" dirty="0">
                <a:ln>
                  <a:noFill/>
                </a:ln>
                <a:solidFill>
                  <a:srgbClr val="614A92"/>
                </a:solidFill>
                <a:effectLst/>
                <a:uLnTx/>
                <a:uFillTx/>
                <a:latin typeface="Malgun Gothic"/>
                <a:ea typeface="+mn-ea"/>
                <a:cs typeface="+mn-cs"/>
              </a:rPr>
              <a:t>Multi-ion optimization</a:t>
            </a:r>
          </a:p>
          <a:p>
            <a:pPr marL="0" marR="0" lvl="0" indent="0" algn="l" defTabSz="914400" rtl="0" eaLnBrk="1" fontAlgn="auto" latinLnBrk="0" hangingPunct="1">
              <a:lnSpc>
                <a:spcPct val="150000"/>
              </a:lnSpc>
              <a:spcBef>
                <a:spcPts val="0"/>
              </a:spcBef>
              <a:spcAft>
                <a:spcPts val="100"/>
              </a:spcAft>
              <a:buClrTx/>
              <a:buSzTx/>
              <a:buFontTx/>
              <a:buNone/>
              <a:tabLst/>
              <a:defRPr sz="1100" b="0">
                <a:solidFill>
                  <a:srgbClr val="191919"/>
                </a:solidFill>
                <a:latin typeface="Malgun Gothic"/>
              </a:defRPr>
            </a:pPr>
            <a:r>
              <a:rPr kumimoji="0" sz="1400" b="0" i="0" u="none" strike="noStrike" kern="1200" cap="none" spc="0" normalizeH="0" baseline="0" noProof="0" dirty="0" err="1">
                <a:ln>
                  <a:noFill/>
                </a:ln>
                <a:solidFill>
                  <a:srgbClr val="191919"/>
                </a:solidFill>
                <a:effectLst/>
                <a:uLnTx/>
                <a:uFillTx/>
                <a:latin typeface="Malgun Gothic"/>
                <a:ea typeface="+mn-ea"/>
                <a:cs typeface="+mn-cs"/>
              </a:rPr>
              <a:t>서로</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다른</a:t>
            </a:r>
            <a:r>
              <a:rPr kumimoji="0" sz="1400" b="0" i="0" u="none" strike="noStrike" kern="1200" cap="none" spc="0" normalizeH="0" baseline="0" noProof="0" dirty="0">
                <a:ln>
                  <a:noFill/>
                </a:ln>
                <a:solidFill>
                  <a:srgbClr val="191919"/>
                </a:solidFill>
                <a:effectLst/>
                <a:uLnTx/>
                <a:uFillTx/>
                <a:latin typeface="Malgun Gothic"/>
                <a:ea typeface="+mn-ea"/>
                <a:cs typeface="+mn-cs"/>
              </a:rPr>
              <a:t> ion </a:t>
            </a:r>
            <a:r>
              <a:rPr kumimoji="0" sz="1400" b="0" i="0" u="none" strike="noStrike" kern="1200" cap="none" spc="0" normalizeH="0" baseline="0" noProof="0" dirty="0" err="1">
                <a:ln>
                  <a:noFill/>
                </a:ln>
                <a:solidFill>
                  <a:srgbClr val="191919"/>
                </a:solidFill>
                <a:effectLst/>
                <a:uLnTx/>
                <a:uFillTx/>
                <a:latin typeface="Malgun Gothic"/>
                <a:ea typeface="+mn-ea"/>
                <a:cs typeface="+mn-cs"/>
              </a:rPr>
              <a:t>species를</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치료</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목적에</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맞게</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선택하거나</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조합하여</a:t>
            </a:r>
            <a:r>
              <a:rPr kumimoji="0" sz="1400" b="0" i="0" u="none" strike="noStrike" kern="1200" cap="none" spc="0" normalizeH="0" baseline="0" noProof="0" dirty="0">
                <a:ln>
                  <a:noFill/>
                </a:ln>
                <a:solidFill>
                  <a:srgbClr val="191919"/>
                </a:solidFill>
                <a:effectLst/>
                <a:uLnTx/>
                <a:uFillTx/>
                <a:latin typeface="Malgun Gothic"/>
                <a:ea typeface="+mn-ea"/>
                <a:cs typeface="+mn-cs"/>
              </a:rPr>
              <a:t> target coverage, OAR sparing, LET </a:t>
            </a:r>
            <a:r>
              <a:rPr kumimoji="0" sz="1400" b="0" i="0" u="none" strike="noStrike" kern="1200" cap="none" spc="0" normalizeH="0" baseline="0" noProof="0" dirty="0" err="1">
                <a:ln>
                  <a:noFill/>
                </a:ln>
                <a:solidFill>
                  <a:srgbClr val="191919"/>
                </a:solidFill>
                <a:effectLst/>
                <a:uLnTx/>
                <a:uFillTx/>
                <a:latin typeface="Malgun Gothic"/>
                <a:ea typeface="+mn-ea"/>
                <a:cs typeface="+mn-cs"/>
              </a:rPr>
              <a:t>distribution을</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동시에</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최적화합니다</a:t>
            </a:r>
            <a:r>
              <a:rPr kumimoji="0" sz="1400" b="0" i="0" u="none" strike="noStrike" kern="1200" cap="none" spc="0" normalizeH="0" baseline="0" noProof="0" dirty="0">
                <a:ln>
                  <a:noFill/>
                </a:ln>
                <a:solidFill>
                  <a:srgbClr val="191919"/>
                </a:solidFill>
                <a:effectLst/>
                <a:uLnTx/>
                <a:uFillTx/>
                <a:latin typeface="Malgun Gothic"/>
                <a:ea typeface="+mn-ea"/>
                <a:cs typeface="+mn-cs"/>
              </a:rPr>
              <a:t>.</a:t>
            </a:r>
          </a:p>
        </p:txBody>
      </p:sp>
      <p:sp>
        <p:nvSpPr>
          <p:cNvPr id="13" name="Rounded Rectangle 12"/>
          <p:cNvSpPr/>
          <p:nvPr/>
        </p:nvSpPr>
        <p:spPr>
          <a:xfrm>
            <a:off x="6103620" y="4420191"/>
            <a:ext cx="5993520" cy="1453896"/>
          </a:xfrm>
          <a:prstGeom prst="roundRect">
            <a:avLst/>
          </a:prstGeom>
          <a:solidFill>
            <a:srgbClr val="EAF5E8"/>
          </a:solidFill>
          <a:ln w="12700">
            <a:solidFill>
              <a:srgbClr val="528E4C"/>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sz="1300" b="1">
                <a:solidFill>
                  <a:srgbClr val="528E4C"/>
                </a:solidFill>
                <a:latin typeface="Malgun Gothic"/>
              </a:defRPr>
            </a:pPr>
            <a:r>
              <a:rPr kumimoji="0" sz="1600" b="1" i="0" u="none" strike="noStrike" kern="1200" cap="none" spc="0" normalizeH="0" baseline="0" noProof="0" dirty="0">
                <a:ln>
                  <a:noFill/>
                </a:ln>
                <a:solidFill>
                  <a:srgbClr val="528E4C"/>
                </a:solidFill>
                <a:effectLst/>
                <a:uLnTx/>
                <a:uFillTx/>
                <a:latin typeface="Malgun Gothic"/>
                <a:ea typeface="+mn-ea"/>
                <a:cs typeface="+mn-cs"/>
              </a:rPr>
              <a:t>Mixed-beam range verification</a:t>
            </a:r>
          </a:p>
          <a:p>
            <a:pPr marL="0" marR="0" lvl="0" indent="0" algn="l" defTabSz="914400" rtl="0" eaLnBrk="1" fontAlgn="auto" latinLnBrk="0" hangingPunct="1">
              <a:lnSpc>
                <a:spcPct val="150000"/>
              </a:lnSpc>
              <a:spcBef>
                <a:spcPts val="0"/>
              </a:spcBef>
              <a:spcAft>
                <a:spcPts val="100"/>
              </a:spcAft>
              <a:buClrTx/>
              <a:buSzTx/>
              <a:buFontTx/>
              <a:buNone/>
              <a:tabLst/>
              <a:defRPr sz="1100" b="0">
                <a:solidFill>
                  <a:srgbClr val="191919"/>
                </a:solidFill>
                <a:latin typeface="Malgun Gothic"/>
              </a:defRPr>
            </a:pPr>
            <a:r>
              <a:rPr kumimoji="0" sz="1400" b="0" i="0" u="none" strike="noStrike" kern="1200" cap="none" spc="0" normalizeH="0" baseline="0" noProof="0" dirty="0" err="1">
                <a:ln>
                  <a:noFill/>
                </a:ln>
                <a:solidFill>
                  <a:srgbClr val="191919"/>
                </a:solidFill>
                <a:effectLst/>
                <a:uLnTx/>
                <a:uFillTx/>
                <a:latin typeface="Malgun Gothic"/>
                <a:ea typeface="+mn-ea"/>
                <a:cs typeface="+mn-cs"/>
              </a:rPr>
              <a:t>최근</a:t>
            </a:r>
            <a:r>
              <a:rPr kumimoji="0" sz="1400" b="0" i="0" u="none" strike="noStrike" kern="1200" cap="none" spc="0" normalizeH="0" baseline="0" noProof="0" dirty="0">
                <a:ln>
                  <a:noFill/>
                </a:ln>
                <a:solidFill>
                  <a:srgbClr val="191919"/>
                </a:solidFill>
                <a:effectLst/>
                <a:uLnTx/>
                <a:uFillTx/>
                <a:latin typeface="Malgun Gothic"/>
                <a:ea typeface="+mn-ea"/>
                <a:cs typeface="+mn-cs"/>
              </a:rPr>
              <a:t> He/C mixed beam </a:t>
            </a:r>
            <a:r>
              <a:rPr kumimoji="0" sz="1400" b="0" i="0" u="none" strike="noStrike" kern="1200" cap="none" spc="0" normalizeH="0" baseline="0" noProof="0" dirty="0" err="1">
                <a:ln>
                  <a:noFill/>
                </a:ln>
                <a:solidFill>
                  <a:srgbClr val="191919"/>
                </a:solidFill>
                <a:effectLst/>
                <a:uLnTx/>
                <a:uFillTx/>
                <a:latin typeface="Malgun Gothic"/>
                <a:ea typeface="+mn-ea"/>
                <a:cs typeface="+mn-cs"/>
              </a:rPr>
              <a:t>연구는</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치료</a:t>
            </a:r>
            <a:r>
              <a:rPr kumimoji="0" sz="1400" b="0" i="0" u="none" strike="noStrike" kern="1200" cap="none" spc="0" normalizeH="0" baseline="0" noProof="0" dirty="0">
                <a:ln>
                  <a:noFill/>
                </a:ln>
                <a:solidFill>
                  <a:srgbClr val="191919"/>
                </a:solidFill>
                <a:effectLst/>
                <a:uLnTx/>
                <a:uFillTx/>
                <a:latin typeface="Malgun Gothic"/>
                <a:ea typeface="+mn-ea"/>
                <a:cs typeface="+mn-cs"/>
              </a:rPr>
              <a:t> 중 range </a:t>
            </a:r>
            <a:r>
              <a:rPr kumimoji="0" sz="1400" b="0" i="0" u="none" strike="noStrike" kern="1200" cap="none" spc="0" normalizeH="0" baseline="0" noProof="0" dirty="0" err="1">
                <a:ln>
                  <a:noFill/>
                </a:ln>
                <a:solidFill>
                  <a:srgbClr val="191919"/>
                </a:solidFill>
                <a:effectLst/>
                <a:uLnTx/>
                <a:uFillTx/>
                <a:latin typeface="Malgun Gothic"/>
                <a:ea typeface="+mn-ea"/>
                <a:cs typeface="+mn-cs"/>
              </a:rPr>
              <a:t>probing과</a:t>
            </a:r>
            <a:r>
              <a:rPr kumimoji="0" sz="1400" b="0" i="0" u="none" strike="noStrike" kern="1200" cap="none" spc="0" normalizeH="0" baseline="0" noProof="0" dirty="0">
                <a:ln>
                  <a:noFill/>
                </a:ln>
                <a:solidFill>
                  <a:srgbClr val="191919"/>
                </a:solidFill>
                <a:effectLst/>
                <a:uLnTx/>
                <a:uFillTx/>
                <a:latin typeface="Malgun Gothic"/>
                <a:ea typeface="+mn-ea"/>
                <a:cs typeface="+mn-cs"/>
              </a:rPr>
              <a:t> portal </a:t>
            </a:r>
            <a:r>
              <a:rPr kumimoji="0" sz="1400" b="0" i="0" u="none" strike="noStrike" kern="1200" cap="none" spc="0" normalizeH="0" baseline="0" noProof="0" dirty="0" err="1">
                <a:ln>
                  <a:noFill/>
                </a:ln>
                <a:solidFill>
                  <a:srgbClr val="191919"/>
                </a:solidFill>
                <a:effectLst/>
                <a:uLnTx/>
                <a:uFillTx/>
                <a:latin typeface="Malgun Gothic"/>
                <a:ea typeface="+mn-ea"/>
                <a:cs typeface="+mn-cs"/>
              </a:rPr>
              <a:t>imaging을</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동시에</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수행하는</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방향을</a:t>
            </a:r>
            <a:r>
              <a:rPr kumimoji="0" sz="1400" b="0" i="0" u="none" strike="noStrike" kern="1200" cap="none" spc="0" normalizeH="0" baseline="0" noProof="0" dirty="0">
                <a:ln>
                  <a:noFill/>
                </a:ln>
                <a:solidFill>
                  <a:srgbClr val="191919"/>
                </a:solidFill>
                <a:effectLst/>
                <a:uLnTx/>
                <a:uFillTx/>
                <a:latin typeface="Malgun Gothic"/>
                <a:ea typeface="+mn-ea"/>
                <a:cs typeface="+mn-cs"/>
              </a:rPr>
              <a:t> </a:t>
            </a:r>
            <a:r>
              <a:rPr kumimoji="0" sz="1400" b="0" i="0" u="none" strike="noStrike" kern="1200" cap="none" spc="0" normalizeH="0" baseline="0" noProof="0" dirty="0" err="1">
                <a:ln>
                  <a:noFill/>
                </a:ln>
                <a:solidFill>
                  <a:srgbClr val="191919"/>
                </a:solidFill>
                <a:effectLst/>
                <a:uLnTx/>
                <a:uFillTx/>
                <a:latin typeface="Malgun Gothic"/>
                <a:ea typeface="+mn-ea"/>
                <a:cs typeface="+mn-cs"/>
              </a:rPr>
              <a:t>제시합니다</a:t>
            </a:r>
            <a:r>
              <a:rPr kumimoji="0" sz="1400" b="0" i="0" u="none" strike="noStrike" kern="1200" cap="none" spc="0" normalizeH="0" baseline="0" noProof="0" dirty="0">
                <a:ln>
                  <a:noFill/>
                </a:ln>
                <a:solidFill>
                  <a:srgbClr val="191919"/>
                </a:solidFill>
                <a:effectLst/>
                <a:uLnTx/>
                <a:uFillTx/>
                <a:latin typeface="Malgun Gothic"/>
                <a:ea typeface="+mn-ea"/>
                <a:cs typeface="+mn-cs"/>
              </a:rPr>
              <a:t>.</a:t>
            </a:r>
          </a:p>
        </p:txBody>
      </p:sp>
    </p:spTree>
    <p:extLst>
      <p:ext uri="{BB962C8B-B14F-4D97-AF65-F5344CB8AC3E}">
        <p14:creationId xmlns:p14="http://schemas.microsoft.com/office/powerpoint/2010/main" val="25660661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Future Direction of CIRT:  </a:t>
            </a:r>
            <a:r>
              <a:rPr lang="en-US" sz="4000" b="1" dirty="0" smtClean="0">
                <a:solidFill>
                  <a:srgbClr val="0B1F3A"/>
                </a:solidFill>
                <a:latin typeface="Franklin Gothic Book"/>
                <a:cs typeface="NanumSquare" pitchFamily="34" charset="-120"/>
              </a:rPr>
              <a:t>Summary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23" name="Rounded Rectangle 20"/>
          <p:cNvSpPr/>
          <p:nvPr/>
        </p:nvSpPr>
        <p:spPr>
          <a:xfrm>
            <a:off x="1946591" y="1230326"/>
            <a:ext cx="8042787" cy="804672"/>
          </a:xfrm>
          <a:prstGeom prst="roundRect">
            <a:avLst/>
          </a:prstGeom>
          <a:solidFill>
            <a:srgbClr val="0C24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2200" b="1" dirty="0">
                <a:solidFill>
                  <a:srgbClr val="FFFFFF"/>
                </a:solidFill>
              </a:rPr>
              <a:t>Carbon ions widen the therapeutic window
by combining physical precision with biological potency.</a:t>
            </a:r>
          </a:p>
        </p:txBody>
      </p:sp>
      <p:sp>
        <p:nvSpPr>
          <p:cNvPr id="24" name="Shape 5"/>
          <p:cNvSpPr/>
          <p:nvPr/>
        </p:nvSpPr>
        <p:spPr>
          <a:xfrm>
            <a:off x="2273808" y="2487228"/>
            <a:ext cx="7388352" cy="987552"/>
          </a:xfrm>
          <a:prstGeom prst="roundRect">
            <a:avLst>
              <a:gd name="adj" fmla="val 740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sp>
        <p:nvSpPr>
          <p:cNvPr id="25" name="Shape 6"/>
          <p:cNvSpPr/>
          <p:nvPr/>
        </p:nvSpPr>
        <p:spPr>
          <a:xfrm>
            <a:off x="2273808" y="2487228"/>
            <a:ext cx="54864" cy="987552"/>
          </a:xfrm>
          <a:prstGeom prst="rect">
            <a:avLst/>
          </a:prstGeom>
          <a:solidFill>
            <a:srgbClr val="C7922E"/>
          </a:solidFill>
          <a:ln w="12700">
            <a:solidFill>
              <a:srgbClr val="C7922E"/>
            </a:solidFill>
            <a:prstDash val="solid"/>
          </a:ln>
        </p:spPr>
        <p:txBody>
          <a:bodyPr/>
          <a:lstStyle/>
          <a:p>
            <a:endParaRPr lang="ko-KR" altLang="en-US"/>
          </a:p>
        </p:txBody>
      </p:sp>
      <p:sp>
        <p:nvSpPr>
          <p:cNvPr id="26" name="Shape 7"/>
          <p:cNvSpPr/>
          <p:nvPr/>
        </p:nvSpPr>
        <p:spPr>
          <a:xfrm>
            <a:off x="2420112" y="2667063"/>
            <a:ext cx="310896" cy="310896"/>
          </a:xfrm>
          <a:prstGeom prst="ellipse">
            <a:avLst/>
          </a:prstGeom>
          <a:solidFill>
            <a:srgbClr val="C7922E"/>
          </a:solidFill>
          <a:ln w="12700">
            <a:solidFill>
              <a:srgbClr val="C7922E"/>
            </a:solidFill>
            <a:prstDash val="solid"/>
          </a:ln>
        </p:spPr>
        <p:txBody>
          <a:bodyPr/>
          <a:lstStyle/>
          <a:p>
            <a:endParaRPr lang="ko-KR" altLang="en-US"/>
          </a:p>
        </p:txBody>
      </p:sp>
      <p:sp>
        <p:nvSpPr>
          <p:cNvPr id="47" name="Text 8"/>
          <p:cNvSpPr/>
          <p:nvPr/>
        </p:nvSpPr>
        <p:spPr>
          <a:xfrm>
            <a:off x="2420112" y="2690876"/>
            <a:ext cx="310896" cy="258044"/>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1</a:t>
            </a:r>
            <a:endParaRPr lang="en-US" sz="1600" dirty="0"/>
          </a:p>
        </p:txBody>
      </p:sp>
      <p:sp>
        <p:nvSpPr>
          <p:cNvPr id="48" name="Text 9"/>
          <p:cNvSpPr/>
          <p:nvPr/>
        </p:nvSpPr>
        <p:spPr>
          <a:xfrm>
            <a:off x="2840736" y="2487228"/>
            <a:ext cx="6711696" cy="987552"/>
          </a:xfrm>
          <a:prstGeom prst="rect">
            <a:avLst/>
          </a:prstGeom>
          <a:noFill/>
          <a:ln/>
        </p:spPr>
        <p:txBody>
          <a:bodyPr wrap="square" lIns="0" tIns="0" rIns="0" bIns="0" rtlCol="0" anchor="ctr"/>
          <a:lstStyle/>
          <a:p>
            <a:pPr>
              <a:lnSpc>
                <a:spcPct val="130000"/>
              </a:lnSpc>
            </a:pPr>
            <a:r>
              <a:rPr lang="en-US" altLang="ko-KR" b="1" dirty="0">
                <a:solidFill>
                  <a:srgbClr val="0B233B"/>
                </a:solidFill>
                <a:latin typeface="Arial" pitchFamily="34" charset="0"/>
                <a:cs typeface="Arial" pitchFamily="34" charset="-120"/>
              </a:rPr>
              <a:t>Conformal target coverage with fewer beam directions and lower OAR dose</a:t>
            </a:r>
            <a:endParaRPr lang="en-US" altLang="ko-KR" dirty="0"/>
          </a:p>
        </p:txBody>
      </p:sp>
      <p:sp>
        <p:nvSpPr>
          <p:cNvPr id="49" name="Shape 11"/>
          <p:cNvSpPr/>
          <p:nvPr/>
        </p:nvSpPr>
        <p:spPr>
          <a:xfrm>
            <a:off x="2273808" y="3664419"/>
            <a:ext cx="7388352" cy="987552"/>
          </a:xfrm>
          <a:prstGeom prst="roundRect">
            <a:avLst>
              <a:gd name="adj" fmla="val 740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sp>
        <p:nvSpPr>
          <p:cNvPr id="50" name="Shape 12"/>
          <p:cNvSpPr/>
          <p:nvPr/>
        </p:nvSpPr>
        <p:spPr>
          <a:xfrm>
            <a:off x="2273808" y="3664419"/>
            <a:ext cx="54864" cy="987552"/>
          </a:xfrm>
          <a:prstGeom prst="rect">
            <a:avLst/>
          </a:prstGeom>
          <a:solidFill>
            <a:srgbClr val="0B6E73"/>
          </a:solidFill>
          <a:ln w="12700">
            <a:solidFill>
              <a:srgbClr val="0B6E73"/>
            </a:solidFill>
            <a:prstDash val="solid"/>
          </a:ln>
        </p:spPr>
        <p:txBody>
          <a:bodyPr/>
          <a:lstStyle/>
          <a:p>
            <a:endParaRPr lang="ko-KR" altLang="en-US"/>
          </a:p>
        </p:txBody>
      </p:sp>
      <p:sp>
        <p:nvSpPr>
          <p:cNvPr id="51" name="Shape 13"/>
          <p:cNvSpPr/>
          <p:nvPr/>
        </p:nvSpPr>
        <p:spPr>
          <a:xfrm>
            <a:off x="2420112" y="3838133"/>
            <a:ext cx="310896" cy="310896"/>
          </a:xfrm>
          <a:prstGeom prst="ellipse">
            <a:avLst/>
          </a:prstGeom>
          <a:solidFill>
            <a:srgbClr val="0B6E73"/>
          </a:solidFill>
          <a:ln w="12700">
            <a:solidFill>
              <a:srgbClr val="0B6E73"/>
            </a:solidFill>
            <a:prstDash val="solid"/>
          </a:ln>
        </p:spPr>
        <p:txBody>
          <a:bodyPr/>
          <a:lstStyle/>
          <a:p>
            <a:endParaRPr lang="ko-KR" altLang="en-US"/>
          </a:p>
        </p:txBody>
      </p:sp>
      <p:sp>
        <p:nvSpPr>
          <p:cNvPr id="52" name="Text 14"/>
          <p:cNvSpPr/>
          <p:nvPr/>
        </p:nvSpPr>
        <p:spPr>
          <a:xfrm>
            <a:off x="2420112" y="3854787"/>
            <a:ext cx="310896" cy="263300"/>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53" name="Text 15"/>
          <p:cNvSpPr/>
          <p:nvPr/>
        </p:nvSpPr>
        <p:spPr>
          <a:xfrm>
            <a:off x="2840736" y="3664419"/>
            <a:ext cx="6711696" cy="987552"/>
          </a:xfrm>
          <a:prstGeom prst="rect">
            <a:avLst/>
          </a:prstGeom>
          <a:noFill/>
          <a:ln/>
        </p:spPr>
        <p:txBody>
          <a:bodyPr wrap="square" lIns="0" tIns="0" rIns="0" bIns="0" rtlCol="0" anchor="ctr"/>
          <a:lstStyle/>
          <a:p>
            <a:pPr>
              <a:lnSpc>
                <a:spcPct val="130000"/>
              </a:lnSpc>
            </a:pPr>
            <a:r>
              <a:rPr lang="en-US" altLang="ko-KR" b="1" dirty="0">
                <a:solidFill>
                  <a:srgbClr val="0B233B"/>
                </a:solidFill>
                <a:latin typeface="Arial" pitchFamily="34" charset="0"/>
                <a:ea typeface="Arial" pitchFamily="34" charset="-122"/>
                <a:cs typeface="Arial" pitchFamily="34" charset="-120"/>
              </a:rPr>
              <a:t>Potential for improved tumor control in radio-resistant or hypoxic tumors</a:t>
            </a:r>
            <a:endParaRPr lang="en-US" altLang="ko-KR" dirty="0"/>
          </a:p>
        </p:txBody>
      </p:sp>
      <p:sp>
        <p:nvSpPr>
          <p:cNvPr id="54" name="Shape 17"/>
          <p:cNvSpPr/>
          <p:nvPr/>
        </p:nvSpPr>
        <p:spPr>
          <a:xfrm>
            <a:off x="2273808" y="4841610"/>
            <a:ext cx="7388352" cy="987552"/>
          </a:xfrm>
          <a:prstGeom prst="roundRect">
            <a:avLst>
              <a:gd name="adj" fmla="val 740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sp>
        <p:nvSpPr>
          <p:cNvPr id="55" name="Shape 18"/>
          <p:cNvSpPr/>
          <p:nvPr/>
        </p:nvSpPr>
        <p:spPr>
          <a:xfrm>
            <a:off x="2273808" y="4841610"/>
            <a:ext cx="54864" cy="987552"/>
          </a:xfrm>
          <a:prstGeom prst="rect">
            <a:avLst/>
          </a:prstGeom>
          <a:solidFill>
            <a:srgbClr val="D66F7E"/>
          </a:solidFill>
          <a:ln w="12700">
            <a:solidFill>
              <a:srgbClr val="D66F7E"/>
            </a:solidFill>
            <a:prstDash val="solid"/>
          </a:ln>
        </p:spPr>
        <p:txBody>
          <a:bodyPr/>
          <a:lstStyle/>
          <a:p>
            <a:endParaRPr lang="ko-KR" altLang="en-US"/>
          </a:p>
        </p:txBody>
      </p:sp>
      <p:sp>
        <p:nvSpPr>
          <p:cNvPr id="56" name="Shape 19"/>
          <p:cNvSpPr/>
          <p:nvPr/>
        </p:nvSpPr>
        <p:spPr>
          <a:xfrm>
            <a:off x="2420112" y="5010102"/>
            <a:ext cx="310896" cy="310896"/>
          </a:xfrm>
          <a:prstGeom prst="ellipse">
            <a:avLst/>
          </a:prstGeom>
          <a:solidFill>
            <a:srgbClr val="D66F7E"/>
          </a:solidFill>
          <a:ln w="12700">
            <a:solidFill>
              <a:srgbClr val="D66F7E"/>
            </a:solidFill>
            <a:prstDash val="solid"/>
          </a:ln>
        </p:spPr>
        <p:txBody>
          <a:bodyPr/>
          <a:lstStyle/>
          <a:p>
            <a:endParaRPr lang="ko-KR" altLang="en-US"/>
          </a:p>
        </p:txBody>
      </p:sp>
      <p:sp>
        <p:nvSpPr>
          <p:cNvPr id="57" name="Text 20"/>
          <p:cNvSpPr/>
          <p:nvPr/>
        </p:nvSpPr>
        <p:spPr>
          <a:xfrm>
            <a:off x="2420397" y="5029384"/>
            <a:ext cx="310896" cy="258044"/>
          </a:xfrm>
          <a:prstGeom prst="rect">
            <a:avLst/>
          </a:prstGeom>
          <a:noFill/>
          <a:ln/>
        </p:spPr>
        <p:txBody>
          <a:bodyPr wrap="square" lIns="0" tIns="0" rIns="0" bIns="0" rtlCol="0" anchor="ctr"/>
          <a:lstStyle/>
          <a:p>
            <a:pPr algn="ctr"/>
            <a:r>
              <a:rPr lang="en-US" sz="1600" b="1" dirty="0">
                <a:solidFill>
                  <a:srgbClr val="FFFFFF"/>
                </a:solidFill>
                <a:latin typeface="Arial" pitchFamily="34" charset="0"/>
                <a:ea typeface="Arial" pitchFamily="34" charset="-122"/>
                <a:cs typeface="Arial" pitchFamily="34" charset="-120"/>
              </a:rPr>
              <a:t>3</a:t>
            </a:r>
            <a:endParaRPr lang="en-US" sz="1600" dirty="0"/>
          </a:p>
        </p:txBody>
      </p:sp>
      <p:sp>
        <p:nvSpPr>
          <p:cNvPr id="58" name="Text 21"/>
          <p:cNvSpPr/>
          <p:nvPr/>
        </p:nvSpPr>
        <p:spPr>
          <a:xfrm>
            <a:off x="2840736" y="4841610"/>
            <a:ext cx="6711696" cy="987552"/>
          </a:xfrm>
          <a:prstGeom prst="rect">
            <a:avLst/>
          </a:prstGeom>
          <a:noFill/>
          <a:ln/>
        </p:spPr>
        <p:txBody>
          <a:bodyPr wrap="square" lIns="0" tIns="0" rIns="0" bIns="0" rtlCol="0" anchor="ctr"/>
          <a:lstStyle/>
          <a:p>
            <a:pPr>
              <a:lnSpc>
                <a:spcPct val="130000"/>
              </a:lnSpc>
            </a:pPr>
            <a:r>
              <a:rPr lang="en-US" altLang="ko-KR" b="1" dirty="0">
                <a:solidFill>
                  <a:srgbClr val="0B233B"/>
                </a:solidFill>
                <a:latin typeface="Arial" pitchFamily="34" charset="0"/>
                <a:cs typeface="Arial" pitchFamily="34" charset="-120"/>
              </a:rPr>
              <a:t>Safer and more personalized CIRT through adaptive planning and multi-ion therapy</a:t>
            </a:r>
            <a:endParaRPr lang="en-US" altLang="ko-KR" dirty="0"/>
          </a:p>
        </p:txBody>
      </p:sp>
    </p:spTree>
    <p:extLst>
      <p:ext uri="{BB962C8B-B14F-4D97-AF65-F5344CB8AC3E}">
        <p14:creationId xmlns:p14="http://schemas.microsoft.com/office/powerpoint/2010/main" val="6727688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182880"/>
          </a:xfrm>
          <a:prstGeom prst="rect">
            <a:avLst/>
          </a:prstGeom>
          <a:solidFill>
            <a:srgbClr val="1836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347472"/>
            <a:ext cx="8595360" cy="502920"/>
          </a:xfrm>
          <a:prstGeom prst="rect">
            <a:avLst/>
          </a:prstGeom>
          <a:noFill/>
          <a:ln>
            <a:noFill/>
          </a:ln>
        </p:spPr>
        <p:txBody>
          <a:bodyPr wrap="square" lIns="18288" tIns="18288" rIns="18288" bIns="18288">
            <a:spAutoFit/>
          </a:bodyPr>
          <a:lstStyle/>
          <a:p>
            <a:pPr>
              <a:defRPr sz="2500" b="1">
                <a:solidFill>
                  <a:srgbClr val="183657"/>
                </a:solidFill>
                <a:latin typeface="Malgun Gothic"/>
              </a:defRPr>
            </a:pPr>
            <a:r>
              <a:t>제어 체인으로 보는 중입자치료: spill부터 spot dose까지</a:t>
            </a:r>
          </a:p>
        </p:txBody>
      </p:sp>
      <p:sp>
        <p:nvSpPr>
          <p:cNvPr id="4" name="TextBox 3"/>
          <p:cNvSpPr txBox="1"/>
          <p:nvPr/>
        </p:nvSpPr>
        <p:spPr>
          <a:xfrm>
            <a:off x="530352" y="868680"/>
            <a:ext cx="9509760" cy="229294"/>
          </a:xfrm>
          <a:prstGeom prst="rect">
            <a:avLst/>
          </a:prstGeom>
          <a:noFill/>
          <a:ln>
            <a:noFill/>
          </a:ln>
        </p:spPr>
        <p:txBody>
          <a:bodyPr wrap="square" lIns="18288" tIns="18288" rIns="18288" bIns="18288">
            <a:spAutoFit/>
          </a:bodyPr>
          <a:lstStyle/>
          <a:p>
            <a:pPr>
              <a:defRPr sz="1250" b="0">
                <a:solidFill>
                  <a:srgbClr val="5A616E"/>
                </a:solidFill>
                <a:latin typeface="Malgun Gothic"/>
              </a:defRPr>
            </a:pPr>
            <a:r>
              <a:rPr dirty="0" err="1"/>
              <a:t>가속기의</a:t>
            </a:r>
            <a:r>
              <a:rPr dirty="0"/>
              <a:t> </a:t>
            </a:r>
            <a:r>
              <a:rPr dirty="0" err="1"/>
              <a:t>시간</a:t>
            </a:r>
            <a:r>
              <a:rPr dirty="0"/>
              <a:t> </a:t>
            </a:r>
            <a:r>
              <a:rPr dirty="0" err="1"/>
              <a:t>구조가</a:t>
            </a:r>
            <a:r>
              <a:rPr dirty="0"/>
              <a:t> scanning dose uniformity, gating, patient-specific </a:t>
            </a:r>
            <a:r>
              <a:rPr dirty="0" err="1"/>
              <a:t>QA에</a:t>
            </a:r>
            <a:r>
              <a:rPr dirty="0"/>
              <a:t> </a:t>
            </a:r>
            <a:r>
              <a:rPr dirty="0" err="1" smtClean="0"/>
              <a:t>직접</a:t>
            </a:r>
            <a:r>
              <a:rPr lang="en-US" dirty="0" smtClean="0"/>
              <a:t> </a:t>
            </a:r>
            <a:r>
              <a:rPr lang="ko-KR" altLang="en-US" dirty="0" smtClean="0"/>
              <a:t>연결 </a:t>
            </a:r>
            <a:endParaRPr dirty="0"/>
          </a:p>
        </p:txBody>
      </p:sp>
      <p:sp>
        <p:nvSpPr>
          <p:cNvPr id="6" name="Rectangle 5"/>
          <p:cNvSpPr/>
          <p:nvPr/>
        </p:nvSpPr>
        <p:spPr>
          <a:xfrm>
            <a:off x="502920" y="6519672"/>
            <a:ext cx="11201400" cy="18288"/>
          </a:xfrm>
          <a:prstGeom prst="rect">
            <a:avLst/>
          </a:prstGeom>
          <a:solidFill>
            <a:srgbClr val="D2D7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502920" y="1600199"/>
            <a:ext cx="1572768" cy="2200469"/>
          </a:xfrm>
          <a:prstGeom prst="roundRect">
            <a:avLst/>
          </a:prstGeom>
          <a:solidFill>
            <a:srgbClr val="E8F1F8"/>
          </a:solidFill>
          <a:ln w="12700">
            <a:solidFill>
              <a:srgbClr val="276996"/>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lnSpc>
                <a:spcPct val="150000"/>
              </a:lnSpc>
              <a:defRPr sz="1250" b="1">
                <a:solidFill>
                  <a:srgbClr val="276996"/>
                </a:solidFill>
                <a:latin typeface="Malgun Gothic"/>
              </a:defRPr>
            </a:pPr>
            <a:r>
              <a:rPr dirty="0"/>
              <a:t>Synchrotron</a:t>
            </a:r>
            <a:br>
              <a:rPr dirty="0"/>
            </a:br>
            <a:r>
              <a:rPr dirty="0" smtClean="0"/>
              <a:t>cycle</a:t>
            </a:r>
            <a:endParaRPr lang="en-US" dirty="0" smtClean="0"/>
          </a:p>
          <a:p>
            <a:pPr algn="ctr">
              <a:lnSpc>
                <a:spcPct val="150000"/>
              </a:lnSpc>
              <a:defRPr sz="1250" b="1">
                <a:solidFill>
                  <a:srgbClr val="276996"/>
                </a:solidFill>
                <a:latin typeface="Malgun Gothic"/>
              </a:defRPr>
            </a:pPr>
            <a:endParaRPr dirty="0"/>
          </a:p>
          <a:p>
            <a:pPr>
              <a:lnSpc>
                <a:spcPct val="150000"/>
              </a:lnSpc>
              <a:spcAft>
                <a:spcPts val="100"/>
              </a:spcAft>
              <a:defRPr sz="1000" b="0">
                <a:solidFill>
                  <a:srgbClr val="191919"/>
                </a:solidFill>
                <a:latin typeface="Malgun Gothic"/>
              </a:defRPr>
            </a:pPr>
            <a:r>
              <a:rPr dirty="0"/>
              <a:t>energy ramp</a:t>
            </a:r>
          </a:p>
          <a:p>
            <a:pPr>
              <a:lnSpc>
                <a:spcPct val="150000"/>
              </a:lnSpc>
              <a:spcAft>
                <a:spcPts val="100"/>
              </a:spcAft>
              <a:defRPr sz="1000" b="0">
                <a:solidFill>
                  <a:srgbClr val="191919"/>
                </a:solidFill>
                <a:latin typeface="Malgun Gothic"/>
              </a:defRPr>
            </a:pPr>
            <a:r>
              <a:rPr dirty="0"/>
              <a:t>extraction timing</a:t>
            </a:r>
          </a:p>
        </p:txBody>
      </p:sp>
      <p:cxnSp>
        <p:nvCxnSpPr>
          <p:cNvPr id="9" name="Connector 8"/>
          <p:cNvCxnSpPr/>
          <p:nvPr/>
        </p:nvCxnSpPr>
        <p:spPr>
          <a:xfrm>
            <a:off x="2103120" y="2304288"/>
            <a:ext cx="228600" cy="0"/>
          </a:xfrm>
          <a:prstGeom prst="line">
            <a:avLst/>
          </a:prstGeom>
          <a:ln w="19050">
            <a:solidFill>
              <a:srgbClr val="5A616E"/>
            </a:solidFill>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2377439" y="1600200"/>
            <a:ext cx="1572768" cy="2200468"/>
          </a:xfrm>
          <a:prstGeom prst="roundRect">
            <a:avLst/>
          </a:prstGeom>
          <a:solidFill>
            <a:srgbClr val="E8F1F8"/>
          </a:solidFill>
          <a:ln w="12700">
            <a:solidFill>
              <a:srgbClr val="276996"/>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lnSpc>
                <a:spcPct val="150000"/>
              </a:lnSpc>
              <a:defRPr sz="1250" b="1">
                <a:solidFill>
                  <a:srgbClr val="276996"/>
                </a:solidFill>
                <a:latin typeface="Malgun Gothic"/>
              </a:defRPr>
            </a:pPr>
            <a:r>
              <a:rPr dirty="0"/>
              <a:t>Slow extraction</a:t>
            </a:r>
            <a:br>
              <a:rPr dirty="0"/>
            </a:br>
            <a:r>
              <a:rPr dirty="0" smtClean="0"/>
              <a:t>spill</a:t>
            </a:r>
            <a:endParaRPr lang="en-US" dirty="0" smtClean="0"/>
          </a:p>
          <a:p>
            <a:pPr algn="ctr">
              <a:lnSpc>
                <a:spcPct val="150000"/>
              </a:lnSpc>
              <a:defRPr sz="1250" b="1">
                <a:solidFill>
                  <a:srgbClr val="276996"/>
                </a:solidFill>
                <a:latin typeface="Malgun Gothic"/>
              </a:defRPr>
            </a:pPr>
            <a:endParaRPr dirty="0"/>
          </a:p>
          <a:p>
            <a:pPr>
              <a:lnSpc>
                <a:spcPct val="150000"/>
              </a:lnSpc>
              <a:spcAft>
                <a:spcPts val="100"/>
              </a:spcAft>
              <a:defRPr sz="1000" b="0">
                <a:solidFill>
                  <a:srgbClr val="191919"/>
                </a:solidFill>
                <a:latin typeface="Malgun Gothic"/>
              </a:defRPr>
            </a:pPr>
            <a:r>
              <a:rPr dirty="0"/>
              <a:t>spill ripple</a:t>
            </a:r>
          </a:p>
          <a:p>
            <a:pPr>
              <a:lnSpc>
                <a:spcPct val="150000"/>
              </a:lnSpc>
              <a:spcAft>
                <a:spcPts val="100"/>
              </a:spcAft>
              <a:defRPr sz="1000" b="0">
                <a:solidFill>
                  <a:srgbClr val="191919"/>
                </a:solidFill>
                <a:latin typeface="Malgun Gothic"/>
              </a:defRPr>
            </a:pPr>
            <a:r>
              <a:rPr dirty="0"/>
              <a:t>intensity feedback</a:t>
            </a:r>
          </a:p>
        </p:txBody>
      </p:sp>
      <p:cxnSp>
        <p:nvCxnSpPr>
          <p:cNvPr id="11" name="Connector 10"/>
          <p:cNvCxnSpPr/>
          <p:nvPr/>
        </p:nvCxnSpPr>
        <p:spPr>
          <a:xfrm>
            <a:off x="3977639" y="2304288"/>
            <a:ext cx="228601" cy="0"/>
          </a:xfrm>
          <a:prstGeom prst="line">
            <a:avLst/>
          </a:prstGeom>
          <a:ln w="19050">
            <a:solidFill>
              <a:srgbClr val="5A616E"/>
            </a:solidFill>
          </a:ln>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4251959" y="1600200"/>
            <a:ext cx="1572768" cy="2200468"/>
          </a:xfrm>
          <a:prstGeom prst="roundRect">
            <a:avLst/>
          </a:prstGeom>
          <a:solidFill>
            <a:srgbClr val="E6F5F2"/>
          </a:solidFill>
          <a:ln w="12700">
            <a:solidFill>
              <a:srgbClr val="1F847D"/>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lnSpc>
                <a:spcPct val="150000"/>
              </a:lnSpc>
              <a:defRPr sz="1250" b="1">
                <a:solidFill>
                  <a:srgbClr val="1F847D"/>
                </a:solidFill>
                <a:latin typeface="Malgun Gothic"/>
              </a:defRPr>
            </a:pPr>
            <a:r>
              <a:rPr dirty="0"/>
              <a:t>HEBT </a:t>
            </a:r>
            <a:r>
              <a:rPr dirty="0" smtClean="0"/>
              <a:t>optics</a:t>
            </a:r>
            <a:endParaRPr lang="en-US" dirty="0" smtClean="0"/>
          </a:p>
          <a:p>
            <a:pPr algn="ctr">
              <a:lnSpc>
                <a:spcPct val="150000"/>
              </a:lnSpc>
              <a:defRPr sz="1250" b="1">
                <a:solidFill>
                  <a:srgbClr val="1F847D"/>
                </a:solidFill>
                <a:latin typeface="Malgun Gothic"/>
              </a:defRPr>
            </a:pPr>
            <a:endParaRPr dirty="0"/>
          </a:p>
          <a:p>
            <a:pPr>
              <a:lnSpc>
                <a:spcPct val="150000"/>
              </a:lnSpc>
              <a:spcAft>
                <a:spcPts val="100"/>
              </a:spcAft>
              <a:defRPr sz="1000" b="0">
                <a:solidFill>
                  <a:srgbClr val="191919"/>
                </a:solidFill>
                <a:latin typeface="Malgun Gothic"/>
              </a:defRPr>
            </a:pPr>
            <a:r>
              <a:rPr dirty="0"/>
              <a:t>spot size</a:t>
            </a:r>
          </a:p>
          <a:p>
            <a:pPr>
              <a:lnSpc>
                <a:spcPct val="150000"/>
              </a:lnSpc>
              <a:spcAft>
                <a:spcPts val="100"/>
              </a:spcAft>
              <a:defRPr sz="1000" b="0">
                <a:solidFill>
                  <a:srgbClr val="191919"/>
                </a:solidFill>
                <a:latin typeface="Malgun Gothic"/>
              </a:defRPr>
            </a:pPr>
            <a:r>
              <a:rPr dirty="0"/>
              <a:t>position</a:t>
            </a:r>
          </a:p>
          <a:p>
            <a:pPr>
              <a:lnSpc>
                <a:spcPct val="150000"/>
              </a:lnSpc>
              <a:spcAft>
                <a:spcPts val="100"/>
              </a:spcAft>
              <a:defRPr sz="1000" b="0">
                <a:solidFill>
                  <a:srgbClr val="191919"/>
                </a:solidFill>
                <a:latin typeface="Malgun Gothic"/>
              </a:defRPr>
            </a:pPr>
            <a:r>
              <a:rPr dirty="0"/>
              <a:t>emittance</a:t>
            </a:r>
          </a:p>
        </p:txBody>
      </p:sp>
      <p:cxnSp>
        <p:nvCxnSpPr>
          <p:cNvPr id="13" name="Connector 12"/>
          <p:cNvCxnSpPr/>
          <p:nvPr/>
        </p:nvCxnSpPr>
        <p:spPr>
          <a:xfrm>
            <a:off x="5852159" y="2304288"/>
            <a:ext cx="228600" cy="0"/>
          </a:xfrm>
          <a:prstGeom prst="line">
            <a:avLst/>
          </a:prstGeom>
          <a:ln w="19050">
            <a:solidFill>
              <a:srgbClr val="5A616E"/>
            </a:solidFill>
          </a:ln>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6126479" y="1600200"/>
            <a:ext cx="1572768" cy="2200468"/>
          </a:xfrm>
          <a:prstGeom prst="roundRect">
            <a:avLst/>
          </a:prstGeom>
          <a:solidFill>
            <a:srgbClr val="FCF0E1"/>
          </a:solidFill>
          <a:ln w="12700">
            <a:solidFill>
              <a:srgbClr val="DD792A"/>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lnSpc>
                <a:spcPct val="150000"/>
              </a:lnSpc>
              <a:defRPr sz="1250" b="1">
                <a:solidFill>
                  <a:srgbClr val="DD792A"/>
                </a:solidFill>
                <a:latin typeface="Malgun Gothic"/>
              </a:defRPr>
            </a:pPr>
            <a:r>
              <a:rPr dirty="0"/>
              <a:t>Scanning</a:t>
            </a:r>
            <a:br>
              <a:rPr dirty="0"/>
            </a:br>
            <a:r>
              <a:rPr dirty="0" smtClean="0"/>
              <a:t>magnet</a:t>
            </a:r>
            <a:endParaRPr lang="en-US" dirty="0" smtClean="0"/>
          </a:p>
          <a:p>
            <a:pPr algn="ctr">
              <a:lnSpc>
                <a:spcPct val="150000"/>
              </a:lnSpc>
              <a:defRPr sz="1250" b="1">
                <a:solidFill>
                  <a:srgbClr val="DD792A"/>
                </a:solidFill>
                <a:latin typeface="Malgun Gothic"/>
              </a:defRPr>
            </a:pPr>
            <a:endParaRPr dirty="0"/>
          </a:p>
          <a:p>
            <a:pPr>
              <a:lnSpc>
                <a:spcPct val="150000"/>
              </a:lnSpc>
              <a:spcAft>
                <a:spcPts val="100"/>
              </a:spcAft>
              <a:defRPr sz="1000" b="0">
                <a:solidFill>
                  <a:srgbClr val="191919"/>
                </a:solidFill>
                <a:latin typeface="Malgun Gothic"/>
              </a:defRPr>
            </a:pPr>
            <a:r>
              <a:rPr dirty="0"/>
              <a:t>x-y steering</a:t>
            </a:r>
          </a:p>
          <a:p>
            <a:pPr>
              <a:lnSpc>
                <a:spcPct val="150000"/>
              </a:lnSpc>
              <a:spcAft>
                <a:spcPts val="100"/>
              </a:spcAft>
              <a:defRPr sz="1000" b="0">
                <a:solidFill>
                  <a:srgbClr val="191919"/>
                </a:solidFill>
                <a:latin typeface="Malgun Gothic"/>
              </a:defRPr>
            </a:pPr>
            <a:r>
              <a:rPr dirty="0"/>
              <a:t>spot map</a:t>
            </a:r>
          </a:p>
        </p:txBody>
      </p:sp>
      <p:cxnSp>
        <p:nvCxnSpPr>
          <p:cNvPr id="15" name="Connector 14"/>
          <p:cNvCxnSpPr/>
          <p:nvPr/>
        </p:nvCxnSpPr>
        <p:spPr>
          <a:xfrm>
            <a:off x="7726679" y="2304288"/>
            <a:ext cx="228600" cy="0"/>
          </a:xfrm>
          <a:prstGeom prst="line">
            <a:avLst/>
          </a:prstGeom>
          <a:ln w="19050">
            <a:solidFill>
              <a:srgbClr val="5A616E"/>
            </a:solidFill>
          </a:ln>
        </p:spPr>
        <p:style>
          <a:lnRef idx="2">
            <a:schemeClr val="accent1"/>
          </a:lnRef>
          <a:fillRef idx="0">
            <a:schemeClr val="accent1"/>
          </a:fillRef>
          <a:effectRef idx="1">
            <a:schemeClr val="accent1"/>
          </a:effectRef>
          <a:fontRef idx="minor">
            <a:schemeClr val="tx1"/>
          </a:fontRef>
        </p:style>
      </p:cxnSp>
      <p:sp>
        <p:nvSpPr>
          <p:cNvPr id="16" name="Rounded Rectangle 15"/>
          <p:cNvSpPr/>
          <p:nvPr/>
        </p:nvSpPr>
        <p:spPr>
          <a:xfrm>
            <a:off x="8001000" y="1600200"/>
            <a:ext cx="1572768" cy="2200468"/>
          </a:xfrm>
          <a:prstGeom prst="roundRect">
            <a:avLst/>
          </a:prstGeom>
          <a:solidFill>
            <a:srgbClr val="FCE8E8"/>
          </a:solidFill>
          <a:ln w="12700">
            <a:solidFill>
              <a:srgbClr val="B14141"/>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lnSpc>
                <a:spcPct val="150000"/>
              </a:lnSpc>
              <a:defRPr sz="1250" b="1">
                <a:solidFill>
                  <a:srgbClr val="B14141"/>
                </a:solidFill>
                <a:latin typeface="Malgun Gothic"/>
              </a:defRPr>
            </a:pPr>
            <a:r>
              <a:rPr dirty="0"/>
              <a:t>Dose </a:t>
            </a:r>
            <a:r>
              <a:rPr dirty="0" smtClean="0"/>
              <a:t>monitor</a:t>
            </a:r>
            <a:endParaRPr lang="en-US" dirty="0" smtClean="0"/>
          </a:p>
          <a:p>
            <a:pPr algn="ctr">
              <a:lnSpc>
                <a:spcPct val="150000"/>
              </a:lnSpc>
              <a:defRPr sz="1250" b="1">
                <a:solidFill>
                  <a:srgbClr val="B14141"/>
                </a:solidFill>
                <a:latin typeface="Malgun Gothic"/>
              </a:defRPr>
            </a:pPr>
            <a:endParaRPr dirty="0"/>
          </a:p>
          <a:p>
            <a:pPr>
              <a:lnSpc>
                <a:spcPct val="150000"/>
              </a:lnSpc>
              <a:spcAft>
                <a:spcPts val="100"/>
              </a:spcAft>
              <a:defRPr sz="1000" b="0">
                <a:solidFill>
                  <a:srgbClr val="191919"/>
                </a:solidFill>
                <a:latin typeface="Malgun Gothic"/>
              </a:defRPr>
            </a:pPr>
            <a:r>
              <a:rPr dirty="0"/>
              <a:t>MU/particle</a:t>
            </a:r>
          </a:p>
          <a:p>
            <a:pPr>
              <a:lnSpc>
                <a:spcPct val="150000"/>
              </a:lnSpc>
              <a:spcAft>
                <a:spcPts val="100"/>
              </a:spcAft>
              <a:defRPr sz="1000" b="0">
                <a:solidFill>
                  <a:srgbClr val="191919"/>
                </a:solidFill>
                <a:latin typeface="Malgun Gothic"/>
              </a:defRPr>
            </a:pPr>
            <a:r>
              <a:rPr dirty="0"/>
              <a:t>beam abort</a:t>
            </a:r>
          </a:p>
        </p:txBody>
      </p:sp>
      <p:cxnSp>
        <p:nvCxnSpPr>
          <p:cNvPr id="17" name="Connector 16"/>
          <p:cNvCxnSpPr/>
          <p:nvPr/>
        </p:nvCxnSpPr>
        <p:spPr>
          <a:xfrm>
            <a:off x="9601200" y="2304288"/>
            <a:ext cx="228600" cy="0"/>
          </a:xfrm>
          <a:prstGeom prst="line">
            <a:avLst/>
          </a:prstGeom>
          <a:ln w="19050">
            <a:solidFill>
              <a:srgbClr val="5A616E"/>
            </a:solidFill>
          </a:ln>
        </p:spPr>
        <p:style>
          <a:lnRef idx="2">
            <a:schemeClr val="accent1"/>
          </a:lnRef>
          <a:fillRef idx="0">
            <a:schemeClr val="accent1"/>
          </a:fillRef>
          <a:effectRef idx="1">
            <a:schemeClr val="accent1"/>
          </a:effectRef>
          <a:fontRef idx="minor">
            <a:schemeClr val="tx1"/>
          </a:fontRef>
        </p:style>
      </p:cxnSp>
      <p:sp>
        <p:nvSpPr>
          <p:cNvPr id="18" name="Rounded Rectangle 17"/>
          <p:cNvSpPr/>
          <p:nvPr/>
        </p:nvSpPr>
        <p:spPr>
          <a:xfrm>
            <a:off x="9875520" y="1600200"/>
            <a:ext cx="1572768" cy="2200468"/>
          </a:xfrm>
          <a:prstGeom prst="roundRect">
            <a:avLst/>
          </a:prstGeom>
          <a:solidFill>
            <a:srgbClr val="EAF5E8"/>
          </a:solidFill>
          <a:ln w="12700">
            <a:solidFill>
              <a:srgbClr val="528E4C"/>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lnSpc>
                <a:spcPct val="150000"/>
              </a:lnSpc>
              <a:defRPr sz="1250" b="1">
                <a:solidFill>
                  <a:srgbClr val="528E4C"/>
                </a:solidFill>
                <a:latin typeface="Malgun Gothic"/>
              </a:defRPr>
            </a:pPr>
            <a:r>
              <a:rPr dirty="0" smtClean="0"/>
              <a:t>Patient</a:t>
            </a:r>
            <a:endParaRPr lang="en-US" dirty="0" smtClean="0"/>
          </a:p>
          <a:p>
            <a:pPr algn="ctr">
              <a:lnSpc>
                <a:spcPct val="150000"/>
              </a:lnSpc>
              <a:defRPr sz="1250" b="1">
                <a:solidFill>
                  <a:srgbClr val="528E4C"/>
                </a:solidFill>
                <a:latin typeface="Malgun Gothic"/>
              </a:defRPr>
            </a:pPr>
            <a:endParaRPr dirty="0"/>
          </a:p>
          <a:p>
            <a:pPr>
              <a:lnSpc>
                <a:spcPct val="150000"/>
              </a:lnSpc>
              <a:spcAft>
                <a:spcPts val="100"/>
              </a:spcAft>
              <a:defRPr sz="1000" b="0">
                <a:solidFill>
                  <a:srgbClr val="191919"/>
                </a:solidFill>
                <a:latin typeface="Malgun Gothic"/>
              </a:defRPr>
            </a:pPr>
            <a:r>
              <a:rPr dirty="0"/>
              <a:t>range + motion</a:t>
            </a:r>
          </a:p>
          <a:p>
            <a:pPr>
              <a:lnSpc>
                <a:spcPct val="150000"/>
              </a:lnSpc>
              <a:spcAft>
                <a:spcPts val="100"/>
              </a:spcAft>
              <a:defRPr sz="1000" b="0">
                <a:solidFill>
                  <a:srgbClr val="191919"/>
                </a:solidFill>
                <a:latin typeface="Malgun Gothic"/>
              </a:defRPr>
            </a:pPr>
            <a:r>
              <a:rPr dirty="0"/>
              <a:t>biological dose</a:t>
            </a:r>
          </a:p>
        </p:txBody>
      </p:sp>
      <p:sp>
        <p:nvSpPr>
          <p:cNvPr id="19" name="Rounded Rectangle 18"/>
          <p:cNvSpPr/>
          <p:nvPr/>
        </p:nvSpPr>
        <p:spPr>
          <a:xfrm>
            <a:off x="868680" y="4729683"/>
            <a:ext cx="3291840" cy="1234440"/>
          </a:xfrm>
          <a:prstGeom prst="roundRect">
            <a:avLst/>
          </a:prstGeom>
          <a:solidFill>
            <a:srgbClr val="F5F7FA"/>
          </a:solidFill>
          <a:ln w="12700">
            <a:solidFill>
              <a:srgbClr val="183657"/>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lnSpc>
                <a:spcPct val="150000"/>
              </a:lnSpc>
              <a:defRPr sz="1300" b="1">
                <a:solidFill>
                  <a:srgbClr val="183657"/>
                </a:solidFill>
                <a:latin typeface="Malgun Gothic"/>
              </a:defRPr>
            </a:pPr>
            <a:r>
              <a:rPr dirty="0" err="1"/>
              <a:t>가속기학</a:t>
            </a:r>
            <a:r>
              <a:rPr dirty="0"/>
              <a:t> </a:t>
            </a:r>
            <a:r>
              <a:rPr dirty="0" err="1"/>
              <a:t>관점</a:t>
            </a:r>
            <a:endParaRPr dirty="0"/>
          </a:p>
          <a:p>
            <a:pPr>
              <a:lnSpc>
                <a:spcPct val="150000"/>
              </a:lnSpc>
              <a:spcAft>
                <a:spcPts val="100"/>
              </a:spcAft>
              <a:defRPr sz="1150" b="0">
                <a:solidFill>
                  <a:srgbClr val="191919"/>
                </a:solidFill>
                <a:latin typeface="Malgun Gothic"/>
              </a:defRPr>
            </a:pPr>
            <a:r>
              <a:rPr dirty="0"/>
              <a:t>beam current, charge state, injection efficiency, extraction </a:t>
            </a:r>
            <a:r>
              <a:rPr dirty="0" err="1" smtClean="0"/>
              <a:t>stabilit를</a:t>
            </a:r>
            <a:r>
              <a:rPr dirty="0" smtClean="0"/>
              <a:t> </a:t>
            </a:r>
            <a:r>
              <a:rPr dirty="0" err="1" smtClean="0"/>
              <a:t>개선</a:t>
            </a:r>
            <a:endParaRPr dirty="0"/>
          </a:p>
        </p:txBody>
      </p:sp>
      <p:sp>
        <p:nvSpPr>
          <p:cNvPr id="20" name="Rounded Rectangle 19"/>
          <p:cNvSpPr/>
          <p:nvPr/>
        </p:nvSpPr>
        <p:spPr>
          <a:xfrm>
            <a:off x="4434840" y="4729683"/>
            <a:ext cx="3291840" cy="1234440"/>
          </a:xfrm>
          <a:prstGeom prst="roundRect">
            <a:avLst/>
          </a:prstGeom>
          <a:solidFill>
            <a:srgbClr val="F5F7FA"/>
          </a:solidFill>
          <a:ln w="12700">
            <a:solidFill>
              <a:srgbClr val="183657"/>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lnSpc>
                <a:spcPct val="150000"/>
              </a:lnSpc>
              <a:defRPr sz="1300" b="1">
                <a:solidFill>
                  <a:srgbClr val="183657"/>
                </a:solidFill>
                <a:latin typeface="Malgun Gothic"/>
              </a:defRPr>
            </a:pPr>
            <a:r>
              <a:rPr dirty="0" err="1"/>
              <a:t>의학물리</a:t>
            </a:r>
            <a:r>
              <a:rPr dirty="0"/>
              <a:t> </a:t>
            </a:r>
            <a:r>
              <a:rPr dirty="0" err="1"/>
              <a:t>관점</a:t>
            </a:r>
            <a:endParaRPr dirty="0"/>
          </a:p>
          <a:p>
            <a:pPr>
              <a:lnSpc>
                <a:spcPct val="150000"/>
              </a:lnSpc>
              <a:spcAft>
                <a:spcPts val="100"/>
              </a:spcAft>
              <a:defRPr sz="1150" b="0">
                <a:solidFill>
                  <a:srgbClr val="191919"/>
                </a:solidFill>
                <a:latin typeface="Malgun Gothic"/>
              </a:defRPr>
            </a:pPr>
            <a:r>
              <a:rPr dirty="0"/>
              <a:t>그 </a:t>
            </a:r>
            <a:r>
              <a:rPr dirty="0" err="1"/>
              <a:t>변화가</a:t>
            </a:r>
            <a:r>
              <a:rPr dirty="0"/>
              <a:t> output, energy/range, spot position/size, RBE-weighted </a:t>
            </a:r>
            <a:r>
              <a:rPr dirty="0" err="1"/>
              <a:t>dose에</a:t>
            </a:r>
            <a:r>
              <a:rPr dirty="0"/>
              <a:t> </a:t>
            </a:r>
            <a:r>
              <a:rPr dirty="0" err="1"/>
              <a:t>미치는</a:t>
            </a:r>
            <a:r>
              <a:rPr dirty="0"/>
              <a:t> </a:t>
            </a:r>
            <a:r>
              <a:rPr dirty="0" err="1" smtClean="0"/>
              <a:t>영향</a:t>
            </a:r>
            <a:r>
              <a:rPr dirty="0" smtClean="0"/>
              <a:t> </a:t>
            </a:r>
            <a:r>
              <a:rPr dirty="0" err="1" smtClean="0"/>
              <a:t>검증</a:t>
            </a:r>
            <a:endParaRPr dirty="0"/>
          </a:p>
        </p:txBody>
      </p:sp>
      <p:sp>
        <p:nvSpPr>
          <p:cNvPr id="21" name="Rounded Rectangle 20"/>
          <p:cNvSpPr/>
          <p:nvPr/>
        </p:nvSpPr>
        <p:spPr>
          <a:xfrm>
            <a:off x="8001000" y="4729683"/>
            <a:ext cx="3291840" cy="1234440"/>
          </a:xfrm>
          <a:prstGeom prst="roundRect">
            <a:avLst/>
          </a:prstGeom>
          <a:solidFill>
            <a:srgbClr val="F5F7FA"/>
          </a:solidFill>
          <a:ln w="12700">
            <a:solidFill>
              <a:srgbClr val="183657"/>
            </a:solidFill>
          </a:ln>
        </p:spPr>
        <p:style>
          <a:lnRef idx="1">
            <a:schemeClr val="accent1"/>
          </a:lnRef>
          <a:fillRef idx="3">
            <a:schemeClr val="accent1"/>
          </a:fillRef>
          <a:effectRef idx="2">
            <a:schemeClr val="accent1"/>
          </a:effectRef>
          <a:fontRef idx="minor">
            <a:schemeClr val="lt1"/>
          </a:fontRef>
        </p:style>
        <p:txBody>
          <a:bodyPr wrap="square" lIns="137160" tIns="109728" rIns="137160" bIns="91440" rtlCol="0" anchor="ctr"/>
          <a:lstStyle/>
          <a:p>
            <a:pPr algn="ctr">
              <a:lnSpc>
                <a:spcPct val="150000"/>
              </a:lnSpc>
              <a:defRPr sz="1300" b="1">
                <a:solidFill>
                  <a:srgbClr val="183657"/>
                </a:solidFill>
                <a:latin typeface="Malgun Gothic"/>
              </a:defRPr>
            </a:pPr>
            <a:r>
              <a:rPr dirty="0" err="1"/>
              <a:t>임상</a:t>
            </a:r>
            <a:r>
              <a:rPr dirty="0"/>
              <a:t> </a:t>
            </a:r>
            <a:r>
              <a:rPr dirty="0" err="1"/>
              <a:t>운영</a:t>
            </a:r>
            <a:r>
              <a:rPr dirty="0"/>
              <a:t> </a:t>
            </a:r>
            <a:r>
              <a:rPr dirty="0" err="1"/>
              <a:t>관점</a:t>
            </a:r>
            <a:endParaRPr dirty="0"/>
          </a:p>
          <a:p>
            <a:pPr>
              <a:lnSpc>
                <a:spcPct val="150000"/>
              </a:lnSpc>
              <a:spcAft>
                <a:spcPts val="100"/>
              </a:spcAft>
              <a:defRPr sz="1150" b="0">
                <a:solidFill>
                  <a:srgbClr val="191919"/>
                </a:solidFill>
                <a:latin typeface="Malgun Gothic"/>
              </a:defRPr>
            </a:pPr>
            <a:r>
              <a:rPr dirty="0"/>
              <a:t>delivery time, gating duty cycle, interruption recovery, patient-specific QA </a:t>
            </a:r>
            <a:r>
              <a:rPr dirty="0" smtClean="0"/>
              <a:t>pass/fail </a:t>
            </a:r>
            <a:r>
              <a:rPr dirty="0" err="1" smtClean="0"/>
              <a:t>관리</a:t>
            </a:r>
            <a:endParaRP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182880"/>
          </a:xfrm>
          <a:prstGeom prst="rect">
            <a:avLst/>
          </a:prstGeom>
          <a:solidFill>
            <a:srgbClr val="1836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19" y="347472"/>
            <a:ext cx="10998615" cy="421654"/>
          </a:xfrm>
          <a:prstGeom prst="rect">
            <a:avLst/>
          </a:prstGeom>
          <a:noFill/>
          <a:ln>
            <a:noFill/>
          </a:ln>
        </p:spPr>
        <p:txBody>
          <a:bodyPr wrap="square" lIns="18288" tIns="18288" rIns="18288" bIns="18288">
            <a:spAutoFit/>
          </a:bodyPr>
          <a:lstStyle/>
          <a:p>
            <a:pPr>
              <a:defRPr sz="2500" b="1">
                <a:solidFill>
                  <a:srgbClr val="183657"/>
                </a:solidFill>
                <a:latin typeface="Malgun Gothic"/>
              </a:defRPr>
            </a:pPr>
            <a:r>
              <a:rPr dirty="0"/>
              <a:t>QA/Commissioning </a:t>
            </a:r>
            <a:r>
              <a:rPr dirty="0" err="1"/>
              <a:t>보강</a:t>
            </a:r>
            <a:r>
              <a:rPr dirty="0"/>
              <a:t>: “</a:t>
            </a:r>
            <a:r>
              <a:rPr dirty="0" err="1"/>
              <a:t>기계</a:t>
            </a:r>
            <a:r>
              <a:rPr dirty="0"/>
              <a:t> QA + TPS QA + </a:t>
            </a:r>
            <a:r>
              <a:rPr dirty="0" err="1"/>
              <a:t>생물학적</a:t>
            </a:r>
            <a:r>
              <a:rPr dirty="0"/>
              <a:t> QA”</a:t>
            </a:r>
          </a:p>
        </p:txBody>
      </p:sp>
      <p:sp>
        <p:nvSpPr>
          <p:cNvPr id="4" name="TextBox 3"/>
          <p:cNvSpPr txBox="1"/>
          <p:nvPr/>
        </p:nvSpPr>
        <p:spPr>
          <a:xfrm>
            <a:off x="530352" y="868680"/>
            <a:ext cx="9509760" cy="310896"/>
          </a:xfrm>
          <a:prstGeom prst="rect">
            <a:avLst/>
          </a:prstGeom>
          <a:noFill/>
          <a:ln>
            <a:noFill/>
          </a:ln>
        </p:spPr>
        <p:txBody>
          <a:bodyPr wrap="square" lIns="18288" tIns="18288" rIns="18288" bIns="18288">
            <a:spAutoFit/>
          </a:bodyPr>
          <a:lstStyle/>
          <a:p>
            <a:pPr>
              <a:defRPr sz="1250" b="0">
                <a:solidFill>
                  <a:srgbClr val="5A616E"/>
                </a:solidFill>
                <a:latin typeface="Malgun Gothic"/>
              </a:defRPr>
            </a:pPr>
            <a:r>
              <a:t>중입자치료 QA는 photon LINAC QA의 확장이지만, range·fragment·RBE model 때문에 검증 축이 더 많습니다</a:t>
            </a:r>
          </a:p>
        </p:txBody>
      </p:sp>
      <p:graphicFrame>
        <p:nvGraphicFramePr>
          <p:cNvPr id="8" name="Table 7"/>
          <p:cNvGraphicFramePr>
            <a:graphicFrameLocks noGrp="1"/>
          </p:cNvGraphicFramePr>
          <p:nvPr>
            <p:extLst>
              <p:ext uri="{D42A27DB-BD31-4B8C-83A1-F6EECF244321}">
                <p14:modId xmlns:p14="http://schemas.microsoft.com/office/powerpoint/2010/main" val="2315347355"/>
              </p:ext>
            </p:extLst>
          </p:nvPr>
        </p:nvGraphicFramePr>
        <p:xfrm>
          <a:off x="502920" y="1280160"/>
          <a:ext cx="11564673" cy="5332134"/>
        </p:xfrm>
        <a:graphic>
          <a:graphicData uri="http://schemas.openxmlformats.org/drawingml/2006/table">
            <a:tbl>
              <a:tblPr firstRow="1" bandRow="1">
                <a:tableStyleId>{5C22544A-7EE6-4342-B048-85BDC9FD1C3A}</a:tableStyleId>
              </a:tblPr>
              <a:tblGrid>
                <a:gridCol w="1935312">
                  <a:extLst>
                    <a:ext uri="{9D8B030D-6E8A-4147-A177-3AD203B41FA5}">
                      <a16:colId xmlns:a16="http://schemas.microsoft.com/office/drawing/2014/main" val="20000"/>
                    </a:ext>
                  </a:extLst>
                </a:gridCol>
                <a:gridCol w="4342653">
                  <a:extLst>
                    <a:ext uri="{9D8B030D-6E8A-4147-A177-3AD203B41FA5}">
                      <a16:colId xmlns:a16="http://schemas.microsoft.com/office/drawing/2014/main" val="20001"/>
                    </a:ext>
                  </a:extLst>
                </a:gridCol>
                <a:gridCol w="5286708">
                  <a:extLst>
                    <a:ext uri="{9D8B030D-6E8A-4147-A177-3AD203B41FA5}">
                      <a16:colId xmlns:a16="http://schemas.microsoft.com/office/drawing/2014/main" val="20002"/>
                    </a:ext>
                  </a:extLst>
                </a:gridCol>
              </a:tblGrid>
              <a:tr h="888689">
                <a:tc>
                  <a:txBody>
                    <a:bodyPr/>
                    <a:lstStyle/>
                    <a:p>
                      <a:pPr algn="ctr">
                        <a:defRPr sz="1050" b="1">
                          <a:solidFill>
                            <a:srgbClr val="FFFFFF"/>
                          </a:solidFill>
                          <a:latin typeface="Malgun Gothic"/>
                        </a:defRPr>
                      </a:pPr>
                      <a:r>
                        <a:rPr sz="1400" b="1" dirty="0" err="1"/>
                        <a:t>영역</a:t>
                      </a:r>
                      <a:endParaRPr sz="1400" b="1" dirty="0"/>
                    </a:p>
                  </a:txBody>
                  <a:tcPr marL="72000" marR="45720" marT="360000" marB="27432">
                    <a:solidFill>
                      <a:srgbClr val="183657"/>
                    </a:solidFill>
                  </a:tcPr>
                </a:tc>
                <a:tc>
                  <a:txBody>
                    <a:bodyPr/>
                    <a:lstStyle/>
                    <a:p>
                      <a:pPr algn="ctr">
                        <a:defRPr sz="1050" b="1">
                          <a:solidFill>
                            <a:srgbClr val="FFFFFF"/>
                          </a:solidFill>
                          <a:latin typeface="Malgun Gothic"/>
                        </a:defRPr>
                      </a:pPr>
                      <a:r>
                        <a:rPr sz="1400" b="1"/>
                        <a:t>핵심 확인 항목</a:t>
                      </a:r>
                    </a:p>
                  </a:txBody>
                  <a:tcPr marL="72000" marR="45720" marT="360000" marB="27432">
                    <a:solidFill>
                      <a:srgbClr val="183657"/>
                    </a:solidFill>
                  </a:tcPr>
                </a:tc>
                <a:tc>
                  <a:txBody>
                    <a:bodyPr/>
                    <a:lstStyle/>
                    <a:p>
                      <a:pPr algn="ctr">
                        <a:defRPr sz="1050" b="1">
                          <a:solidFill>
                            <a:srgbClr val="FFFFFF"/>
                          </a:solidFill>
                          <a:latin typeface="Malgun Gothic"/>
                        </a:defRPr>
                      </a:pPr>
                      <a:r>
                        <a:rPr sz="1400" b="1"/>
                        <a:t>중입자치료에서 추가로 어려운 점</a:t>
                      </a:r>
                    </a:p>
                  </a:txBody>
                  <a:tcPr marL="72000" marR="45720" marT="360000" marB="27432">
                    <a:solidFill>
                      <a:srgbClr val="183657"/>
                    </a:solidFill>
                  </a:tcPr>
                </a:tc>
                <a:extLst>
                  <a:ext uri="{0D108BD9-81ED-4DB2-BD59-A6C34878D82A}">
                    <a16:rowId xmlns:a16="http://schemas.microsoft.com/office/drawing/2014/main" val="10000"/>
                  </a:ext>
                </a:extLst>
              </a:tr>
              <a:tr h="888689">
                <a:tc>
                  <a:txBody>
                    <a:bodyPr/>
                    <a:lstStyle/>
                    <a:p>
                      <a:pPr algn="ctr">
                        <a:defRPr sz="1000" b="1">
                          <a:solidFill>
                            <a:srgbClr val="191919"/>
                          </a:solidFill>
                          <a:latin typeface="Malgun Gothic"/>
                        </a:defRPr>
                      </a:pPr>
                      <a:r>
                        <a:rPr sz="1200" b="1"/>
                        <a:t>Beam generation</a:t>
                      </a:r>
                    </a:p>
                  </a:txBody>
                  <a:tcPr marL="72000" marR="45720" marT="360000" marB="27432">
                    <a:solidFill>
                      <a:srgbClr val="FFFFFF"/>
                    </a:solidFill>
                  </a:tcPr>
                </a:tc>
                <a:tc>
                  <a:txBody>
                    <a:bodyPr/>
                    <a:lstStyle/>
                    <a:p>
                      <a:pPr algn="l">
                        <a:defRPr sz="1000" b="0">
                          <a:solidFill>
                            <a:srgbClr val="191919"/>
                          </a:solidFill>
                          <a:latin typeface="Malgun Gothic"/>
                        </a:defRPr>
                      </a:pPr>
                      <a:r>
                        <a:rPr sz="1200" b="1"/>
                        <a:t>ion species, charge state, current stability</a:t>
                      </a:r>
                    </a:p>
                  </a:txBody>
                  <a:tcPr marL="72000" marR="45720" marT="360000" marB="27432">
                    <a:solidFill>
                      <a:srgbClr val="FFFFFF"/>
                    </a:solidFill>
                  </a:tcPr>
                </a:tc>
                <a:tc>
                  <a:txBody>
                    <a:bodyPr/>
                    <a:lstStyle/>
                    <a:p>
                      <a:pPr algn="l">
                        <a:defRPr sz="1000" b="0">
                          <a:solidFill>
                            <a:srgbClr val="191919"/>
                          </a:solidFill>
                          <a:latin typeface="Malgun Gothic"/>
                        </a:defRPr>
                      </a:pPr>
                      <a:r>
                        <a:rPr sz="1200" b="1"/>
                        <a:t>multi-ion 전환 시 source/tuning reproducibility</a:t>
                      </a:r>
                    </a:p>
                  </a:txBody>
                  <a:tcPr marL="72000" marR="45720" marT="360000" marB="27432">
                    <a:solidFill>
                      <a:srgbClr val="FFFFFF"/>
                    </a:solidFill>
                  </a:tcPr>
                </a:tc>
                <a:extLst>
                  <a:ext uri="{0D108BD9-81ED-4DB2-BD59-A6C34878D82A}">
                    <a16:rowId xmlns:a16="http://schemas.microsoft.com/office/drawing/2014/main" val="10001"/>
                  </a:ext>
                </a:extLst>
              </a:tr>
              <a:tr h="888689">
                <a:tc>
                  <a:txBody>
                    <a:bodyPr/>
                    <a:lstStyle/>
                    <a:p>
                      <a:pPr algn="ctr">
                        <a:defRPr sz="1000" b="1">
                          <a:solidFill>
                            <a:srgbClr val="191919"/>
                          </a:solidFill>
                          <a:latin typeface="Malgun Gothic"/>
                        </a:defRPr>
                      </a:pPr>
                      <a:r>
                        <a:rPr sz="1200" b="1"/>
                        <a:t>Energy/range</a:t>
                      </a:r>
                    </a:p>
                  </a:txBody>
                  <a:tcPr marL="72000" marR="45720" marT="360000" marB="27432">
                    <a:solidFill>
                      <a:srgbClr val="F5F7FA"/>
                    </a:solidFill>
                  </a:tcPr>
                </a:tc>
                <a:tc>
                  <a:txBody>
                    <a:bodyPr/>
                    <a:lstStyle/>
                    <a:p>
                      <a:pPr algn="l">
                        <a:defRPr sz="1000" b="0">
                          <a:solidFill>
                            <a:srgbClr val="191919"/>
                          </a:solidFill>
                          <a:latin typeface="Malgun Gothic"/>
                        </a:defRPr>
                      </a:pPr>
                      <a:r>
                        <a:rPr sz="1200" b="1"/>
                        <a:t>range-energy table, WET calibration, distal fall-off</a:t>
                      </a:r>
                    </a:p>
                  </a:txBody>
                  <a:tcPr marL="72000" marR="45720" marT="360000" marB="27432">
                    <a:solidFill>
                      <a:srgbClr val="F5F7FA"/>
                    </a:solidFill>
                  </a:tcPr>
                </a:tc>
                <a:tc>
                  <a:txBody>
                    <a:bodyPr/>
                    <a:lstStyle/>
                    <a:p>
                      <a:pPr algn="l">
                        <a:defRPr sz="1000" b="0">
                          <a:solidFill>
                            <a:srgbClr val="191919"/>
                          </a:solidFill>
                          <a:latin typeface="Malgun Gothic"/>
                        </a:defRPr>
                      </a:pPr>
                      <a:r>
                        <a:rPr sz="1200" b="1" dirty="0"/>
                        <a:t>HU-to-WET, fragmentation, distal RBE hotspot</a:t>
                      </a:r>
                    </a:p>
                  </a:txBody>
                  <a:tcPr marL="72000" marR="45720" marT="360000" marB="27432">
                    <a:solidFill>
                      <a:srgbClr val="F5F7FA"/>
                    </a:solidFill>
                  </a:tcPr>
                </a:tc>
                <a:extLst>
                  <a:ext uri="{0D108BD9-81ED-4DB2-BD59-A6C34878D82A}">
                    <a16:rowId xmlns:a16="http://schemas.microsoft.com/office/drawing/2014/main" val="10002"/>
                  </a:ext>
                </a:extLst>
              </a:tr>
              <a:tr h="888689">
                <a:tc>
                  <a:txBody>
                    <a:bodyPr/>
                    <a:lstStyle/>
                    <a:p>
                      <a:pPr algn="ctr">
                        <a:defRPr sz="1000" b="1">
                          <a:solidFill>
                            <a:srgbClr val="191919"/>
                          </a:solidFill>
                          <a:latin typeface="Malgun Gothic"/>
                        </a:defRPr>
                      </a:pPr>
                      <a:r>
                        <a:rPr sz="1200" b="1"/>
                        <a:t>Scanning delivery</a:t>
                      </a:r>
                    </a:p>
                  </a:txBody>
                  <a:tcPr marL="72000" marR="45720" marT="360000" marB="27432">
                    <a:solidFill>
                      <a:srgbClr val="FFFFFF"/>
                    </a:solidFill>
                  </a:tcPr>
                </a:tc>
                <a:tc>
                  <a:txBody>
                    <a:bodyPr/>
                    <a:lstStyle/>
                    <a:p>
                      <a:pPr algn="l">
                        <a:defRPr sz="1000" b="0">
                          <a:solidFill>
                            <a:srgbClr val="191919"/>
                          </a:solidFill>
                          <a:latin typeface="Malgun Gothic"/>
                        </a:defRPr>
                      </a:pPr>
                      <a:r>
                        <a:rPr sz="1200" b="1"/>
                        <a:t>spot position/size, spill ripple, dose monitor, log</a:t>
                      </a:r>
                    </a:p>
                  </a:txBody>
                  <a:tcPr marL="72000" marR="45720" marT="360000" marB="27432">
                    <a:solidFill>
                      <a:srgbClr val="FFFFFF"/>
                    </a:solidFill>
                  </a:tcPr>
                </a:tc>
                <a:tc>
                  <a:txBody>
                    <a:bodyPr/>
                    <a:lstStyle/>
                    <a:p>
                      <a:pPr algn="l">
                        <a:defRPr sz="1000" b="0">
                          <a:solidFill>
                            <a:srgbClr val="191919"/>
                          </a:solidFill>
                          <a:latin typeface="Malgun Gothic"/>
                        </a:defRPr>
                      </a:pPr>
                      <a:r>
                        <a:rPr sz="1200" b="1"/>
                        <a:t>interplay, gated delivery, layer switching time</a:t>
                      </a:r>
                    </a:p>
                  </a:txBody>
                  <a:tcPr marL="72000" marR="45720" marT="360000" marB="27432">
                    <a:solidFill>
                      <a:srgbClr val="FFFFFF"/>
                    </a:solidFill>
                  </a:tcPr>
                </a:tc>
                <a:extLst>
                  <a:ext uri="{0D108BD9-81ED-4DB2-BD59-A6C34878D82A}">
                    <a16:rowId xmlns:a16="http://schemas.microsoft.com/office/drawing/2014/main" val="10003"/>
                  </a:ext>
                </a:extLst>
              </a:tr>
              <a:tr h="888689">
                <a:tc>
                  <a:txBody>
                    <a:bodyPr/>
                    <a:lstStyle/>
                    <a:p>
                      <a:pPr algn="ctr">
                        <a:defRPr sz="1000" b="1">
                          <a:solidFill>
                            <a:srgbClr val="191919"/>
                          </a:solidFill>
                          <a:latin typeface="Malgun Gothic"/>
                        </a:defRPr>
                      </a:pPr>
                      <a:r>
                        <a:rPr sz="1200" b="1"/>
                        <a:t>TPS/RBE model</a:t>
                      </a:r>
                    </a:p>
                  </a:txBody>
                  <a:tcPr marL="72000" marR="45720" marT="360000" marB="27432">
                    <a:solidFill>
                      <a:srgbClr val="F5F7FA"/>
                    </a:solidFill>
                  </a:tcPr>
                </a:tc>
                <a:tc>
                  <a:txBody>
                    <a:bodyPr/>
                    <a:lstStyle/>
                    <a:p>
                      <a:pPr algn="l">
                        <a:defRPr sz="1000" b="0">
                          <a:solidFill>
                            <a:srgbClr val="191919"/>
                          </a:solidFill>
                          <a:latin typeface="Malgun Gothic"/>
                        </a:defRPr>
                      </a:pPr>
                      <a:r>
                        <a:rPr sz="1200" b="1" dirty="0"/>
                        <a:t>beam model, MKM/LEM, biological dose</a:t>
                      </a:r>
                    </a:p>
                  </a:txBody>
                  <a:tcPr marL="72000" marR="45720" marT="360000" marB="27432">
                    <a:solidFill>
                      <a:srgbClr val="F5F7FA"/>
                    </a:solidFill>
                  </a:tcPr>
                </a:tc>
                <a:tc>
                  <a:txBody>
                    <a:bodyPr/>
                    <a:lstStyle/>
                    <a:p>
                      <a:pPr algn="l">
                        <a:defRPr sz="1000" b="0">
                          <a:solidFill>
                            <a:srgbClr val="191919"/>
                          </a:solidFill>
                          <a:latin typeface="Malgun Gothic"/>
                        </a:defRPr>
                      </a:pPr>
                      <a:r>
                        <a:rPr sz="1200" b="1" dirty="0"/>
                        <a:t>model </a:t>
                      </a:r>
                      <a:r>
                        <a:rPr sz="1200" b="1" dirty="0" err="1"/>
                        <a:t>dependence와</a:t>
                      </a:r>
                      <a:r>
                        <a:rPr sz="1200" b="1" dirty="0"/>
                        <a:t> clinical benchmark </a:t>
                      </a:r>
                      <a:r>
                        <a:rPr sz="1200" b="1" dirty="0" err="1"/>
                        <a:t>필요</a:t>
                      </a:r>
                      <a:endParaRPr sz="1200" b="1" dirty="0"/>
                    </a:p>
                  </a:txBody>
                  <a:tcPr marL="72000" marR="45720" marT="360000" marB="27432">
                    <a:solidFill>
                      <a:srgbClr val="F5F7FA"/>
                    </a:solidFill>
                  </a:tcPr>
                </a:tc>
                <a:extLst>
                  <a:ext uri="{0D108BD9-81ED-4DB2-BD59-A6C34878D82A}">
                    <a16:rowId xmlns:a16="http://schemas.microsoft.com/office/drawing/2014/main" val="10004"/>
                  </a:ext>
                </a:extLst>
              </a:tr>
              <a:tr h="888689">
                <a:tc>
                  <a:txBody>
                    <a:bodyPr/>
                    <a:lstStyle/>
                    <a:p>
                      <a:pPr algn="ctr">
                        <a:defRPr sz="1000" b="1">
                          <a:solidFill>
                            <a:srgbClr val="191919"/>
                          </a:solidFill>
                          <a:latin typeface="Malgun Gothic"/>
                        </a:defRPr>
                      </a:pPr>
                      <a:r>
                        <a:rPr sz="1200" b="1"/>
                        <a:t>Patient-specific QA</a:t>
                      </a:r>
                    </a:p>
                  </a:txBody>
                  <a:tcPr marL="72000" marR="45720" marT="360000" marB="27432">
                    <a:solidFill>
                      <a:srgbClr val="FFFFFF"/>
                    </a:solidFill>
                  </a:tcPr>
                </a:tc>
                <a:tc>
                  <a:txBody>
                    <a:bodyPr/>
                    <a:lstStyle/>
                    <a:p>
                      <a:pPr algn="l">
                        <a:defRPr sz="1000" b="0">
                          <a:solidFill>
                            <a:srgbClr val="191919"/>
                          </a:solidFill>
                          <a:latin typeface="Malgun Gothic"/>
                        </a:defRPr>
                      </a:pPr>
                      <a:r>
                        <a:rPr sz="1200" b="1" dirty="0"/>
                        <a:t>physical dose, RBE dose, robust scenario, delivery log</a:t>
                      </a:r>
                    </a:p>
                  </a:txBody>
                  <a:tcPr marL="72000" marR="45720" marT="360000" marB="27432">
                    <a:solidFill>
                      <a:srgbClr val="FFFFFF"/>
                    </a:solidFill>
                  </a:tcPr>
                </a:tc>
                <a:tc>
                  <a:txBody>
                    <a:bodyPr/>
                    <a:lstStyle/>
                    <a:p>
                      <a:pPr algn="l">
                        <a:defRPr sz="1000" b="0">
                          <a:solidFill>
                            <a:srgbClr val="191919"/>
                          </a:solidFill>
                          <a:latin typeface="Malgun Gothic"/>
                        </a:defRPr>
                      </a:pPr>
                      <a:r>
                        <a:rPr sz="1200" b="1" dirty="0"/>
                        <a:t>2D gamma </a:t>
                      </a:r>
                      <a:r>
                        <a:rPr sz="1200" b="1" dirty="0" err="1"/>
                        <a:t>단독으로는</a:t>
                      </a:r>
                      <a:r>
                        <a:rPr sz="1200" b="1" dirty="0"/>
                        <a:t> LET/RBE </a:t>
                      </a:r>
                      <a:r>
                        <a:rPr sz="1200" b="1" dirty="0" err="1"/>
                        <a:t>오류</a:t>
                      </a:r>
                      <a:r>
                        <a:rPr sz="1200" b="1" dirty="0"/>
                        <a:t> </a:t>
                      </a:r>
                      <a:r>
                        <a:rPr sz="1200" b="1" dirty="0" err="1"/>
                        <a:t>검출</a:t>
                      </a:r>
                      <a:r>
                        <a:rPr sz="1200" b="1" dirty="0"/>
                        <a:t> </a:t>
                      </a:r>
                      <a:r>
                        <a:rPr sz="1200" b="1" dirty="0" err="1"/>
                        <a:t>한계</a:t>
                      </a:r>
                      <a:endParaRPr sz="1200" b="1" dirty="0"/>
                    </a:p>
                  </a:txBody>
                  <a:tcPr marL="72000" marR="45720" marT="360000" marB="27432">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CIRT in AMC: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Contract &amp; MOU </a:t>
            </a:r>
            <a:r>
              <a:rPr kumimoji="0" lang="en-US" sz="4000" b="1" i="0" u="none" strike="noStrike" kern="1200" cap="none" spc="0" normalizeH="0" noProof="0" dirty="0" smtClean="0">
                <a:ln>
                  <a:noFill/>
                </a:ln>
                <a:solidFill>
                  <a:srgbClr val="0B1F3A"/>
                </a:solidFill>
                <a:effectLst/>
                <a:uLnTx/>
                <a:uFillTx/>
                <a:latin typeface="Franklin Gothic Book"/>
                <a:ea typeface="+mn-ea"/>
                <a:cs typeface="NanumSquare" pitchFamily="34" charset="-120"/>
              </a:rPr>
              <a:t> </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sp>
        <p:nvSpPr>
          <p:cNvPr id="23" name="Shape 5"/>
          <p:cNvSpPr/>
          <p:nvPr/>
        </p:nvSpPr>
        <p:spPr>
          <a:xfrm>
            <a:off x="1779361" y="1505214"/>
            <a:ext cx="8534956" cy="4497164"/>
          </a:xfrm>
          <a:prstGeom prst="roundRect">
            <a:avLst>
              <a:gd name="adj" fmla="val 2667"/>
            </a:avLst>
          </a:prstGeom>
          <a:solidFill>
            <a:srgbClr val="FFFFFF"/>
          </a:solidFill>
          <a:ln w="12700">
            <a:solidFill>
              <a:srgbClr val="D7D1C8"/>
            </a:solidFill>
            <a:prstDash val="solid"/>
          </a:ln>
          <a:effectLst>
            <a:outerShdw algn="bl" rotWithShape="0">
              <a:srgbClr val="21303A">
                <a:alpha val="0"/>
              </a:srgbClr>
            </a:outerShdw>
          </a:effectLst>
        </p:spPr>
        <p:txBody>
          <a:bodyPr/>
          <a:lstStyle/>
          <a:p>
            <a:endParaRPr lang="ko-KR" altLang="en-US"/>
          </a:p>
        </p:txBody>
      </p:sp>
      <p:pic>
        <p:nvPicPr>
          <p:cNvPr id="24" name="그림 23"/>
          <p:cNvPicPr>
            <a:picLocks noChangeAspect="1"/>
          </p:cNvPicPr>
          <p:nvPr/>
        </p:nvPicPr>
        <p:blipFill>
          <a:blip r:embed="rId3"/>
          <a:stretch>
            <a:fillRect/>
          </a:stretch>
        </p:blipFill>
        <p:spPr>
          <a:xfrm>
            <a:off x="6753711" y="1681951"/>
            <a:ext cx="3350985" cy="4143691"/>
          </a:xfrm>
          <a:prstGeom prst="rect">
            <a:avLst/>
          </a:prstGeom>
        </p:spPr>
      </p:pic>
      <p:pic>
        <p:nvPicPr>
          <p:cNvPr id="25" name="그림 24"/>
          <p:cNvPicPr>
            <a:picLocks noChangeAspect="1"/>
          </p:cNvPicPr>
          <p:nvPr/>
        </p:nvPicPr>
        <p:blipFill>
          <a:blip r:embed="rId4"/>
          <a:stretch>
            <a:fillRect/>
          </a:stretch>
        </p:blipFill>
        <p:spPr>
          <a:xfrm>
            <a:off x="1831483" y="1763515"/>
            <a:ext cx="4870107" cy="3980561"/>
          </a:xfrm>
          <a:prstGeom prst="rect">
            <a:avLst/>
          </a:prstGeom>
        </p:spPr>
      </p:pic>
    </p:spTree>
    <p:extLst>
      <p:ext uri="{BB962C8B-B14F-4D97-AF65-F5344CB8AC3E}">
        <p14:creationId xmlns:p14="http://schemas.microsoft.com/office/powerpoint/2010/main" val="69545992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31FD6C3-ED99-8968-A77A-A83C45819A17}"/>
              </a:ext>
            </a:extLst>
          </p:cNvPr>
          <p:cNvSpPr/>
          <p:nvPr/>
        </p:nvSpPr>
        <p:spPr>
          <a:xfrm>
            <a:off x="502919" y="320039"/>
            <a:ext cx="11689081" cy="804671"/>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CIRT in AMC:  </a:t>
            </a:r>
            <a:r>
              <a:rPr kumimoji="0" lang="en-US" sz="4000" b="1" i="0" u="none" strike="noStrike" kern="1200" cap="none" spc="0" normalizeH="0" baseline="0" noProof="0" dirty="0" smtClean="0">
                <a:ln>
                  <a:noFill/>
                </a:ln>
                <a:solidFill>
                  <a:srgbClr val="0B1F3A"/>
                </a:solidFill>
                <a:effectLst/>
                <a:uLnTx/>
                <a:uFillTx/>
                <a:latin typeface="Franklin Gothic Book"/>
                <a:ea typeface="+mn-ea"/>
                <a:cs typeface="NanumSquare" pitchFamily="34" charset="-120"/>
              </a:rPr>
              <a:t>Site</a:t>
            </a:r>
            <a:endParaRPr kumimoji="0" lang="en-US" sz="3600" b="1" i="0" u="none" strike="noStrike" kern="1200" cap="none" spc="0" normalizeH="0" baseline="0" noProof="0" dirty="0">
              <a:ln>
                <a:noFill/>
              </a:ln>
              <a:solidFill>
                <a:srgbClr val="0B1F3A"/>
              </a:solidFill>
              <a:effectLst/>
              <a:uLnTx/>
              <a:uFillTx/>
              <a:latin typeface="Franklin Gothic Book"/>
              <a:ea typeface="+mn-ea"/>
              <a:cs typeface="NanumSquare" pitchFamily="34" charset="-120"/>
            </a:endParaRPr>
          </a:p>
        </p:txBody>
      </p:sp>
      <p:pic>
        <p:nvPicPr>
          <p:cNvPr id="6" name="그림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021747" y="1474839"/>
            <a:ext cx="8058291" cy="4279132"/>
          </a:xfrm>
          <a:prstGeom prst="rect">
            <a:avLst/>
          </a:prstGeom>
        </p:spPr>
      </p:pic>
      <p:sp>
        <p:nvSpPr>
          <p:cNvPr id="7" name="타원 6"/>
          <p:cNvSpPr/>
          <p:nvPr/>
        </p:nvSpPr>
        <p:spPr>
          <a:xfrm>
            <a:off x="3696930" y="3126659"/>
            <a:ext cx="2104103" cy="19566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6595264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a:extLst>
            <a:ext uri="{FF2B5EF4-FFF2-40B4-BE49-F238E27FC236}">
              <a16:creationId xmlns:a16="http://schemas.microsoft.com/office/drawing/2014/main" id="{9BFC148D-5ED9-ED71-8A3A-3DA52283F028}"/>
            </a:ext>
          </a:extLst>
        </p:cNvPr>
        <p:cNvGrpSpPr/>
        <p:nvPr/>
      </p:nvGrpSpPr>
      <p:grpSpPr>
        <a:xfrm>
          <a:off x="0" y="0"/>
          <a:ext cx="0" cy="0"/>
          <a:chOff x="0" y="0"/>
          <a:chExt cx="0" cy="0"/>
        </a:xfrm>
      </p:grpSpPr>
      <p:pic>
        <p:nvPicPr>
          <p:cNvPr id="6" name="그림 5"/>
          <p:cNvPicPr>
            <a:picLocks noChangeAspect="1"/>
          </p:cNvPicPr>
          <p:nvPr/>
        </p:nvPicPr>
        <p:blipFill>
          <a:blip r:embed="rId3" cstate="hqprint">
            <a:lum bright="70000" contrast="-70000"/>
            <a:extLst>
              <a:ext uri="{28A0092B-C50C-407E-A947-70E740481C1C}">
                <a14:useLocalDpi xmlns:a14="http://schemas.microsoft.com/office/drawing/2010/main" val="0"/>
              </a:ext>
            </a:extLst>
          </a:blip>
          <a:stretch>
            <a:fillRect/>
          </a:stretch>
        </p:blipFill>
        <p:spPr>
          <a:xfrm>
            <a:off x="2021747" y="1474839"/>
            <a:ext cx="8058291" cy="4279132"/>
          </a:xfrm>
          <a:prstGeom prst="rect">
            <a:avLst/>
          </a:prstGeom>
        </p:spPr>
      </p:pic>
      <p:pic>
        <p:nvPicPr>
          <p:cNvPr id="5" name="Image 0" descr="/mnt/data/서울아산병원-.png"/>
          <p:cNvPicPr>
            <a:picLocks noChangeAspect="1"/>
          </p:cNvPicPr>
          <p:nvPr/>
        </p:nvPicPr>
        <p:blipFill>
          <a:blip r:embed="rId4"/>
          <a:stretch>
            <a:fillRect/>
          </a:stretch>
        </p:blipFill>
        <p:spPr>
          <a:xfrm>
            <a:off x="7956550" y="564170"/>
            <a:ext cx="2377948" cy="679414"/>
          </a:xfrm>
          <a:prstGeom prst="rect">
            <a:avLst/>
          </a:prstGeom>
        </p:spPr>
      </p:pic>
      <p:sp>
        <p:nvSpPr>
          <p:cNvPr id="8" name="Text 0"/>
          <p:cNvSpPr/>
          <p:nvPr/>
        </p:nvSpPr>
        <p:spPr>
          <a:xfrm>
            <a:off x="4213346" y="3262008"/>
            <a:ext cx="3657600" cy="512064"/>
          </a:xfrm>
          <a:prstGeom prst="rect">
            <a:avLst/>
          </a:prstGeom>
          <a:noFill/>
          <a:ln/>
        </p:spPr>
        <p:txBody>
          <a:bodyPr wrap="square" lIns="0" tIns="0" rIns="0" bIns="0" rtlCol="0" anchor="ctr"/>
          <a:lstStyle/>
          <a:p>
            <a:pPr algn="ctr"/>
            <a:r>
              <a:rPr lang="ko-KR" altLang="en-US" sz="3600" b="1" dirty="0">
                <a:solidFill>
                  <a:srgbClr val="0B233B"/>
                </a:solidFill>
                <a:latin typeface="Arial" pitchFamily="34" charset="0"/>
                <a:cs typeface="Arial" pitchFamily="34" charset="-120"/>
              </a:rPr>
              <a:t>감사합니다</a:t>
            </a:r>
            <a:r>
              <a:rPr lang="en-US" altLang="ko-KR" sz="3600" b="1" dirty="0">
                <a:solidFill>
                  <a:srgbClr val="0B233B"/>
                </a:solidFill>
                <a:latin typeface="Arial" pitchFamily="34" charset="0"/>
                <a:cs typeface="Arial" pitchFamily="34" charset="-120"/>
              </a:rPr>
              <a:t>.</a:t>
            </a:r>
            <a:endParaRPr lang="en-US" sz="3600" dirty="0"/>
          </a:p>
        </p:txBody>
      </p:sp>
    </p:spTree>
    <p:extLst>
      <p:ext uri="{BB962C8B-B14F-4D97-AF65-F5344CB8AC3E}">
        <p14:creationId xmlns:p14="http://schemas.microsoft.com/office/powerpoint/2010/main" val="41624407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pic>
        <p:nvPicPr>
          <p:cNvPr id="4098" name="Picture 2" descr="Flexitron afterloa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8735" y="3986783"/>
            <a:ext cx="3511906" cy="2194941"/>
          </a:xfrm>
          <a:prstGeom prst="rect">
            <a:avLst/>
          </a:prstGeom>
          <a:noFill/>
          <a:extLst>
            <a:ext uri="{909E8E84-426E-40DD-AFC4-6F175D3DCCD1}">
              <a14:hiddenFill xmlns:a14="http://schemas.microsoft.com/office/drawing/2010/main">
                <a:solidFill>
                  <a:srgbClr val="FFFFFF"/>
                </a:solidFill>
              </a14:hiddenFill>
            </a:ext>
          </a:extLst>
        </p:spPr>
      </p:pic>
      <p:pic>
        <p:nvPicPr>
          <p:cNvPr id="8" name="그림 7"/>
          <p:cNvPicPr>
            <a:picLocks noChangeAspect="1"/>
          </p:cNvPicPr>
          <p:nvPr/>
        </p:nvPicPr>
        <p:blipFill>
          <a:blip r:embed="rId4"/>
          <a:stretch>
            <a:fillRect/>
          </a:stretch>
        </p:blipFill>
        <p:spPr>
          <a:xfrm>
            <a:off x="7067761" y="1124711"/>
            <a:ext cx="3798408" cy="2737421"/>
          </a:xfrm>
          <a:prstGeom prst="rect">
            <a:avLst/>
          </a:prstGeom>
        </p:spPr>
      </p:pic>
      <p:pic>
        <p:nvPicPr>
          <p:cNvPr id="10" name="그림 9"/>
          <p:cNvPicPr>
            <a:picLocks noChangeAspect="1"/>
          </p:cNvPicPr>
          <p:nvPr/>
        </p:nvPicPr>
        <p:blipFill>
          <a:blip r:embed="rId5"/>
          <a:stretch>
            <a:fillRect/>
          </a:stretch>
        </p:blipFill>
        <p:spPr>
          <a:xfrm flipH="1">
            <a:off x="3458735" y="1124712"/>
            <a:ext cx="3517586" cy="2737421"/>
          </a:xfrm>
          <a:prstGeom prst="rect">
            <a:avLst/>
          </a:prstGeom>
        </p:spPr>
      </p:pic>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indent="0">
              <a:buNone/>
            </a:pPr>
            <a:r>
              <a:rPr lang="en-US" sz="4000" b="1" dirty="0">
                <a:solidFill>
                  <a:srgbClr val="0B1F3A"/>
                </a:solidFill>
                <a:latin typeface="NanumSquare" pitchFamily="34" charset="0"/>
                <a:ea typeface="NanumSquare" pitchFamily="34" charset="-122"/>
              </a:rPr>
              <a:t>Radiation sources for Therapy (RI) </a:t>
            </a:r>
            <a:r>
              <a:rPr lang="en-US" sz="2500" b="1" dirty="0">
                <a:solidFill>
                  <a:srgbClr val="0B1F3A"/>
                </a:solidFill>
                <a:latin typeface="NanumSquare" pitchFamily="34" charset="0"/>
                <a:ea typeface="NanumSquare" pitchFamily="34" charset="-122"/>
              </a:rPr>
              <a:t> </a:t>
            </a:r>
            <a:endParaRPr lang="en-US" sz="2500" dirty="0"/>
          </a:p>
        </p:txBody>
      </p:sp>
      <p:sp>
        <p:nvSpPr>
          <p:cNvPr id="3" name="Shape 1"/>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4" name="Text 2"/>
          <p:cNvSpPr/>
          <p:nvPr/>
        </p:nvSpPr>
        <p:spPr>
          <a:xfrm>
            <a:off x="502920" y="1417320"/>
            <a:ext cx="11155680" cy="5138928"/>
          </a:xfrm>
          <a:prstGeom prst="rect">
            <a:avLst/>
          </a:prstGeom>
          <a:noFill/>
          <a:ln/>
        </p:spPr>
        <p:txBody>
          <a:bodyPr wrap="square" lIns="254" tIns="254" rIns="254" bIns="254" rtlCol="0" anchor="t">
            <a:normAutofit/>
          </a:bodyPr>
          <a:lstStyle/>
          <a:p>
            <a:pPr>
              <a:lnSpc>
                <a:spcPct val="160000"/>
              </a:lnSpc>
            </a:pPr>
            <a:r>
              <a:rPr lang="en-US" altLang="ko-KR" sz="2800" dirty="0">
                <a:solidFill>
                  <a:srgbClr val="1B263B"/>
                </a:solidFill>
                <a:latin typeface="NanumBarunGothic" pitchFamily="34" charset="0"/>
                <a:ea typeface="NanumBarunGothic" pitchFamily="34" charset="-122"/>
                <a:cs typeface="NanumBarunGothic" pitchFamily="34" charset="-120"/>
              </a:rPr>
              <a:t>Radioisotopes</a:t>
            </a:r>
            <a:r>
              <a:rPr lang="en-US" altLang="ko-KR" sz="1700" dirty="0">
                <a:solidFill>
                  <a:srgbClr val="1B263B"/>
                </a:solidFill>
                <a:latin typeface="NanumBarunGothic" pitchFamily="34" charset="0"/>
                <a:ea typeface="NanumBarunGothic" pitchFamily="34" charset="-122"/>
                <a:cs typeface="NanumBarunGothic" pitchFamily="34" charset="-120"/>
              </a:rPr>
              <a:t> </a:t>
            </a: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r>
              <a:rPr lang="en-US" altLang="ko-KR" sz="1700" dirty="0">
                <a:solidFill>
                  <a:srgbClr val="1B263B"/>
                </a:solidFill>
                <a:latin typeface="NanumBarunGothic" pitchFamily="34" charset="0"/>
                <a:ea typeface="NanumBarunGothic" pitchFamily="34" charset="-122"/>
                <a:cs typeface="NanumBarunGothic" pitchFamily="34" charset="-120"/>
              </a:rPr>
              <a:t>                                                                 </a:t>
            </a:r>
            <a:r>
              <a:rPr lang="en-US" altLang="ko-KR" sz="1200" dirty="0" err="1">
                <a:solidFill>
                  <a:schemeClr val="bg1">
                    <a:lumMod val="95000"/>
                    <a:lumOff val="5000"/>
                  </a:schemeClr>
                </a:solidFill>
                <a:latin typeface="NanumBarunGothic" pitchFamily="34" charset="0"/>
                <a:ea typeface="NanumBarunGothic" pitchFamily="34" charset="-122"/>
                <a:cs typeface="NanumBarunGothic" pitchFamily="34" charset="-120"/>
              </a:rPr>
              <a:t>Elekta</a:t>
            </a:r>
            <a:r>
              <a:rPr lang="en-US" altLang="ko-KR" sz="1200" dirty="0">
                <a:solidFill>
                  <a:schemeClr val="bg1">
                    <a:lumMod val="95000"/>
                    <a:lumOff val="5000"/>
                  </a:schemeClr>
                </a:solidFill>
                <a:latin typeface="NanumBarunGothic" pitchFamily="34" charset="0"/>
                <a:ea typeface="NanumBarunGothic" pitchFamily="34" charset="-122"/>
                <a:cs typeface="NanumBarunGothic" pitchFamily="34" charset="-120"/>
              </a:rPr>
              <a:t> Esprit, </a:t>
            </a:r>
            <a:r>
              <a:rPr lang="en-US" altLang="ko-KR" sz="1200" dirty="0" err="1">
                <a:solidFill>
                  <a:schemeClr val="bg1">
                    <a:lumMod val="95000"/>
                    <a:lumOff val="5000"/>
                  </a:schemeClr>
                </a:solidFill>
                <a:latin typeface="NanumBarunGothic" pitchFamily="34" charset="0"/>
                <a:ea typeface="NanumBarunGothic" pitchFamily="34" charset="-122"/>
                <a:cs typeface="NanumBarunGothic" pitchFamily="34" charset="-120"/>
              </a:rPr>
              <a:t>Gammaknife</a:t>
            </a:r>
            <a:r>
              <a:rPr lang="en-US" altLang="ko-KR" sz="1200" dirty="0">
                <a:solidFill>
                  <a:schemeClr val="bg1">
                    <a:lumMod val="95000"/>
                    <a:lumOff val="5000"/>
                  </a:schemeClr>
                </a:solidFill>
                <a:latin typeface="NanumBarunGothic" pitchFamily="34" charset="0"/>
                <a:ea typeface="NanumBarunGothic" pitchFamily="34" charset="-122"/>
                <a:cs typeface="NanumBarunGothic" pitchFamily="34" charset="-120"/>
              </a:rPr>
              <a:t> Co-60 </a:t>
            </a: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r>
              <a:rPr lang="en-US" altLang="ko-KR" sz="1200" b="1" dirty="0">
                <a:latin typeface="NanumBarunGothic" pitchFamily="34" charset="0"/>
                <a:ea typeface="NanumBarunGothic" pitchFamily="34" charset="-122"/>
                <a:cs typeface="NanumBarunGothic" pitchFamily="34" charset="-120"/>
              </a:rPr>
              <a:t>                                                                                        </a:t>
            </a:r>
            <a:r>
              <a:rPr lang="en-US" altLang="ko-KR" sz="1200" b="1" dirty="0" err="1">
                <a:solidFill>
                  <a:schemeClr val="bg1">
                    <a:lumMod val="95000"/>
                    <a:lumOff val="5000"/>
                  </a:schemeClr>
                </a:solidFill>
                <a:latin typeface="NanumBarunGothic" pitchFamily="34" charset="0"/>
                <a:ea typeface="NanumBarunGothic" pitchFamily="34" charset="-122"/>
                <a:cs typeface="NanumBarunGothic" pitchFamily="34" charset="-120"/>
              </a:rPr>
              <a:t>Elekta</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a:t>
            </a:r>
            <a:r>
              <a:rPr lang="en-US" altLang="ko-KR" sz="1200" b="1" dirty="0" err="1">
                <a:solidFill>
                  <a:schemeClr val="bg1">
                    <a:lumMod val="95000"/>
                    <a:lumOff val="5000"/>
                  </a:schemeClr>
                </a:solidFill>
                <a:latin typeface="NanumBarunGothic" pitchFamily="34" charset="0"/>
                <a:ea typeface="NanumBarunGothic" pitchFamily="34" charset="-122"/>
                <a:cs typeface="NanumBarunGothic" pitchFamily="34" charset="-120"/>
              </a:rPr>
              <a:t>Flexitron</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Brachytherapy  Ir-192   </a:t>
            </a:r>
          </a:p>
        </p:txBody>
      </p:sp>
      <p:pic>
        <p:nvPicPr>
          <p:cNvPr id="4102" name="Picture 6" descr="https://www.aboutcancer.com/hdr5.jpg"/>
          <p:cNvPicPr>
            <a:picLocks noChangeAspect="1" noChangeArrowheads="1"/>
          </p:cNvPicPr>
          <p:nvPr/>
        </p:nvPicPr>
        <p:blipFill rotWithShape="1">
          <a:blip r:embed="rId6">
            <a:extLst>
              <a:ext uri="{28A0092B-C50C-407E-A947-70E740481C1C}">
                <a14:useLocalDpi xmlns:a14="http://schemas.microsoft.com/office/drawing/2010/main" val="0"/>
              </a:ext>
            </a:extLst>
          </a:blip>
          <a:srcRect l="15501"/>
          <a:stretch/>
        </p:blipFill>
        <p:spPr bwMode="auto">
          <a:xfrm>
            <a:off x="7062081" y="3986783"/>
            <a:ext cx="3804088" cy="2182368"/>
          </a:xfrm>
          <a:prstGeom prst="rect">
            <a:avLst/>
          </a:prstGeom>
          <a:noFill/>
          <a:extLst>
            <a:ext uri="{909E8E84-426E-40DD-AFC4-6F175D3DCCD1}">
              <a14:hiddenFill xmlns:a14="http://schemas.microsoft.com/office/drawing/2010/main">
                <a:solidFill>
                  <a:srgbClr val="FFFFFF"/>
                </a:solidFill>
              </a14:hiddenFill>
            </a:ext>
          </a:extLst>
        </p:spPr>
      </p:pic>
      <p:pic>
        <p:nvPicPr>
          <p:cNvPr id="5" name="그림 4"/>
          <p:cNvPicPr>
            <a:picLocks noChangeAspect="1"/>
          </p:cNvPicPr>
          <p:nvPr/>
        </p:nvPicPr>
        <p:blipFill>
          <a:blip r:embed="rId7"/>
          <a:stretch>
            <a:fillRect/>
          </a:stretch>
        </p:blipFill>
        <p:spPr>
          <a:xfrm>
            <a:off x="502920" y="2833512"/>
            <a:ext cx="2715592" cy="1551767"/>
          </a:xfrm>
          <a:prstGeom prst="rect">
            <a:avLst/>
          </a:prstGeom>
        </p:spPr>
      </p:pic>
    </p:spTree>
    <p:extLst>
      <p:ext uri="{BB962C8B-B14F-4D97-AF65-F5344CB8AC3E}">
        <p14:creationId xmlns:p14="http://schemas.microsoft.com/office/powerpoint/2010/main" val="40825560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indent="0">
              <a:buNone/>
            </a:pPr>
            <a:r>
              <a:rPr lang="en-US" sz="4000" b="1" dirty="0">
                <a:solidFill>
                  <a:srgbClr val="0B1F3A"/>
                </a:solidFill>
                <a:latin typeface="NanumSquare" pitchFamily="34" charset="0"/>
                <a:ea typeface="NanumSquare" pitchFamily="34" charset="-122"/>
              </a:rPr>
              <a:t>Radiation sources for Therapy (x-ray) </a:t>
            </a:r>
            <a:r>
              <a:rPr lang="en-US" sz="2500" b="1" dirty="0">
                <a:solidFill>
                  <a:srgbClr val="0B1F3A"/>
                </a:solidFill>
                <a:latin typeface="NanumSquare" pitchFamily="34" charset="0"/>
                <a:ea typeface="NanumSquare" pitchFamily="34" charset="-122"/>
              </a:rPr>
              <a:t> </a:t>
            </a:r>
            <a:endParaRPr lang="en-US" sz="2500" dirty="0"/>
          </a:p>
        </p:txBody>
      </p:sp>
      <p:sp>
        <p:nvSpPr>
          <p:cNvPr id="3" name="Shape 1"/>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4" name="Text 2"/>
          <p:cNvSpPr/>
          <p:nvPr/>
        </p:nvSpPr>
        <p:spPr>
          <a:xfrm>
            <a:off x="502920" y="1417320"/>
            <a:ext cx="11155680" cy="5138928"/>
          </a:xfrm>
          <a:prstGeom prst="rect">
            <a:avLst/>
          </a:prstGeom>
          <a:noFill/>
          <a:ln/>
        </p:spPr>
        <p:txBody>
          <a:bodyPr wrap="square" lIns="254" tIns="254" rIns="254" bIns="254" rtlCol="0" anchor="t">
            <a:normAutofit/>
          </a:bodyPr>
          <a:lstStyle/>
          <a:p>
            <a:pPr>
              <a:lnSpc>
                <a:spcPct val="160000"/>
              </a:lnSpc>
            </a:pPr>
            <a:r>
              <a:rPr lang="en-US" altLang="ko-KR" sz="2800" dirty="0">
                <a:solidFill>
                  <a:srgbClr val="1B263B"/>
                </a:solidFill>
                <a:latin typeface="NanumBarunGothic" pitchFamily="34" charset="0"/>
                <a:ea typeface="NanumBarunGothic" pitchFamily="34" charset="-122"/>
                <a:cs typeface="NanumBarunGothic" pitchFamily="34" charset="-120"/>
              </a:rPr>
              <a:t>x-ray LINAC </a:t>
            </a:r>
            <a:r>
              <a:rPr lang="en-US" altLang="ko-KR" sz="1700" dirty="0">
                <a:solidFill>
                  <a:srgbClr val="1B263B"/>
                </a:solidFill>
                <a:latin typeface="NanumBarunGothic" pitchFamily="34" charset="0"/>
                <a:ea typeface="NanumBarunGothic" pitchFamily="34" charset="-122"/>
                <a:cs typeface="NanumBarunGothic" pitchFamily="34" charset="-120"/>
              </a:rPr>
              <a:t> </a:t>
            </a: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r>
              <a:rPr lang="en-US" altLang="ko-KR" sz="1700" dirty="0">
                <a:solidFill>
                  <a:schemeClr val="bg1">
                    <a:lumMod val="95000"/>
                    <a:lumOff val="5000"/>
                  </a:schemeClr>
                </a:solidFill>
                <a:latin typeface="NanumBarunGothic" pitchFamily="34" charset="0"/>
                <a:ea typeface="NanumBarunGothic" pitchFamily="34" charset="-122"/>
                <a:cs typeface="NanumBarunGothic" pitchFamily="34" charset="-120"/>
              </a:rPr>
              <a:t>                                                                 </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Varian </a:t>
            </a:r>
            <a:r>
              <a:rPr lang="en-US" altLang="ko-KR" sz="1200" b="1" dirty="0" err="1">
                <a:solidFill>
                  <a:schemeClr val="bg1">
                    <a:lumMod val="95000"/>
                    <a:lumOff val="5000"/>
                  </a:schemeClr>
                </a:solidFill>
                <a:latin typeface="NanumBarunGothic" pitchFamily="34" charset="0"/>
                <a:ea typeface="NanumBarunGothic" pitchFamily="34" charset="-122"/>
                <a:cs typeface="NanumBarunGothic" pitchFamily="34" charset="-120"/>
              </a:rPr>
              <a:t>Truebeam</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IMRT, 6, 10, 15 </a:t>
            </a:r>
            <a:r>
              <a:rPr lang="en-US" altLang="ko-KR" sz="1200" b="1" dirty="0" err="1">
                <a:solidFill>
                  <a:schemeClr val="bg1">
                    <a:lumMod val="95000"/>
                    <a:lumOff val="5000"/>
                  </a:schemeClr>
                </a:solidFill>
                <a:latin typeface="NanumBarunGothic" pitchFamily="34" charset="0"/>
                <a:ea typeface="NanumBarunGothic" pitchFamily="34" charset="-122"/>
                <a:cs typeface="NanumBarunGothic" pitchFamily="34" charset="-120"/>
              </a:rPr>
              <a:t>MVp</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a:t>
            </a: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a:t>
            </a:r>
            <a:r>
              <a:rPr lang="en-US" altLang="ko-KR" sz="1200" b="1" dirty="0" err="1">
                <a:solidFill>
                  <a:schemeClr val="bg1">
                    <a:lumMod val="95000"/>
                    <a:lumOff val="5000"/>
                  </a:schemeClr>
                </a:solidFill>
                <a:latin typeface="NanumBarunGothic" pitchFamily="34" charset="0"/>
                <a:ea typeface="NanumBarunGothic" pitchFamily="34" charset="-122"/>
                <a:cs typeface="NanumBarunGothic" pitchFamily="34" charset="-120"/>
              </a:rPr>
              <a:t>Accuray</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a:t>
            </a:r>
            <a:r>
              <a:rPr lang="en-US" altLang="ko-KR" sz="1200" b="1" dirty="0" err="1">
                <a:solidFill>
                  <a:schemeClr val="bg1">
                    <a:lumMod val="95000"/>
                    <a:lumOff val="5000"/>
                  </a:schemeClr>
                </a:solidFill>
                <a:latin typeface="NanumBarunGothic" pitchFamily="34" charset="0"/>
                <a:ea typeface="NanumBarunGothic" pitchFamily="34" charset="-122"/>
                <a:cs typeface="NanumBarunGothic" pitchFamily="34" charset="-120"/>
              </a:rPr>
              <a:t>Cyberknife</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S7, Radiosurgery  6 </a:t>
            </a:r>
            <a:r>
              <a:rPr lang="en-US" altLang="ko-KR" sz="1200" b="1" dirty="0" err="1">
                <a:solidFill>
                  <a:schemeClr val="bg1">
                    <a:lumMod val="95000"/>
                    <a:lumOff val="5000"/>
                  </a:schemeClr>
                </a:solidFill>
                <a:latin typeface="NanumBarunGothic" pitchFamily="34" charset="0"/>
                <a:ea typeface="NanumBarunGothic" pitchFamily="34" charset="-122"/>
                <a:cs typeface="NanumBarunGothic" pitchFamily="34" charset="-120"/>
              </a:rPr>
              <a:t>MVp</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a:t>
            </a:r>
          </a:p>
        </p:txBody>
      </p:sp>
      <p:pic>
        <p:nvPicPr>
          <p:cNvPr id="5" name="그림 4"/>
          <p:cNvPicPr>
            <a:picLocks noChangeAspect="1"/>
          </p:cNvPicPr>
          <p:nvPr/>
        </p:nvPicPr>
        <p:blipFill rotWithShape="1">
          <a:blip r:embed="rId3"/>
          <a:srcRect l="3881" r="3619"/>
          <a:stretch/>
        </p:blipFill>
        <p:spPr>
          <a:xfrm>
            <a:off x="3457574" y="1124710"/>
            <a:ext cx="3524251" cy="2143125"/>
          </a:xfrm>
          <a:prstGeom prst="rect">
            <a:avLst/>
          </a:prstGeom>
        </p:spPr>
      </p:pic>
      <p:pic>
        <p:nvPicPr>
          <p:cNvPr id="5122" name="Picture 2" descr="External beam radiotherapy (EBRT) | Icon Cancer Centre Austral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2081" y="1124710"/>
            <a:ext cx="38100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9" name="그림 8"/>
          <p:cNvPicPr>
            <a:picLocks noChangeAspect="1"/>
          </p:cNvPicPr>
          <p:nvPr/>
        </p:nvPicPr>
        <p:blipFill>
          <a:blip r:embed="rId5"/>
          <a:stretch>
            <a:fillRect/>
          </a:stretch>
        </p:blipFill>
        <p:spPr>
          <a:xfrm>
            <a:off x="3457574" y="3986783"/>
            <a:ext cx="3524251" cy="1982391"/>
          </a:xfrm>
          <a:prstGeom prst="rect">
            <a:avLst/>
          </a:prstGeom>
        </p:spPr>
      </p:pic>
      <p:pic>
        <p:nvPicPr>
          <p:cNvPr id="5128" name="Picture 8" descr="cyberknif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2081" y="3716654"/>
            <a:ext cx="4381500" cy="262890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Linear accelerator for Medical Industry manufactured at Altair US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743390" y="2639184"/>
            <a:ext cx="1778976" cy="2666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834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pic>
        <p:nvPicPr>
          <p:cNvPr id="1028" name="Picture 4" descr="IBA Installs Three Proteus One Systems in One Week"/>
          <p:cNvPicPr>
            <a:picLocks noChangeAspect="1" noChangeArrowheads="1"/>
          </p:cNvPicPr>
          <p:nvPr/>
        </p:nvPicPr>
        <p:blipFill rotWithShape="1">
          <a:blip r:embed="rId3">
            <a:extLst>
              <a:ext uri="{28A0092B-C50C-407E-A947-70E740481C1C}">
                <a14:useLocalDpi xmlns:a14="http://schemas.microsoft.com/office/drawing/2010/main" val="0"/>
              </a:ext>
            </a:extLst>
          </a:blip>
          <a:srcRect l="4242" t="1481" r="4282" b="1481"/>
          <a:stretch/>
        </p:blipFill>
        <p:spPr bwMode="auto">
          <a:xfrm>
            <a:off x="3556876" y="1124712"/>
            <a:ext cx="3397956" cy="2621510"/>
          </a:xfrm>
          <a:prstGeom prst="rect">
            <a:avLst/>
          </a:prstGeom>
          <a:noFill/>
          <a:extLst>
            <a:ext uri="{909E8E84-426E-40DD-AFC4-6F175D3DCCD1}">
              <a14:hiddenFill xmlns:a14="http://schemas.microsoft.com/office/drawing/2010/main">
                <a:solidFill>
                  <a:srgbClr val="FFFFFF"/>
                </a:solidFill>
              </a14:hiddenFill>
            </a:ext>
          </a:extLst>
        </p:spPr>
      </p:pic>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indent="0">
              <a:buNone/>
            </a:pPr>
            <a:r>
              <a:rPr lang="en-US" sz="4000" b="1" dirty="0">
                <a:solidFill>
                  <a:srgbClr val="0B1F3A"/>
                </a:solidFill>
                <a:latin typeface="NanumSquare" pitchFamily="34" charset="0"/>
                <a:ea typeface="NanumSquare" pitchFamily="34" charset="-122"/>
              </a:rPr>
              <a:t>Radiation sources for Therapy (Proton) </a:t>
            </a:r>
            <a:r>
              <a:rPr lang="en-US" sz="2500" b="1" dirty="0">
                <a:solidFill>
                  <a:srgbClr val="0B1F3A"/>
                </a:solidFill>
                <a:latin typeface="NanumSquare" pitchFamily="34" charset="0"/>
                <a:ea typeface="NanumSquare" pitchFamily="34" charset="-122"/>
              </a:rPr>
              <a:t> </a:t>
            </a:r>
            <a:endParaRPr lang="en-US" sz="2500" dirty="0"/>
          </a:p>
        </p:txBody>
      </p:sp>
      <p:sp>
        <p:nvSpPr>
          <p:cNvPr id="3" name="Shape 1"/>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4" name="Text 2"/>
          <p:cNvSpPr/>
          <p:nvPr/>
        </p:nvSpPr>
        <p:spPr>
          <a:xfrm>
            <a:off x="502920" y="1417320"/>
            <a:ext cx="11155680" cy="5138928"/>
          </a:xfrm>
          <a:prstGeom prst="rect">
            <a:avLst/>
          </a:prstGeom>
          <a:noFill/>
          <a:ln/>
        </p:spPr>
        <p:txBody>
          <a:bodyPr wrap="square" lIns="254" tIns="254" rIns="254" bIns="254" rtlCol="0" anchor="t">
            <a:normAutofit lnSpcReduction="10000"/>
          </a:bodyPr>
          <a:lstStyle/>
          <a:p>
            <a:pPr>
              <a:lnSpc>
                <a:spcPct val="160000"/>
              </a:lnSpc>
            </a:pPr>
            <a:r>
              <a:rPr lang="en-US" altLang="ko-KR" sz="3000" dirty="0">
                <a:solidFill>
                  <a:srgbClr val="1B263B"/>
                </a:solidFill>
                <a:latin typeface="NanumBarunGothic" pitchFamily="34" charset="0"/>
                <a:ea typeface="NanumBarunGothic" pitchFamily="34" charset="-122"/>
                <a:cs typeface="NanumBarunGothic" pitchFamily="34" charset="-120"/>
              </a:rPr>
              <a:t>Cyclotron</a:t>
            </a: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r>
              <a:rPr lang="en-US" altLang="ko-KR" sz="1700" dirty="0">
                <a:solidFill>
                  <a:srgbClr val="1B263B"/>
                </a:solidFill>
                <a:latin typeface="NanumBarunGothic" pitchFamily="34" charset="0"/>
                <a:ea typeface="NanumBarunGothic" pitchFamily="34" charset="-122"/>
                <a:cs typeface="NanumBarunGothic" pitchFamily="34" charset="-120"/>
              </a:rPr>
              <a:t>                                                              </a:t>
            </a:r>
            <a:r>
              <a:rPr lang="en-US" altLang="ko-KR" sz="1700" b="1" dirty="0">
                <a:solidFill>
                  <a:schemeClr val="bg1">
                    <a:lumMod val="95000"/>
                    <a:lumOff val="5000"/>
                  </a:schemeClr>
                </a:solidFill>
                <a:latin typeface="NanumBarunGothic" pitchFamily="34" charset="0"/>
                <a:ea typeface="NanumBarunGothic" pitchFamily="34" charset="-122"/>
                <a:cs typeface="NanumBarunGothic" pitchFamily="34" charset="-120"/>
              </a:rPr>
              <a:t>   </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IBA Proteus One, Proton therapy, 230 MeV </a:t>
            </a: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Sumitomo, Proton therapy  230 MeV   </a:t>
            </a:r>
          </a:p>
        </p:txBody>
      </p:sp>
      <p:pic>
        <p:nvPicPr>
          <p:cNvPr id="8" name="그림 7"/>
          <p:cNvPicPr>
            <a:picLocks noChangeAspect="1"/>
          </p:cNvPicPr>
          <p:nvPr/>
        </p:nvPicPr>
        <p:blipFill>
          <a:blip r:embed="rId4"/>
          <a:stretch>
            <a:fillRect/>
          </a:stretch>
        </p:blipFill>
        <p:spPr>
          <a:xfrm>
            <a:off x="588645" y="2383651"/>
            <a:ext cx="1748145" cy="1147579"/>
          </a:xfrm>
          <a:prstGeom prst="rect">
            <a:avLst/>
          </a:prstGeom>
        </p:spPr>
      </p:pic>
      <p:pic>
        <p:nvPicPr>
          <p:cNvPr id="10" name="그림 9"/>
          <p:cNvPicPr>
            <a:picLocks noChangeAspect="1"/>
          </p:cNvPicPr>
          <p:nvPr/>
        </p:nvPicPr>
        <p:blipFill>
          <a:blip r:embed="rId5"/>
          <a:stretch>
            <a:fillRect/>
          </a:stretch>
        </p:blipFill>
        <p:spPr>
          <a:xfrm>
            <a:off x="7202487" y="1124712"/>
            <a:ext cx="4029032" cy="2621510"/>
          </a:xfrm>
          <a:prstGeom prst="rect">
            <a:avLst/>
          </a:prstGeom>
        </p:spPr>
      </p:pic>
      <p:pic>
        <p:nvPicPr>
          <p:cNvPr id="11" name="그림 10"/>
          <p:cNvPicPr>
            <a:picLocks noChangeAspect="1"/>
          </p:cNvPicPr>
          <p:nvPr/>
        </p:nvPicPr>
        <p:blipFill>
          <a:blip r:embed="rId6"/>
          <a:stretch>
            <a:fillRect/>
          </a:stretch>
        </p:blipFill>
        <p:spPr>
          <a:xfrm>
            <a:off x="3556876" y="4070510"/>
            <a:ext cx="2879725" cy="2161449"/>
          </a:xfrm>
          <a:prstGeom prst="rect">
            <a:avLst/>
          </a:prstGeom>
        </p:spPr>
      </p:pic>
      <p:pic>
        <p:nvPicPr>
          <p:cNvPr id="1030" name="Picture 6" descr="https://lionessmedtech.com/wp-content/uploads/2022/01/proton-therapy-gantry-900px-300x20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15124" y="4070509"/>
            <a:ext cx="3132533" cy="216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2862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20040"/>
            <a:ext cx="10972800" cy="804672"/>
          </a:xfrm>
          <a:prstGeom prst="rect">
            <a:avLst/>
          </a:prstGeom>
          <a:noFill/>
          <a:ln/>
        </p:spPr>
        <p:txBody>
          <a:bodyPr wrap="square" lIns="254" tIns="254" rIns="254" bIns="254" rtlCol="0" anchor="ctr">
            <a:normAutofit/>
          </a:bodyPr>
          <a:lstStyle/>
          <a:p>
            <a:pPr marL="0" indent="0">
              <a:buNone/>
            </a:pPr>
            <a:r>
              <a:rPr lang="en-US" sz="4000" b="1" dirty="0">
                <a:solidFill>
                  <a:srgbClr val="0B1F3A"/>
                </a:solidFill>
                <a:latin typeface="NanumSquare" pitchFamily="34" charset="0"/>
                <a:ea typeface="NanumSquare" pitchFamily="34" charset="-122"/>
              </a:rPr>
              <a:t>Radiation sources for Therapy (Heavy ion) </a:t>
            </a:r>
            <a:r>
              <a:rPr lang="en-US" sz="2500" b="1" dirty="0">
                <a:solidFill>
                  <a:srgbClr val="0B1F3A"/>
                </a:solidFill>
                <a:latin typeface="NanumSquare" pitchFamily="34" charset="0"/>
                <a:ea typeface="NanumSquare" pitchFamily="34" charset="-122"/>
              </a:rPr>
              <a:t> </a:t>
            </a:r>
            <a:endParaRPr lang="en-US" sz="2500" dirty="0"/>
          </a:p>
        </p:txBody>
      </p:sp>
      <p:sp>
        <p:nvSpPr>
          <p:cNvPr id="3" name="Shape 1"/>
          <p:cNvSpPr/>
          <p:nvPr/>
        </p:nvSpPr>
        <p:spPr>
          <a:xfrm>
            <a:off x="502920" y="1124712"/>
            <a:ext cx="11155680" cy="0"/>
          </a:xfrm>
          <a:prstGeom prst="line">
            <a:avLst/>
          </a:prstGeom>
          <a:noFill/>
          <a:ln w="12700">
            <a:solidFill>
              <a:srgbClr val="DCE7F2"/>
            </a:solidFill>
            <a:prstDash val="solid"/>
          </a:ln>
        </p:spPr>
        <p:txBody>
          <a:bodyPr/>
          <a:lstStyle/>
          <a:p>
            <a:endParaRPr lang="ko-KR" altLang="en-US"/>
          </a:p>
        </p:txBody>
      </p:sp>
      <p:sp>
        <p:nvSpPr>
          <p:cNvPr id="4" name="Text 2"/>
          <p:cNvSpPr/>
          <p:nvPr/>
        </p:nvSpPr>
        <p:spPr>
          <a:xfrm>
            <a:off x="502920" y="1417320"/>
            <a:ext cx="11155680" cy="5138928"/>
          </a:xfrm>
          <a:prstGeom prst="rect">
            <a:avLst/>
          </a:prstGeom>
          <a:noFill/>
          <a:ln/>
        </p:spPr>
        <p:txBody>
          <a:bodyPr wrap="square" lIns="254" tIns="254" rIns="254" bIns="254" rtlCol="0" anchor="t">
            <a:normAutofit lnSpcReduction="10000"/>
          </a:bodyPr>
          <a:lstStyle/>
          <a:p>
            <a:pPr>
              <a:lnSpc>
                <a:spcPct val="160000"/>
              </a:lnSpc>
            </a:pPr>
            <a:r>
              <a:rPr lang="en-US" altLang="ko-KR" sz="3000" dirty="0">
                <a:solidFill>
                  <a:srgbClr val="1B263B"/>
                </a:solidFill>
                <a:latin typeface="NanumBarunGothic" pitchFamily="34" charset="0"/>
                <a:ea typeface="NanumBarunGothic" pitchFamily="34" charset="-122"/>
                <a:cs typeface="NanumBarunGothic" pitchFamily="34" charset="-120"/>
              </a:rPr>
              <a:t>Synchrotron </a:t>
            </a: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endParaRPr lang="en-US" altLang="ko-KR" sz="1700" dirty="0">
              <a:solidFill>
                <a:srgbClr val="1B263B"/>
              </a:solidFill>
              <a:latin typeface="NanumBarunGothic" pitchFamily="34" charset="0"/>
              <a:ea typeface="NanumBarunGothic" pitchFamily="34" charset="-122"/>
              <a:cs typeface="NanumBarunGothic" pitchFamily="34" charset="-120"/>
            </a:endParaRPr>
          </a:p>
          <a:p>
            <a:pPr>
              <a:lnSpc>
                <a:spcPct val="160000"/>
              </a:lnSpc>
            </a:pPr>
            <a:r>
              <a:rPr lang="en-US" altLang="ko-KR" sz="1700" dirty="0">
                <a:solidFill>
                  <a:srgbClr val="1B263B"/>
                </a:solidFill>
                <a:latin typeface="NanumBarunGothic" pitchFamily="34" charset="0"/>
                <a:ea typeface="NanumBarunGothic" pitchFamily="34" charset="-122"/>
                <a:cs typeface="NanumBarunGothic" pitchFamily="34" charset="-120"/>
              </a:rPr>
              <a:t>                                                              </a:t>
            </a:r>
            <a:r>
              <a:rPr lang="en-US" altLang="ko-KR" sz="1700" b="1" dirty="0">
                <a:solidFill>
                  <a:schemeClr val="bg1">
                    <a:lumMod val="95000"/>
                    <a:lumOff val="5000"/>
                  </a:schemeClr>
                </a:solidFill>
                <a:latin typeface="NanumBarunGothic" pitchFamily="34" charset="0"/>
                <a:ea typeface="NanumBarunGothic" pitchFamily="34" charset="-122"/>
                <a:cs typeface="NanumBarunGothic" pitchFamily="34" charset="-120"/>
              </a:rPr>
              <a:t>   </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Toshiba Yamagata Hospital, Carbon therapy, 430 MeV/u </a:t>
            </a: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endParaRPr lang="en-US" altLang="ko-KR" sz="1200" dirty="0">
              <a:latin typeface="NanumBarunGothic" pitchFamily="34" charset="0"/>
              <a:ea typeface="NanumBarunGothic" pitchFamily="34" charset="-122"/>
              <a:cs typeface="NanumBarunGothic" pitchFamily="34" charset="-120"/>
            </a:endParaRPr>
          </a:p>
          <a:p>
            <a:pPr>
              <a:lnSpc>
                <a:spcPct val="160000"/>
              </a:lnSpc>
            </a:pPr>
            <a:r>
              <a:rPr lang="en-US" altLang="ko-KR" sz="1200" b="1" dirty="0">
                <a:latin typeface="NanumBarunGothic" pitchFamily="34" charset="0"/>
                <a:ea typeface="NanumBarunGothic" pitchFamily="34" charset="-122"/>
                <a:cs typeface="NanumBarunGothic" pitchFamily="34" charset="-120"/>
              </a:rPr>
              <a:t>                                                                                        </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Siemens </a:t>
            </a:r>
            <a:r>
              <a:rPr lang="en-US" altLang="ko-KR" sz="1200" b="1" dirty="0" err="1">
                <a:solidFill>
                  <a:schemeClr val="bg1">
                    <a:lumMod val="95000"/>
                    <a:lumOff val="5000"/>
                  </a:schemeClr>
                </a:solidFill>
                <a:latin typeface="NanumBarunGothic" pitchFamily="34" charset="0"/>
                <a:ea typeface="NanumBarunGothic" pitchFamily="34" charset="-122"/>
                <a:cs typeface="NanumBarunGothic" pitchFamily="34" charset="-120"/>
              </a:rPr>
              <a:t>Hidelberg</a:t>
            </a:r>
            <a:r>
              <a:rPr lang="en-US" altLang="ko-KR" sz="1200" b="1" dirty="0">
                <a:solidFill>
                  <a:schemeClr val="bg1">
                    <a:lumMod val="95000"/>
                    <a:lumOff val="5000"/>
                  </a:schemeClr>
                </a:solidFill>
                <a:latin typeface="NanumBarunGothic" pitchFamily="34" charset="0"/>
                <a:ea typeface="NanumBarunGothic" pitchFamily="34" charset="-122"/>
                <a:cs typeface="NanumBarunGothic" pitchFamily="34" charset="-120"/>
              </a:rPr>
              <a:t> Hospital, Heavy-ion therapy   430 MeV/u    </a:t>
            </a:r>
          </a:p>
        </p:txBody>
      </p:sp>
      <p:pic>
        <p:nvPicPr>
          <p:cNvPr id="5" name="그림 4"/>
          <p:cNvPicPr>
            <a:picLocks noChangeAspect="1"/>
          </p:cNvPicPr>
          <p:nvPr/>
        </p:nvPicPr>
        <p:blipFill>
          <a:blip r:embed="rId3"/>
          <a:stretch>
            <a:fillRect/>
          </a:stretch>
        </p:blipFill>
        <p:spPr>
          <a:xfrm>
            <a:off x="502920" y="2316163"/>
            <a:ext cx="2458437" cy="1239838"/>
          </a:xfrm>
          <a:prstGeom prst="rect">
            <a:avLst/>
          </a:prstGeom>
        </p:spPr>
      </p:pic>
      <p:sp>
        <p:nvSpPr>
          <p:cNvPr id="9" name="AutoShape 2" descr="Layout of East Japan Heavy Ion Center, Faculty of Medicine, Yamagata University. The accelerator (ECRIS, Injector Linac, and Synchrotron) are installed underground. Two irradiation room for treatment are located on the 2nd flo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12" name="그림 11"/>
          <p:cNvPicPr>
            <a:picLocks noChangeAspect="1"/>
          </p:cNvPicPr>
          <p:nvPr/>
        </p:nvPicPr>
        <p:blipFill>
          <a:blip r:embed="rId4"/>
          <a:stretch>
            <a:fillRect/>
          </a:stretch>
        </p:blipFill>
        <p:spPr>
          <a:xfrm>
            <a:off x="3448050" y="1124712"/>
            <a:ext cx="8096250" cy="2495550"/>
          </a:xfrm>
          <a:prstGeom prst="rect">
            <a:avLst/>
          </a:prstGeom>
        </p:spPr>
      </p:pic>
      <p:pic>
        <p:nvPicPr>
          <p:cNvPr id="2052" name="Picture 4" descr="Carbon-ion synchrotron accelerator and raster scanning irradiation system -  ScienceDirec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276" y="3986784"/>
            <a:ext cx="2322398" cy="1982216"/>
          </a:xfrm>
          <a:prstGeom prst="rect">
            <a:avLst/>
          </a:prstGeom>
          <a:noFill/>
          <a:extLst>
            <a:ext uri="{909E8E84-426E-40DD-AFC4-6F175D3DCCD1}">
              <a14:hiddenFill xmlns:a14="http://schemas.microsoft.com/office/drawing/2010/main">
                <a:solidFill>
                  <a:srgbClr val="FFFFFF"/>
                </a:solidFill>
              </a14:hiddenFill>
            </a:ext>
          </a:extLst>
        </p:spPr>
      </p:pic>
      <p:pic>
        <p:nvPicPr>
          <p:cNvPr id="14" name="그림 13"/>
          <p:cNvPicPr>
            <a:picLocks noChangeAspect="1"/>
          </p:cNvPicPr>
          <p:nvPr/>
        </p:nvPicPr>
        <p:blipFill>
          <a:blip r:embed="rId6"/>
          <a:stretch>
            <a:fillRect/>
          </a:stretch>
        </p:blipFill>
        <p:spPr>
          <a:xfrm>
            <a:off x="3552825" y="4124959"/>
            <a:ext cx="3667125" cy="2057904"/>
          </a:xfrm>
          <a:prstGeom prst="rect">
            <a:avLst/>
          </a:prstGeom>
        </p:spPr>
      </p:pic>
      <p:pic>
        <p:nvPicPr>
          <p:cNvPr id="10" name="그림 9">
            <a:extLst>
              <a:ext uri="{FF2B5EF4-FFF2-40B4-BE49-F238E27FC236}">
                <a16:creationId xmlns:a16="http://schemas.microsoft.com/office/drawing/2014/main" id="{59D14B1F-1FB9-318E-0818-D6B0178A028B}"/>
              </a:ext>
            </a:extLst>
          </p:cNvPr>
          <p:cNvPicPr>
            <a:picLocks noChangeAspect="1"/>
          </p:cNvPicPr>
          <p:nvPr/>
        </p:nvPicPr>
        <p:blipFill>
          <a:blip r:embed="rId7"/>
          <a:stretch>
            <a:fillRect/>
          </a:stretch>
        </p:blipFill>
        <p:spPr>
          <a:xfrm>
            <a:off x="7850633" y="4041269"/>
            <a:ext cx="3337924" cy="2225283"/>
          </a:xfrm>
          <a:prstGeom prst="rect">
            <a:avLst/>
          </a:prstGeom>
        </p:spPr>
      </p:pic>
    </p:spTree>
    <p:extLst>
      <p:ext uri="{BB962C8B-B14F-4D97-AF65-F5344CB8AC3E}">
        <p14:creationId xmlns:p14="http://schemas.microsoft.com/office/powerpoint/2010/main" val="1833759728"/>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_3D01">
  <a:themeElements>
    <a:clrScheme name="3D01">
      <a:dk1>
        <a:sysClr val="windowText" lastClr="000000"/>
      </a:dk1>
      <a:lt1>
        <a:sysClr val="window" lastClr="FFFFFF"/>
      </a:lt1>
      <a:dk2>
        <a:srgbClr val="04617B"/>
      </a:dk2>
      <a:lt2>
        <a:srgbClr val="E3E9E5"/>
      </a:lt2>
      <a:accent1>
        <a:srgbClr val="088CDE"/>
      </a:accent1>
      <a:accent2>
        <a:srgbClr val="17C952"/>
      </a:accent2>
      <a:accent3>
        <a:srgbClr val="E16F4B"/>
      </a:accent3>
      <a:accent4>
        <a:srgbClr val="0FCBF1"/>
      </a:accent4>
      <a:accent5>
        <a:srgbClr val="9E7FF5"/>
      </a:accent5>
      <a:accent6>
        <a:srgbClr val="E29702"/>
      </a:accent6>
      <a:hlink>
        <a:srgbClr val="E2D700"/>
      </a:hlink>
      <a:folHlink>
        <a:srgbClr val="85DFD0"/>
      </a:folHlink>
    </a:clrScheme>
    <a:fontScheme name="3D01">
      <a:majorFont>
        <a:latin typeface="Franklin Gothic Demi"/>
        <a:ea typeface=""/>
        <a:cs typeface=""/>
        <a:font script="Jpan" typeface="HG丸ｺﾞｼｯｸM-PRO"/>
        <a:font script="Hang" typeface="맑은 고딕"/>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Franklin Gothic Book"/>
        <a:ea typeface=""/>
        <a:cs typeface=""/>
        <a:font script="Jpan" typeface="HG丸ｺﾞｼｯｸM-PRO"/>
        <a:font script="Hang" typeface="맑은 고딕"/>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3D0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path path="circle">
            <a:fillToRect r="100000" b="100000"/>
          </a:path>
        </a:gradFill>
        <a:gradFill rotWithShape="1">
          <a:gsLst>
            <a:gs pos="0">
              <a:schemeClr val="phClr">
                <a:shade val="98000"/>
                <a:satMod val="130000"/>
              </a:schemeClr>
            </a:gs>
            <a:gs pos="80000">
              <a:schemeClr val="phClr">
                <a:shade val="50000"/>
                <a:satMod val="150000"/>
              </a:schemeClr>
            </a:gs>
            <a:gs pos="100000">
              <a:schemeClr val="phClr">
                <a:shade val="80000"/>
                <a:satMod val="150000"/>
              </a:schemeClr>
            </a:gs>
          </a:gsLst>
          <a:path path="circle">
            <a:fillToRect r="100000" b="100000"/>
          </a:path>
        </a:gradFill>
      </a:fillStyleLst>
      <a:lnStyleLst>
        <a:ln w="3175" cap="flat" cmpd="sng" algn="ctr">
          <a:solidFill>
            <a:schemeClr val="ph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outerShdw blurRad="88900" dist="38100" dir="2700000" rotWithShape="0">
              <a:srgbClr val="000000">
                <a:alpha val="38000"/>
              </a:srgbClr>
            </a:outerShdw>
          </a:effectLst>
        </a:effectStyle>
        <a:effectStyle>
          <a:effectLst>
            <a:outerShdw blurRad="88900" dist="63500" dir="2700000" rotWithShape="0">
              <a:srgbClr val="000000">
                <a:alpha val="35000"/>
              </a:srgbClr>
            </a:outerShdw>
          </a:effectLst>
          <a:scene3d>
            <a:camera prst="orthographicFront">
              <a:rot lat="0" lon="0" rev="0"/>
            </a:camera>
            <a:lightRig rig="flat" dir="tl">
              <a:rot lat="0" lon="0" rev="6600000"/>
            </a:lightRig>
          </a:scene3d>
          <a:sp3d>
            <a:bevelT w="38100" h="25400" prst="softRound"/>
          </a:sp3d>
        </a:effectStyle>
        <a:effectStyle>
          <a:effectLst>
            <a:outerShdw blurRad="88900" dist="63500" dir="2700000" rotWithShape="0">
              <a:srgbClr val="000000">
                <a:alpha val="35000"/>
              </a:srgbClr>
            </a:outerShdw>
          </a:effectLst>
          <a:scene3d>
            <a:camera prst="orthographicFront">
              <a:rot lat="0" lon="0" rev="0"/>
            </a:camera>
            <a:lightRig rig="flat" dir="t">
              <a:rot lat="0" lon="0" rev="6600000"/>
            </a:lightRig>
          </a:scene3d>
          <a:sp3d>
            <a:bevelT w="63500" h="50800" prst="softRound"/>
          </a:sp3d>
        </a:effectStyle>
      </a:effectStyleLst>
      <a:bgFillStyleLst>
        <a:solidFill>
          <a:schemeClr val="phClr"/>
        </a:solidFill>
        <a:gradFill rotWithShape="1">
          <a:gsLst>
            <a:gs pos="0">
              <a:schemeClr val="phClr">
                <a:tint val="98000"/>
                <a:satMod val="150000"/>
                <a:lumMod val="150000"/>
              </a:schemeClr>
            </a:gs>
            <a:gs pos="100000">
              <a:schemeClr val="phClr">
                <a:tint val="100000"/>
                <a:shade val="40000"/>
                <a:satMod val="150000"/>
              </a:schemeClr>
            </a:gs>
          </a:gsLst>
          <a:path path="circle">
            <a:fillToRect l="30000" t="-80000" r="-130000" b="180000"/>
          </a:path>
        </a:gradFill>
        <a:gradFill rotWithShape="1">
          <a:gsLst>
            <a:gs pos="0">
              <a:schemeClr val="phClr">
                <a:tint val="90000"/>
                <a:satMod val="300000"/>
              </a:schemeClr>
            </a:gs>
            <a:gs pos="100000">
              <a:schemeClr val="phClr">
                <a:shade val="30000"/>
                <a:satMod val="200000"/>
              </a:schemeClr>
            </a:gs>
          </a:gsLst>
          <a:path path="circle">
            <a:fillToRect l="50000" t="30000" r="50000" b="7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TM10237556[[fn=3D 메탈 테마]]</Template>
  <TotalTime>2911</TotalTime>
  <Words>4602</Words>
  <Application>Microsoft Office PowerPoint</Application>
  <PresentationFormat>와이드스크린</PresentationFormat>
  <Paragraphs>562</Paragraphs>
  <Slides>56</Slides>
  <Notes>51</Notes>
  <HiddenSlides>0</HiddenSlides>
  <MMClips>0</MMClips>
  <ScaleCrop>false</ScaleCrop>
  <HeadingPairs>
    <vt:vector size="6" baseType="variant">
      <vt:variant>
        <vt:lpstr>사용한 글꼴</vt:lpstr>
      </vt:variant>
      <vt:variant>
        <vt:i4>11</vt:i4>
      </vt:variant>
      <vt:variant>
        <vt:lpstr>테마</vt:lpstr>
      </vt:variant>
      <vt:variant>
        <vt:i4>1</vt:i4>
      </vt:variant>
      <vt:variant>
        <vt:lpstr>슬라이드 제목</vt:lpstr>
      </vt:variant>
      <vt:variant>
        <vt:i4>56</vt:i4>
      </vt:variant>
    </vt:vector>
  </HeadingPairs>
  <TitlesOfParts>
    <vt:vector size="68" baseType="lpstr">
      <vt:lpstr>Aptos</vt:lpstr>
      <vt:lpstr>Aptos Display</vt:lpstr>
      <vt:lpstr>NanumBarunGothic</vt:lpstr>
      <vt:lpstr>NanumSquare</vt:lpstr>
      <vt:lpstr>Malgun Gothic</vt:lpstr>
      <vt:lpstr>Malgun Gothic</vt:lpstr>
      <vt:lpstr>Arial</vt:lpstr>
      <vt:lpstr>Cambria Math</vt:lpstr>
      <vt:lpstr>Franklin Gothic Book</vt:lpstr>
      <vt:lpstr>Franklin Gothic Demi</vt:lpstr>
      <vt:lpstr>Wingdings</vt:lpstr>
      <vt:lpstr>New_3D01</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중입자치료의 가속기학과 의학물리</dc:title>
  <dc:subject>Heavy-ion therapy lecture for accelerator science graduates</dc:subject>
  <dc:creator>OpenAI</dc:creator>
  <cp:lastModifiedBy>Kwak Jungwon</cp:lastModifiedBy>
  <cp:revision>67</cp:revision>
  <dcterms:created xsi:type="dcterms:W3CDTF">2026-05-21T23:14:40Z</dcterms:created>
  <dcterms:modified xsi:type="dcterms:W3CDTF">2026-07-06T06:07:44Z</dcterms:modified>
</cp:coreProperties>
</file>